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2.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3.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4.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5.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16.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F82_686F6674.xml" ContentType="application/vnd.ms-powerpoint.comments+xml"/>
  <Override PartName="/ppt/notesSlides/notesSlide12.xml" ContentType="application/vnd.openxmlformats-officedocument.presentationml.notesSlide+xml"/>
  <Override PartName="/ppt/comments/modernComment_13A_B68890E.xml" ContentType="application/vnd.ms-powerpoint.comments+xml"/>
  <Override PartName="/ppt/notesSlides/notesSlide13.xml" ContentType="application/vnd.openxmlformats-officedocument.presentationml.notesSlide+xml"/>
  <Override PartName="/ppt/comments/modernComment_F74_49A68DE2.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modernComment_F54_CFD23EF4.xml" ContentType="application/vnd.ms-powerpoint.comments+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837" r:id="rId5"/>
    <p:sldMasterId id="2147483673" r:id="rId6"/>
    <p:sldMasterId id="2147483680" r:id="rId7"/>
    <p:sldMasterId id="2147483827" r:id="rId8"/>
    <p:sldMasterId id="2147483834" r:id="rId9"/>
    <p:sldMasterId id="2147483732" r:id="rId10"/>
    <p:sldMasterId id="2147483761" r:id="rId11"/>
    <p:sldMasterId id="2147483764" r:id="rId12"/>
    <p:sldMasterId id="2147483784" r:id="rId13"/>
    <p:sldMasterId id="2147483796" r:id="rId14"/>
    <p:sldMasterId id="2147483841" r:id="rId15"/>
    <p:sldMasterId id="2147483865" r:id="rId16"/>
    <p:sldMasterId id="2147483888" r:id="rId17"/>
    <p:sldMasterId id="2147483908" r:id="rId18"/>
    <p:sldMasterId id="2147483934" r:id="rId19"/>
    <p:sldMasterId id="2147483958" r:id="rId20"/>
  </p:sldMasterIdLst>
  <p:notesMasterIdLst>
    <p:notesMasterId r:id="rId46"/>
  </p:notesMasterIdLst>
  <p:sldIdLst>
    <p:sldId id="3963" r:id="rId21"/>
    <p:sldId id="3966" r:id="rId22"/>
    <p:sldId id="3979" r:id="rId23"/>
    <p:sldId id="3967" r:id="rId24"/>
    <p:sldId id="3980" r:id="rId25"/>
    <p:sldId id="3981" r:id="rId26"/>
    <p:sldId id="3982" r:id="rId27"/>
    <p:sldId id="3978" r:id="rId28"/>
    <p:sldId id="3977" r:id="rId29"/>
    <p:sldId id="266" r:id="rId30"/>
    <p:sldId id="3970" r:id="rId31"/>
    <p:sldId id="314" r:id="rId32"/>
    <p:sldId id="3956" r:id="rId33"/>
    <p:sldId id="3984" r:id="rId34"/>
    <p:sldId id="276" r:id="rId35"/>
    <p:sldId id="3948" r:id="rId36"/>
    <p:sldId id="3943" r:id="rId37"/>
    <p:sldId id="3986" r:id="rId38"/>
    <p:sldId id="3985" r:id="rId39"/>
    <p:sldId id="3798" r:id="rId40"/>
    <p:sldId id="3951" r:id="rId41"/>
    <p:sldId id="3952" r:id="rId42"/>
    <p:sldId id="3983" r:id="rId43"/>
    <p:sldId id="3924" r:id="rId44"/>
    <p:sldId id="358"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9B3AE2B-C95E-2F6C-8BBA-D0CB6A6D3FC6}" name="Heather Gerken" initials="HG" userId="S::hgerken@healthequity.com::3ba92fd8-1370-4a82-91b6-e690b24bb754" providerId="AD"/>
  <p188:author id="{473BD06D-7898-582D-0E1F-C81D89C3C248}" name="Sofia Briceno" initials="SB" userId="S::sbriceno@healthequity.com::9a01d04f-8380-4d95-b057-ac088eef5380" providerId="AD"/>
  <p188:author id="{615AEE6D-B114-7361-6C09-68ED66F2ABA2}" name="Sherisa Bly" initials="SB" userId="S::sbly@healthequity.com::196538dd-f018-4464-8f24-9f2656d320a2" providerId="AD"/>
  <p188:author id="{E5D95F8B-3068-3B70-8D01-C93E72BFEF0D}" name="Diane Slyman" initials="DS" userId="S::dslyman@healthequity.com::ca8841ff-e240-40ff-a737-edd8dde15a48" providerId="AD"/>
  <p188:author id="{6709889F-09C8-228D-0EA8-A963DD537D85}" name="Lindsey Bemmels" initials="LB" userId="S::lbemmels@healthequity.com::f8823a6f-d1f5-422b-9f62-790f7b6faed7" providerId="AD"/>
  <p188:author id="{6ED26ACA-56AA-FFEB-4FA7-E420088DF390}" name="Alyse Wilkins" initials="AW" userId="S::awilkins@healthequity.com::b41b2283-0071-48a8-9a75-310b42b50f28"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3C306E-28B1-6029-D8D3-80171E272220}" v="76" dt="2023-07-19T19:55:20.125"/>
    <p1510:client id="{0862010E-0C9F-295D-4DFD-DFEE1C0341A7}" v="80" dt="2023-08-14T21:13:21.727"/>
    <p1510:client id="{2C79D57B-2C10-297D-3B08-9984D4FCC25D}" v="1" dt="2023-08-18T06:10:50.737"/>
    <p1510:client id="{67DE53F7-8101-4091-9200-F09F09078B99}" v="10" dt="2023-06-29T17:58:30.059"/>
    <p1510:client id="{8CB4B448-5992-4FCB-816E-78D5A490DDAF}" v="30" dt="2023-08-31T18:47:43.409"/>
    <p1510:client id="{E66E8D89-2ECB-E6A5-66FF-77D36FC55AB9}" v="12" dt="2023-07-21T14:49:14.9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6.xml"/><Relationship Id="rId39" Type="http://schemas.openxmlformats.org/officeDocument/2006/relationships/slide" Target="slides/slide19.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slide" Target="slides/slide22.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9.xml"/><Relationship Id="rId11" Type="http://schemas.openxmlformats.org/officeDocument/2006/relationships/slideMaster" Target="slideMasters/slideMaster8.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microsoft.com/office/2018/10/relationships/authors" Target="authors.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11.xml"/><Relationship Id="rId44" Type="http://schemas.openxmlformats.org/officeDocument/2006/relationships/slide" Target="slides/slide24.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viewProps" Target="viewProps.xml"/><Relationship Id="rId8" Type="http://schemas.openxmlformats.org/officeDocument/2006/relationships/slideMaster" Target="slideMasters/slideMaster5.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notesMaster" Target="notesMasters/notesMaster1.xml"/><Relationship Id="rId20" Type="http://schemas.openxmlformats.org/officeDocument/2006/relationships/slideMaster" Target="slideMasters/slideMaster17.xml"/><Relationship Id="rId41"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y Cowin" userId="S::acowin@healthequity.com::eb56b0cb-f9eb-4900-aabd-0bba0cb61343" providerId="AD" clId="Web-{E66E8D89-2ECB-E6A5-66FF-77D36FC55AB9}"/>
    <pc:docChg chg="modSld">
      <pc:chgData name="Amy Cowin" userId="S::acowin@healthequity.com::eb56b0cb-f9eb-4900-aabd-0bba0cb61343" providerId="AD" clId="Web-{E66E8D89-2ECB-E6A5-66FF-77D36FC55AB9}" dt="2023-07-21T14:49:13.431" v="4" actId="20577"/>
      <pc:docMkLst>
        <pc:docMk/>
      </pc:docMkLst>
      <pc:sldChg chg="modSp">
        <pc:chgData name="Amy Cowin" userId="S::acowin@healthequity.com::eb56b0cb-f9eb-4900-aabd-0bba0cb61343" providerId="AD" clId="Web-{E66E8D89-2ECB-E6A5-66FF-77D36FC55AB9}" dt="2023-07-21T14:49:13.431" v="4" actId="20577"/>
        <pc:sldMkLst>
          <pc:docMk/>
          <pc:sldMk cId="1891702824" sldId="3798"/>
        </pc:sldMkLst>
        <pc:spChg chg="mod">
          <ac:chgData name="Amy Cowin" userId="S::acowin@healthequity.com::eb56b0cb-f9eb-4900-aabd-0bba0cb61343" providerId="AD" clId="Web-{E66E8D89-2ECB-E6A5-66FF-77D36FC55AB9}" dt="2023-07-21T14:49:13.431" v="4" actId="20577"/>
          <ac:spMkLst>
            <pc:docMk/>
            <pc:sldMk cId="1891702824" sldId="3798"/>
            <ac:spMk id="11" creationId="{4D0C2D67-C67C-164F-9D82-11739F16B6DB}"/>
          </ac:spMkLst>
        </pc:spChg>
      </pc:sldChg>
    </pc:docChg>
  </pc:docChgLst>
  <pc:docChgLst>
    <pc:chgData name="Sherisa Bly" userId="S::sbly@healthequity.com::196538dd-f018-4464-8f24-9f2656d320a2" providerId="AD" clId="Web-{D19649B6-B691-9C65-13C3-A24B5AFA62F3}"/>
    <pc:docChg chg="modSld">
      <pc:chgData name="Sherisa Bly" userId="S::sbly@healthequity.com::196538dd-f018-4464-8f24-9f2656d320a2" providerId="AD" clId="Web-{D19649B6-B691-9C65-13C3-A24B5AFA62F3}" dt="2023-08-08T20:55:28.722" v="0"/>
      <pc:docMkLst>
        <pc:docMk/>
      </pc:docMkLst>
      <pc:sldChg chg="modNotes">
        <pc:chgData name="Sherisa Bly" userId="S::sbly@healthequity.com::196538dd-f018-4464-8f24-9f2656d320a2" providerId="AD" clId="Web-{D19649B6-B691-9C65-13C3-A24B5AFA62F3}" dt="2023-08-08T20:55:28.722" v="0"/>
        <pc:sldMkLst>
          <pc:docMk/>
          <pc:sldMk cId="4164619174" sldId="3951"/>
        </pc:sldMkLst>
      </pc:sldChg>
    </pc:docChg>
  </pc:docChgLst>
  <pc:docChgLst>
    <pc:chgData name="Alyse Wilkins" userId="S::awilkins@healthequity.com::b41b2283-0071-48a8-9a75-310b42b50f28" providerId="AD" clId="Web-{2C79D57B-2C10-297D-3B08-9984D4FCC25D}"/>
    <pc:docChg chg="sldOrd">
      <pc:chgData name="Alyse Wilkins" userId="S::awilkins@healthequity.com::b41b2283-0071-48a8-9a75-310b42b50f28" providerId="AD" clId="Web-{2C79D57B-2C10-297D-3B08-9984D4FCC25D}" dt="2023-08-18T06:10:50.737" v="0"/>
      <pc:docMkLst>
        <pc:docMk/>
      </pc:docMkLst>
      <pc:sldChg chg="ord">
        <pc:chgData name="Alyse Wilkins" userId="S::awilkins@healthequity.com::b41b2283-0071-48a8-9a75-310b42b50f28" providerId="AD" clId="Web-{2C79D57B-2C10-297D-3B08-9984D4FCC25D}" dt="2023-08-18T06:10:50.737" v="0"/>
        <pc:sldMkLst>
          <pc:docMk/>
          <pc:sldMk cId="2069523635" sldId="3984"/>
        </pc:sldMkLst>
      </pc:sldChg>
    </pc:docChg>
  </pc:docChgLst>
  <pc:docChgLst>
    <pc:chgData name="Alyse Wilkins" userId="S::awilkins@healthequity.com::b41b2283-0071-48a8-9a75-310b42b50f28" providerId="AD" clId="Web-{003C306E-28B1-6029-D8D3-80171E272220}"/>
    <pc:docChg chg="modSld">
      <pc:chgData name="Alyse Wilkins" userId="S::awilkins@healthequity.com::b41b2283-0071-48a8-9a75-310b42b50f28" providerId="AD" clId="Web-{003C306E-28B1-6029-D8D3-80171E272220}" dt="2023-07-19T19:55:19.625" v="44" actId="20577"/>
      <pc:docMkLst>
        <pc:docMk/>
      </pc:docMkLst>
      <pc:sldChg chg="addSp delSp modSp">
        <pc:chgData name="Alyse Wilkins" userId="S::awilkins@healthequity.com::b41b2283-0071-48a8-9a75-310b42b50f28" providerId="AD" clId="Web-{003C306E-28B1-6029-D8D3-80171E272220}" dt="2023-07-19T19:55:19.625" v="44" actId="20577"/>
        <pc:sldMkLst>
          <pc:docMk/>
          <pc:sldMk cId="3789927446" sldId="3981"/>
        </pc:sldMkLst>
        <pc:spChg chg="mod">
          <ac:chgData name="Alyse Wilkins" userId="S::awilkins@healthequity.com::b41b2283-0071-48a8-9a75-310b42b50f28" providerId="AD" clId="Web-{003C306E-28B1-6029-D8D3-80171E272220}" dt="2023-07-19T19:54:59.921" v="27" actId="20577"/>
          <ac:spMkLst>
            <pc:docMk/>
            <pc:sldMk cId="3789927446" sldId="3981"/>
            <ac:spMk id="14" creationId="{A0461097-CDA3-F9E7-82A3-8C6BFBF4644B}"/>
          </ac:spMkLst>
        </pc:spChg>
        <pc:spChg chg="mod">
          <ac:chgData name="Alyse Wilkins" userId="S::awilkins@healthequity.com::b41b2283-0071-48a8-9a75-310b42b50f28" providerId="AD" clId="Web-{003C306E-28B1-6029-D8D3-80171E272220}" dt="2023-07-19T19:55:04.046" v="31" actId="20577"/>
          <ac:spMkLst>
            <pc:docMk/>
            <pc:sldMk cId="3789927446" sldId="3981"/>
            <ac:spMk id="15" creationId="{22D0374C-5EC9-37CE-3BCC-A74686BE463A}"/>
          </ac:spMkLst>
        </pc:spChg>
        <pc:spChg chg="mod">
          <ac:chgData name="Alyse Wilkins" userId="S::awilkins@healthequity.com::b41b2283-0071-48a8-9a75-310b42b50f28" providerId="AD" clId="Web-{003C306E-28B1-6029-D8D3-80171E272220}" dt="2023-07-19T19:55:08.265" v="35" actId="20577"/>
          <ac:spMkLst>
            <pc:docMk/>
            <pc:sldMk cId="3789927446" sldId="3981"/>
            <ac:spMk id="16" creationId="{6304A926-3B6E-3196-95B3-21A209330762}"/>
          </ac:spMkLst>
        </pc:spChg>
        <pc:spChg chg="add del mod">
          <ac:chgData name="Alyse Wilkins" userId="S::awilkins@healthequity.com::b41b2283-0071-48a8-9a75-310b42b50f28" providerId="AD" clId="Web-{003C306E-28B1-6029-D8D3-80171E272220}" dt="2023-07-19T19:55:12.703" v="39" actId="20577"/>
          <ac:spMkLst>
            <pc:docMk/>
            <pc:sldMk cId="3789927446" sldId="3981"/>
            <ac:spMk id="17" creationId="{C9FD510C-8853-C638-E8D9-1F593A07FD83}"/>
          </ac:spMkLst>
        </pc:spChg>
        <pc:spChg chg="add del mod">
          <ac:chgData name="Alyse Wilkins" userId="S::awilkins@healthequity.com::b41b2283-0071-48a8-9a75-310b42b50f28" providerId="AD" clId="Web-{003C306E-28B1-6029-D8D3-80171E272220}" dt="2023-07-19T19:55:16.015" v="43" actId="20577"/>
          <ac:spMkLst>
            <pc:docMk/>
            <pc:sldMk cId="3789927446" sldId="3981"/>
            <ac:spMk id="18" creationId="{207C0B4F-8DED-DB01-CBE1-B4FF233716D8}"/>
          </ac:spMkLst>
        </pc:spChg>
        <pc:spChg chg="mod">
          <ac:chgData name="Alyse Wilkins" userId="S::awilkins@healthequity.com::b41b2283-0071-48a8-9a75-310b42b50f28" providerId="AD" clId="Web-{003C306E-28B1-6029-D8D3-80171E272220}" dt="2023-07-19T19:55:19.625" v="44" actId="20577"/>
          <ac:spMkLst>
            <pc:docMk/>
            <pc:sldMk cId="3789927446" sldId="3981"/>
            <ac:spMk id="19" creationId="{17E2D9EB-6CA3-9B6C-E985-A0352AA261D2}"/>
          </ac:spMkLst>
        </pc:spChg>
      </pc:sldChg>
    </pc:docChg>
  </pc:docChgLst>
  <pc:docChgLst>
    <pc:chgData name="Alyse Wilkins" userId="S::awilkins@healthequity.com::b41b2283-0071-48a8-9a75-310b42b50f28" providerId="AD" clId="Web-{7F707024-C4AD-1F0F-657D-BDCFA7FA4504}"/>
    <pc:docChg chg="modSld">
      <pc:chgData name="Alyse Wilkins" userId="S::awilkins@healthequity.com::b41b2283-0071-48a8-9a75-310b42b50f28" providerId="AD" clId="Web-{7F707024-C4AD-1F0F-657D-BDCFA7FA4504}" dt="2023-08-16T20:53:27.244" v="0"/>
      <pc:docMkLst>
        <pc:docMk/>
      </pc:docMkLst>
      <pc:sldChg chg="modNotes">
        <pc:chgData name="Alyse Wilkins" userId="S::awilkins@healthequity.com::b41b2283-0071-48a8-9a75-310b42b50f28" providerId="AD" clId="Web-{7F707024-C4AD-1F0F-657D-BDCFA7FA4504}" dt="2023-08-16T20:53:27.244" v="0"/>
        <pc:sldMkLst>
          <pc:docMk/>
          <pc:sldMk cId="858741030" sldId="3963"/>
        </pc:sldMkLst>
      </pc:sldChg>
    </pc:docChg>
  </pc:docChgLst>
  <pc:docChgLst>
    <pc:chgData name="Alyse Wilkins" userId="S::awilkins@healthequity.com::b41b2283-0071-48a8-9a75-310b42b50f28" providerId="AD" clId="Web-{0862010E-0C9F-295D-4DFD-DFEE1C0341A7}"/>
    <pc:docChg chg="addSld delSld modSld sldOrd addMainMaster">
      <pc:chgData name="Alyse Wilkins" userId="S::awilkins@healthequity.com::b41b2283-0071-48a8-9a75-310b42b50f28" providerId="AD" clId="Web-{0862010E-0C9F-295D-4DFD-DFEE1C0341A7}" dt="2023-08-14T21:13:21.727" v="119"/>
      <pc:docMkLst>
        <pc:docMk/>
      </pc:docMkLst>
      <pc:sldChg chg="modNotes">
        <pc:chgData name="Alyse Wilkins" userId="S::awilkins@healthequity.com::b41b2283-0071-48a8-9a75-310b42b50f28" providerId="AD" clId="Web-{0862010E-0C9F-295D-4DFD-DFEE1C0341A7}" dt="2023-08-14T21:02:02.363" v="7"/>
        <pc:sldMkLst>
          <pc:docMk/>
          <pc:sldMk cId="191400206" sldId="314"/>
        </pc:sldMkLst>
      </pc:sldChg>
      <pc:sldChg chg="delSp">
        <pc:chgData name="Alyse Wilkins" userId="S::awilkins@healthequity.com::b41b2283-0071-48a8-9a75-310b42b50f28" providerId="AD" clId="Web-{0862010E-0C9F-295D-4DFD-DFEE1C0341A7}" dt="2023-08-14T21:13:21.727" v="119"/>
        <pc:sldMkLst>
          <pc:docMk/>
          <pc:sldMk cId="612610886" sldId="3952"/>
        </pc:sldMkLst>
        <pc:spChg chg="del">
          <ac:chgData name="Alyse Wilkins" userId="S::awilkins@healthequity.com::b41b2283-0071-48a8-9a75-310b42b50f28" providerId="AD" clId="Web-{0862010E-0C9F-295D-4DFD-DFEE1C0341A7}" dt="2023-08-14T21:13:21.727" v="119"/>
          <ac:spMkLst>
            <pc:docMk/>
            <pc:sldMk cId="612610886" sldId="3952"/>
            <ac:spMk id="4" creationId="{46FF3F69-48C6-F626-0CE2-6DCEF6B7F377}"/>
          </ac:spMkLst>
        </pc:spChg>
      </pc:sldChg>
      <pc:sldChg chg="ord">
        <pc:chgData name="Alyse Wilkins" userId="S::awilkins@healthequity.com::b41b2283-0071-48a8-9a75-310b42b50f28" providerId="AD" clId="Web-{0862010E-0C9F-295D-4DFD-DFEE1C0341A7}" dt="2023-08-14T21:02:02.582" v="8"/>
        <pc:sldMkLst>
          <pc:docMk/>
          <pc:sldMk cId="1235652066" sldId="3956"/>
        </pc:sldMkLst>
      </pc:sldChg>
      <pc:sldChg chg="modSp del modNotes">
        <pc:chgData name="Alyse Wilkins" userId="S::awilkins@healthequity.com::b41b2283-0071-48a8-9a75-310b42b50f28" providerId="AD" clId="Web-{0862010E-0C9F-295D-4DFD-DFEE1C0341A7}" dt="2023-08-14T21:10:23.472" v="117"/>
        <pc:sldMkLst>
          <pc:docMk/>
          <pc:sldMk cId="4028203522" sldId="3958"/>
        </pc:sldMkLst>
        <pc:spChg chg="mod">
          <ac:chgData name="Alyse Wilkins" userId="S::awilkins@healthequity.com::b41b2283-0071-48a8-9a75-310b42b50f28" providerId="AD" clId="Web-{0862010E-0C9F-295D-4DFD-DFEE1C0341A7}" dt="2023-08-14T21:06:04.401" v="114" actId="20577"/>
          <ac:spMkLst>
            <pc:docMk/>
            <pc:sldMk cId="4028203522" sldId="3958"/>
            <ac:spMk id="35" creationId="{4C5750FD-D296-3CC4-01FD-A588DC1025EA}"/>
          </ac:spMkLst>
        </pc:spChg>
      </pc:sldChg>
      <pc:sldChg chg="modSp del">
        <pc:chgData name="Alyse Wilkins" userId="S::awilkins@healthequity.com::b41b2283-0071-48a8-9a75-310b42b50f28" providerId="AD" clId="Web-{0862010E-0C9F-295D-4DFD-DFEE1C0341A7}" dt="2023-08-14T21:10:25.409" v="118"/>
        <pc:sldMkLst>
          <pc:docMk/>
          <pc:sldMk cId="2761912606" sldId="3959"/>
        </pc:sldMkLst>
        <pc:grpChg chg="mod">
          <ac:chgData name="Alyse Wilkins" userId="S::awilkins@healthequity.com::b41b2283-0071-48a8-9a75-310b42b50f28" providerId="AD" clId="Web-{0862010E-0C9F-295D-4DFD-DFEE1C0341A7}" dt="2023-08-14T21:05:57.729" v="62" actId="1076"/>
          <ac:grpSpMkLst>
            <pc:docMk/>
            <pc:sldMk cId="2761912606" sldId="3959"/>
            <ac:grpSpMk id="2" creationId="{804A4EC3-9D27-4D23-A024-056EB87CEC3C}"/>
          </ac:grpSpMkLst>
        </pc:grpChg>
      </pc:sldChg>
      <pc:sldChg chg="addSp delSp modSp">
        <pc:chgData name="Alyse Wilkins" userId="S::awilkins@healthequity.com::b41b2283-0071-48a8-9a75-310b42b50f28" providerId="AD" clId="Web-{0862010E-0C9F-295D-4DFD-DFEE1C0341A7}" dt="2023-08-14T20:55:41.585" v="2"/>
        <pc:sldMkLst>
          <pc:docMk/>
          <pc:sldMk cId="858741030" sldId="3963"/>
        </pc:sldMkLst>
        <pc:spChg chg="del">
          <ac:chgData name="Alyse Wilkins" userId="S::awilkins@healthequity.com::b41b2283-0071-48a8-9a75-310b42b50f28" providerId="AD" clId="Web-{0862010E-0C9F-295D-4DFD-DFEE1C0341A7}" dt="2023-08-14T20:55:34.867" v="0"/>
          <ac:spMkLst>
            <pc:docMk/>
            <pc:sldMk cId="858741030" sldId="3963"/>
            <ac:spMk id="5" creationId="{4BDF7521-E5F7-A732-90CD-2AEFF687E9F8}"/>
          </ac:spMkLst>
        </pc:spChg>
        <pc:spChg chg="add del mod">
          <ac:chgData name="Alyse Wilkins" userId="S::awilkins@healthequity.com::b41b2283-0071-48a8-9a75-310b42b50f28" providerId="AD" clId="Web-{0862010E-0C9F-295D-4DFD-DFEE1C0341A7}" dt="2023-08-14T20:55:41.585" v="2"/>
          <ac:spMkLst>
            <pc:docMk/>
            <pc:sldMk cId="858741030" sldId="3963"/>
            <ac:spMk id="15" creationId="{1ECD6B86-2E72-46A5-C405-80C16685A997}"/>
          </ac:spMkLst>
        </pc:spChg>
        <pc:graphicFrameChg chg="add del mod ord modGraphic">
          <ac:chgData name="Alyse Wilkins" userId="S::awilkins@healthequity.com::b41b2283-0071-48a8-9a75-310b42b50f28" providerId="AD" clId="Web-{0862010E-0C9F-295D-4DFD-DFEE1C0341A7}" dt="2023-08-14T20:55:37.929" v="1"/>
          <ac:graphicFrameMkLst>
            <pc:docMk/>
            <pc:sldMk cId="858741030" sldId="3963"/>
            <ac:graphicFrameMk id="6" creationId="{1CFE9E22-D2FF-CD8B-6AB2-DD1ECC11EDE7}"/>
          </ac:graphicFrameMkLst>
        </pc:graphicFrameChg>
      </pc:sldChg>
      <pc:sldChg chg="delSp">
        <pc:chgData name="Alyse Wilkins" userId="S::awilkins@healthequity.com::b41b2283-0071-48a8-9a75-310b42b50f28" providerId="AD" clId="Web-{0862010E-0C9F-295D-4DFD-DFEE1C0341A7}" dt="2023-08-14T20:55:43.648" v="3"/>
        <pc:sldMkLst>
          <pc:docMk/>
          <pc:sldMk cId="2178272203" sldId="3966"/>
        </pc:sldMkLst>
        <pc:spChg chg="del">
          <ac:chgData name="Alyse Wilkins" userId="S::awilkins@healthequity.com::b41b2283-0071-48a8-9a75-310b42b50f28" providerId="AD" clId="Web-{0862010E-0C9F-295D-4DFD-DFEE1C0341A7}" dt="2023-08-14T20:55:43.648" v="3"/>
          <ac:spMkLst>
            <pc:docMk/>
            <pc:sldMk cId="2178272203" sldId="3966"/>
            <ac:spMk id="8" creationId="{39BA1823-7EE6-B96D-01D8-E57DCD8D3AE5}"/>
          </ac:spMkLst>
        </pc:spChg>
      </pc:sldChg>
      <pc:sldChg chg="add">
        <pc:chgData name="Alyse Wilkins" userId="S::awilkins@healthequity.com::b41b2283-0071-48a8-9a75-310b42b50f28" providerId="AD" clId="Web-{0862010E-0C9F-295D-4DFD-DFEE1C0341A7}" dt="2023-08-14T21:10:19.253" v="115"/>
        <pc:sldMkLst>
          <pc:docMk/>
          <pc:sldMk cId="900520711" sldId="3985"/>
        </pc:sldMkLst>
      </pc:sldChg>
      <pc:sldChg chg="add">
        <pc:chgData name="Alyse Wilkins" userId="S::awilkins@healthequity.com::b41b2283-0071-48a8-9a75-310b42b50f28" providerId="AD" clId="Web-{0862010E-0C9F-295D-4DFD-DFEE1C0341A7}" dt="2023-08-14T21:10:19.534" v="116"/>
        <pc:sldMkLst>
          <pc:docMk/>
          <pc:sldMk cId="3010072676" sldId="3986"/>
        </pc:sldMkLst>
      </pc:sldChg>
      <pc:sldMasterChg chg="add addSldLayout">
        <pc:chgData name="Alyse Wilkins" userId="S::awilkins@healthequity.com::b41b2283-0071-48a8-9a75-310b42b50f28" providerId="AD" clId="Web-{0862010E-0C9F-295D-4DFD-DFEE1C0341A7}" dt="2023-08-14T21:10:19.253" v="115"/>
        <pc:sldMasterMkLst>
          <pc:docMk/>
          <pc:sldMasterMk cId="213740795" sldId="2147483934"/>
        </pc:sldMasterMkLst>
        <pc:sldLayoutChg chg="add">
          <pc:chgData name="Alyse Wilkins" userId="S::awilkins@healthequity.com::b41b2283-0071-48a8-9a75-310b42b50f28" providerId="AD" clId="Web-{0862010E-0C9F-295D-4DFD-DFEE1C0341A7}" dt="2023-08-14T21:10:19.253" v="115"/>
          <pc:sldLayoutMkLst>
            <pc:docMk/>
            <pc:sldMasterMk cId="213740795" sldId="2147483934"/>
            <pc:sldLayoutMk cId="1842396344" sldId="2147483935"/>
          </pc:sldLayoutMkLst>
        </pc:sldLayoutChg>
        <pc:sldLayoutChg chg="add">
          <pc:chgData name="Alyse Wilkins" userId="S::awilkins@healthequity.com::b41b2283-0071-48a8-9a75-310b42b50f28" providerId="AD" clId="Web-{0862010E-0C9F-295D-4DFD-DFEE1C0341A7}" dt="2023-08-14T21:10:19.253" v="115"/>
          <pc:sldLayoutMkLst>
            <pc:docMk/>
            <pc:sldMasterMk cId="213740795" sldId="2147483934"/>
            <pc:sldLayoutMk cId="3818729834" sldId="2147483936"/>
          </pc:sldLayoutMkLst>
        </pc:sldLayoutChg>
        <pc:sldLayoutChg chg="add">
          <pc:chgData name="Alyse Wilkins" userId="S::awilkins@healthequity.com::b41b2283-0071-48a8-9a75-310b42b50f28" providerId="AD" clId="Web-{0862010E-0C9F-295D-4DFD-DFEE1C0341A7}" dt="2023-08-14T21:10:19.253" v="115"/>
          <pc:sldLayoutMkLst>
            <pc:docMk/>
            <pc:sldMasterMk cId="213740795" sldId="2147483934"/>
            <pc:sldLayoutMk cId="4069977704" sldId="2147483937"/>
          </pc:sldLayoutMkLst>
        </pc:sldLayoutChg>
        <pc:sldLayoutChg chg="add">
          <pc:chgData name="Alyse Wilkins" userId="S::awilkins@healthequity.com::b41b2283-0071-48a8-9a75-310b42b50f28" providerId="AD" clId="Web-{0862010E-0C9F-295D-4DFD-DFEE1C0341A7}" dt="2023-08-14T21:10:19.253" v="115"/>
          <pc:sldLayoutMkLst>
            <pc:docMk/>
            <pc:sldMasterMk cId="213740795" sldId="2147483934"/>
            <pc:sldLayoutMk cId="2796200402" sldId="2147483938"/>
          </pc:sldLayoutMkLst>
        </pc:sldLayoutChg>
        <pc:sldLayoutChg chg="add">
          <pc:chgData name="Alyse Wilkins" userId="S::awilkins@healthequity.com::b41b2283-0071-48a8-9a75-310b42b50f28" providerId="AD" clId="Web-{0862010E-0C9F-295D-4DFD-DFEE1C0341A7}" dt="2023-08-14T21:10:19.253" v="115"/>
          <pc:sldLayoutMkLst>
            <pc:docMk/>
            <pc:sldMasterMk cId="213740795" sldId="2147483934"/>
            <pc:sldLayoutMk cId="3806707934" sldId="2147483939"/>
          </pc:sldLayoutMkLst>
        </pc:sldLayoutChg>
        <pc:sldLayoutChg chg="add">
          <pc:chgData name="Alyse Wilkins" userId="S::awilkins@healthequity.com::b41b2283-0071-48a8-9a75-310b42b50f28" providerId="AD" clId="Web-{0862010E-0C9F-295D-4DFD-DFEE1C0341A7}" dt="2023-08-14T21:10:19.253" v="115"/>
          <pc:sldLayoutMkLst>
            <pc:docMk/>
            <pc:sldMasterMk cId="213740795" sldId="2147483934"/>
            <pc:sldLayoutMk cId="1634275531" sldId="2147483940"/>
          </pc:sldLayoutMkLst>
        </pc:sldLayoutChg>
        <pc:sldLayoutChg chg="add">
          <pc:chgData name="Alyse Wilkins" userId="S::awilkins@healthequity.com::b41b2283-0071-48a8-9a75-310b42b50f28" providerId="AD" clId="Web-{0862010E-0C9F-295D-4DFD-DFEE1C0341A7}" dt="2023-08-14T21:10:19.253" v="115"/>
          <pc:sldLayoutMkLst>
            <pc:docMk/>
            <pc:sldMasterMk cId="213740795" sldId="2147483934"/>
            <pc:sldLayoutMk cId="2532353365" sldId="2147483941"/>
          </pc:sldLayoutMkLst>
        </pc:sldLayoutChg>
        <pc:sldLayoutChg chg="add">
          <pc:chgData name="Alyse Wilkins" userId="S::awilkins@healthequity.com::b41b2283-0071-48a8-9a75-310b42b50f28" providerId="AD" clId="Web-{0862010E-0C9F-295D-4DFD-DFEE1C0341A7}" dt="2023-08-14T21:10:19.253" v="115"/>
          <pc:sldLayoutMkLst>
            <pc:docMk/>
            <pc:sldMasterMk cId="213740795" sldId="2147483934"/>
            <pc:sldLayoutMk cId="1737056915" sldId="2147483942"/>
          </pc:sldLayoutMkLst>
        </pc:sldLayoutChg>
        <pc:sldLayoutChg chg="add">
          <pc:chgData name="Alyse Wilkins" userId="S::awilkins@healthequity.com::b41b2283-0071-48a8-9a75-310b42b50f28" providerId="AD" clId="Web-{0862010E-0C9F-295D-4DFD-DFEE1C0341A7}" dt="2023-08-14T21:10:19.253" v="115"/>
          <pc:sldLayoutMkLst>
            <pc:docMk/>
            <pc:sldMasterMk cId="213740795" sldId="2147483934"/>
            <pc:sldLayoutMk cId="683660044" sldId="2147483943"/>
          </pc:sldLayoutMkLst>
        </pc:sldLayoutChg>
        <pc:sldLayoutChg chg="add">
          <pc:chgData name="Alyse Wilkins" userId="S::awilkins@healthequity.com::b41b2283-0071-48a8-9a75-310b42b50f28" providerId="AD" clId="Web-{0862010E-0C9F-295D-4DFD-DFEE1C0341A7}" dt="2023-08-14T21:10:19.253" v="115"/>
          <pc:sldLayoutMkLst>
            <pc:docMk/>
            <pc:sldMasterMk cId="213740795" sldId="2147483934"/>
            <pc:sldLayoutMk cId="1183678978" sldId="2147483944"/>
          </pc:sldLayoutMkLst>
        </pc:sldLayoutChg>
        <pc:sldLayoutChg chg="add">
          <pc:chgData name="Alyse Wilkins" userId="S::awilkins@healthequity.com::b41b2283-0071-48a8-9a75-310b42b50f28" providerId="AD" clId="Web-{0862010E-0C9F-295D-4DFD-DFEE1C0341A7}" dt="2023-08-14T21:10:19.253" v="115"/>
          <pc:sldLayoutMkLst>
            <pc:docMk/>
            <pc:sldMasterMk cId="213740795" sldId="2147483934"/>
            <pc:sldLayoutMk cId="2738854653" sldId="2147483945"/>
          </pc:sldLayoutMkLst>
        </pc:sldLayoutChg>
        <pc:sldLayoutChg chg="add">
          <pc:chgData name="Alyse Wilkins" userId="S::awilkins@healthequity.com::b41b2283-0071-48a8-9a75-310b42b50f28" providerId="AD" clId="Web-{0862010E-0C9F-295D-4DFD-DFEE1C0341A7}" dt="2023-08-14T21:10:19.253" v="115"/>
          <pc:sldLayoutMkLst>
            <pc:docMk/>
            <pc:sldMasterMk cId="213740795" sldId="2147483934"/>
            <pc:sldLayoutMk cId="1665598951" sldId="2147483946"/>
          </pc:sldLayoutMkLst>
        </pc:sldLayoutChg>
        <pc:sldLayoutChg chg="add">
          <pc:chgData name="Alyse Wilkins" userId="S::awilkins@healthequity.com::b41b2283-0071-48a8-9a75-310b42b50f28" providerId="AD" clId="Web-{0862010E-0C9F-295D-4DFD-DFEE1C0341A7}" dt="2023-08-14T21:10:19.253" v="115"/>
          <pc:sldLayoutMkLst>
            <pc:docMk/>
            <pc:sldMasterMk cId="213740795" sldId="2147483934"/>
            <pc:sldLayoutMk cId="1220050842" sldId="2147483947"/>
          </pc:sldLayoutMkLst>
        </pc:sldLayoutChg>
        <pc:sldLayoutChg chg="add">
          <pc:chgData name="Alyse Wilkins" userId="S::awilkins@healthequity.com::b41b2283-0071-48a8-9a75-310b42b50f28" providerId="AD" clId="Web-{0862010E-0C9F-295D-4DFD-DFEE1C0341A7}" dt="2023-08-14T21:10:19.253" v="115"/>
          <pc:sldLayoutMkLst>
            <pc:docMk/>
            <pc:sldMasterMk cId="213740795" sldId="2147483934"/>
            <pc:sldLayoutMk cId="3374365699" sldId="2147483948"/>
          </pc:sldLayoutMkLst>
        </pc:sldLayoutChg>
        <pc:sldLayoutChg chg="add">
          <pc:chgData name="Alyse Wilkins" userId="S::awilkins@healthequity.com::b41b2283-0071-48a8-9a75-310b42b50f28" providerId="AD" clId="Web-{0862010E-0C9F-295D-4DFD-DFEE1C0341A7}" dt="2023-08-14T21:10:19.253" v="115"/>
          <pc:sldLayoutMkLst>
            <pc:docMk/>
            <pc:sldMasterMk cId="213740795" sldId="2147483934"/>
            <pc:sldLayoutMk cId="332508629" sldId="2147483949"/>
          </pc:sldLayoutMkLst>
        </pc:sldLayoutChg>
        <pc:sldLayoutChg chg="add">
          <pc:chgData name="Alyse Wilkins" userId="S::awilkins@healthequity.com::b41b2283-0071-48a8-9a75-310b42b50f28" providerId="AD" clId="Web-{0862010E-0C9F-295D-4DFD-DFEE1C0341A7}" dt="2023-08-14T21:10:19.253" v="115"/>
          <pc:sldLayoutMkLst>
            <pc:docMk/>
            <pc:sldMasterMk cId="213740795" sldId="2147483934"/>
            <pc:sldLayoutMk cId="1793339463" sldId="2147483950"/>
          </pc:sldLayoutMkLst>
        </pc:sldLayoutChg>
        <pc:sldLayoutChg chg="add">
          <pc:chgData name="Alyse Wilkins" userId="S::awilkins@healthequity.com::b41b2283-0071-48a8-9a75-310b42b50f28" providerId="AD" clId="Web-{0862010E-0C9F-295D-4DFD-DFEE1C0341A7}" dt="2023-08-14T21:10:19.253" v="115"/>
          <pc:sldLayoutMkLst>
            <pc:docMk/>
            <pc:sldMasterMk cId="213740795" sldId="2147483934"/>
            <pc:sldLayoutMk cId="4041439738" sldId="2147483951"/>
          </pc:sldLayoutMkLst>
        </pc:sldLayoutChg>
        <pc:sldLayoutChg chg="add">
          <pc:chgData name="Alyse Wilkins" userId="S::awilkins@healthequity.com::b41b2283-0071-48a8-9a75-310b42b50f28" providerId="AD" clId="Web-{0862010E-0C9F-295D-4DFD-DFEE1C0341A7}" dt="2023-08-14T21:10:19.253" v="115"/>
          <pc:sldLayoutMkLst>
            <pc:docMk/>
            <pc:sldMasterMk cId="213740795" sldId="2147483934"/>
            <pc:sldLayoutMk cId="627212203" sldId="2147483952"/>
          </pc:sldLayoutMkLst>
        </pc:sldLayoutChg>
        <pc:sldLayoutChg chg="add">
          <pc:chgData name="Alyse Wilkins" userId="S::awilkins@healthequity.com::b41b2283-0071-48a8-9a75-310b42b50f28" providerId="AD" clId="Web-{0862010E-0C9F-295D-4DFD-DFEE1C0341A7}" dt="2023-08-14T21:10:19.253" v="115"/>
          <pc:sldLayoutMkLst>
            <pc:docMk/>
            <pc:sldMasterMk cId="213740795" sldId="2147483934"/>
            <pc:sldLayoutMk cId="899261411" sldId="2147483953"/>
          </pc:sldLayoutMkLst>
        </pc:sldLayoutChg>
        <pc:sldLayoutChg chg="add">
          <pc:chgData name="Alyse Wilkins" userId="S::awilkins@healthequity.com::b41b2283-0071-48a8-9a75-310b42b50f28" providerId="AD" clId="Web-{0862010E-0C9F-295D-4DFD-DFEE1C0341A7}" dt="2023-08-14T21:10:19.253" v="115"/>
          <pc:sldLayoutMkLst>
            <pc:docMk/>
            <pc:sldMasterMk cId="213740795" sldId="2147483934"/>
            <pc:sldLayoutMk cId="796662399" sldId="2147483954"/>
          </pc:sldLayoutMkLst>
        </pc:sldLayoutChg>
        <pc:sldLayoutChg chg="add">
          <pc:chgData name="Alyse Wilkins" userId="S::awilkins@healthequity.com::b41b2283-0071-48a8-9a75-310b42b50f28" providerId="AD" clId="Web-{0862010E-0C9F-295D-4DFD-DFEE1C0341A7}" dt="2023-08-14T21:10:19.253" v="115"/>
          <pc:sldLayoutMkLst>
            <pc:docMk/>
            <pc:sldMasterMk cId="213740795" sldId="2147483934"/>
            <pc:sldLayoutMk cId="497508334" sldId="2147483955"/>
          </pc:sldLayoutMkLst>
        </pc:sldLayoutChg>
        <pc:sldLayoutChg chg="add">
          <pc:chgData name="Alyse Wilkins" userId="S::awilkins@healthequity.com::b41b2283-0071-48a8-9a75-310b42b50f28" providerId="AD" clId="Web-{0862010E-0C9F-295D-4DFD-DFEE1C0341A7}" dt="2023-08-14T21:10:19.253" v="115"/>
          <pc:sldLayoutMkLst>
            <pc:docMk/>
            <pc:sldMasterMk cId="213740795" sldId="2147483934"/>
            <pc:sldLayoutMk cId="318736854" sldId="2147483956"/>
          </pc:sldLayoutMkLst>
        </pc:sldLayoutChg>
        <pc:sldLayoutChg chg="add">
          <pc:chgData name="Alyse Wilkins" userId="S::awilkins@healthequity.com::b41b2283-0071-48a8-9a75-310b42b50f28" providerId="AD" clId="Web-{0862010E-0C9F-295D-4DFD-DFEE1C0341A7}" dt="2023-08-14T21:10:19.253" v="115"/>
          <pc:sldLayoutMkLst>
            <pc:docMk/>
            <pc:sldMasterMk cId="213740795" sldId="2147483934"/>
            <pc:sldLayoutMk cId="3473510937" sldId="2147483957"/>
          </pc:sldLayoutMkLst>
        </pc:sldLayoutChg>
      </pc:sldMasterChg>
      <pc:sldMasterChg chg="add addSldLayout">
        <pc:chgData name="Alyse Wilkins" userId="S::awilkins@healthequity.com::b41b2283-0071-48a8-9a75-310b42b50f28" providerId="AD" clId="Web-{0862010E-0C9F-295D-4DFD-DFEE1C0341A7}" dt="2023-08-14T21:10:19.534" v="116"/>
        <pc:sldMasterMkLst>
          <pc:docMk/>
          <pc:sldMasterMk cId="213740795" sldId="2147483958"/>
        </pc:sldMasterMkLst>
        <pc:sldLayoutChg chg="add">
          <pc:chgData name="Alyse Wilkins" userId="S::awilkins@healthequity.com::b41b2283-0071-48a8-9a75-310b42b50f28" providerId="AD" clId="Web-{0862010E-0C9F-295D-4DFD-DFEE1C0341A7}" dt="2023-08-14T21:10:19.534" v="116"/>
          <pc:sldLayoutMkLst>
            <pc:docMk/>
            <pc:sldMasterMk cId="213740795" sldId="2147483958"/>
            <pc:sldLayoutMk cId="1842396344" sldId="2147483959"/>
          </pc:sldLayoutMkLst>
        </pc:sldLayoutChg>
        <pc:sldLayoutChg chg="add">
          <pc:chgData name="Alyse Wilkins" userId="S::awilkins@healthequity.com::b41b2283-0071-48a8-9a75-310b42b50f28" providerId="AD" clId="Web-{0862010E-0C9F-295D-4DFD-DFEE1C0341A7}" dt="2023-08-14T21:10:19.534" v="116"/>
          <pc:sldLayoutMkLst>
            <pc:docMk/>
            <pc:sldMasterMk cId="213740795" sldId="2147483958"/>
            <pc:sldLayoutMk cId="3818729834" sldId="2147483960"/>
          </pc:sldLayoutMkLst>
        </pc:sldLayoutChg>
        <pc:sldLayoutChg chg="add">
          <pc:chgData name="Alyse Wilkins" userId="S::awilkins@healthequity.com::b41b2283-0071-48a8-9a75-310b42b50f28" providerId="AD" clId="Web-{0862010E-0C9F-295D-4DFD-DFEE1C0341A7}" dt="2023-08-14T21:10:19.534" v="116"/>
          <pc:sldLayoutMkLst>
            <pc:docMk/>
            <pc:sldMasterMk cId="213740795" sldId="2147483958"/>
            <pc:sldLayoutMk cId="4069977704" sldId="2147483961"/>
          </pc:sldLayoutMkLst>
        </pc:sldLayoutChg>
        <pc:sldLayoutChg chg="add">
          <pc:chgData name="Alyse Wilkins" userId="S::awilkins@healthequity.com::b41b2283-0071-48a8-9a75-310b42b50f28" providerId="AD" clId="Web-{0862010E-0C9F-295D-4DFD-DFEE1C0341A7}" dt="2023-08-14T21:10:19.534" v="116"/>
          <pc:sldLayoutMkLst>
            <pc:docMk/>
            <pc:sldMasterMk cId="213740795" sldId="2147483958"/>
            <pc:sldLayoutMk cId="2796200402" sldId="2147483962"/>
          </pc:sldLayoutMkLst>
        </pc:sldLayoutChg>
        <pc:sldLayoutChg chg="add">
          <pc:chgData name="Alyse Wilkins" userId="S::awilkins@healthequity.com::b41b2283-0071-48a8-9a75-310b42b50f28" providerId="AD" clId="Web-{0862010E-0C9F-295D-4DFD-DFEE1C0341A7}" dt="2023-08-14T21:10:19.534" v="116"/>
          <pc:sldLayoutMkLst>
            <pc:docMk/>
            <pc:sldMasterMk cId="213740795" sldId="2147483958"/>
            <pc:sldLayoutMk cId="3806707934" sldId="2147483963"/>
          </pc:sldLayoutMkLst>
        </pc:sldLayoutChg>
        <pc:sldLayoutChg chg="add">
          <pc:chgData name="Alyse Wilkins" userId="S::awilkins@healthequity.com::b41b2283-0071-48a8-9a75-310b42b50f28" providerId="AD" clId="Web-{0862010E-0C9F-295D-4DFD-DFEE1C0341A7}" dt="2023-08-14T21:10:19.534" v="116"/>
          <pc:sldLayoutMkLst>
            <pc:docMk/>
            <pc:sldMasterMk cId="213740795" sldId="2147483958"/>
            <pc:sldLayoutMk cId="1634275531" sldId="2147483964"/>
          </pc:sldLayoutMkLst>
        </pc:sldLayoutChg>
        <pc:sldLayoutChg chg="add">
          <pc:chgData name="Alyse Wilkins" userId="S::awilkins@healthequity.com::b41b2283-0071-48a8-9a75-310b42b50f28" providerId="AD" clId="Web-{0862010E-0C9F-295D-4DFD-DFEE1C0341A7}" dt="2023-08-14T21:10:19.534" v="116"/>
          <pc:sldLayoutMkLst>
            <pc:docMk/>
            <pc:sldMasterMk cId="213740795" sldId="2147483958"/>
            <pc:sldLayoutMk cId="2532353365" sldId="2147483965"/>
          </pc:sldLayoutMkLst>
        </pc:sldLayoutChg>
        <pc:sldLayoutChg chg="add">
          <pc:chgData name="Alyse Wilkins" userId="S::awilkins@healthequity.com::b41b2283-0071-48a8-9a75-310b42b50f28" providerId="AD" clId="Web-{0862010E-0C9F-295D-4DFD-DFEE1C0341A7}" dt="2023-08-14T21:10:19.534" v="116"/>
          <pc:sldLayoutMkLst>
            <pc:docMk/>
            <pc:sldMasterMk cId="213740795" sldId="2147483958"/>
            <pc:sldLayoutMk cId="1737056915" sldId="2147483966"/>
          </pc:sldLayoutMkLst>
        </pc:sldLayoutChg>
        <pc:sldLayoutChg chg="add">
          <pc:chgData name="Alyse Wilkins" userId="S::awilkins@healthequity.com::b41b2283-0071-48a8-9a75-310b42b50f28" providerId="AD" clId="Web-{0862010E-0C9F-295D-4DFD-DFEE1C0341A7}" dt="2023-08-14T21:10:19.534" v="116"/>
          <pc:sldLayoutMkLst>
            <pc:docMk/>
            <pc:sldMasterMk cId="213740795" sldId="2147483958"/>
            <pc:sldLayoutMk cId="683660044" sldId="2147483967"/>
          </pc:sldLayoutMkLst>
        </pc:sldLayoutChg>
        <pc:sldLayoutChg chg="add">
          <pc:chgData name="Alyse Wilkins" userId="S::awilkins@healthequity.com::b41b2283-0071-48a8-9a75-310b42b50f28" providerId="AD" clId="Web-{0862010E-0C9F-295D-4DFD-DFEE1C0341A7}" dt="2023-08-14T21:10:19.534" v="116"/>
          <pc:sldLayoutMkLst>
            <pc:docMk/>
            <pc:sldMasterMk cId="213740795" sldId="2147483958"/>
            <pc:sldLayoutMk cId="1183678978" sldId="2147483968"/>
          </pc:sldLayoutMkLst>
        </pc:sldLayoutChg>
        <pc:sldLayoutChg chg="add">
          <pc:chgData name="Alyse Wilkins" userId="S::awilkins@healthequity.com::b41b2283-0071-48a8-9a75-310b42b50f28" providerId="AD" clId="Web-{0862010E-0C9F-295D-4DFD-DFEE1C0341A7}" dt="2023-08-14T21:10:19.534" v="116"/>
          <pc:sldLayoutMkLst>
            <pc:docMk/>
            <pc:sldMasterMk cId="213740795" sldId="2147483958"/>
            <pc:sldLayoutMk cId="2738854653" sldId="2147483969"/>
          </pc:sldLayoutMkLst>
        </pc:sldLayoutChg>
        <pc:sldLayoutChg chg="add">
          <pc:chgData name="Alyse Wilkins" userId="S::awilkins@healthequity.com::b41b2283-0071-48a8-9a75-310b42b50f28" providerId="AD" clId="Web-{0862010E-0C9F-295D-4DFD-DFEE1C0341A7}" dt="2023-08-14T21:10:19.534" v="116"/>
          <pc:sldLayoutMkLst>
            <pc:docMk/>
            <pc:sldMasterMk cId="213740795" sldId="2147483958"/>
            <pc:sldLayoutMk cId="1665598951" sldId="2147483970"/>
          </pc:sldLayoutMkLst>
        </pc:sldLayoutChg>
        <pc:sldLayoutChg chg="add">
          <pc:chgData name="Alyse Wilkins" userId="S::awilkins@healthequity.com::b41b2283-0071-48a8-9a75-310b42b50f28" providerId="AD" clId="Web-{0862010E-0C9F-295D-4DFD-DFEE1C0341A7}" dt="2023-08-14T21:10:19.534" v="116"/>
          <pc:sldLayoutMkLst>
            <pc:docMk/>
            <pc:sldMasterMk cId="213740795" sldId="2147483958"/>
            <pc:sldLayoutMk cId="1220050842" sldId="2147483971"/>
          </pc:sldLayoutMkLst>
        </pc:sldLayoutChg>
        <pc:sldLayoutChg chg="add">
          <pc:chgData name="Alyse Wilkins" userId="S::awilkins@healthequity.com::b41b2283-0071-48a8-9a75-310b42b50f28" providerId="AD" clId="Web-{0862010E-0C9F-295D-4DFD-DFEE1C0341A7}" dt="2023-08-14T21:10:19.534" v="116"/>
          <pc:sldLayoutMkLst>
            <pc:docMk/>
            <pc:sldMasterMk cId="213740795" sldId="2147483958"/>
            <pc:sldLayoutMk cId="3374365699" sldId="2147483972"/>
          </pc:sldLayoutMkLst>
        </pc:sldLayoutChg>
        <pc:sldLayoutChg chg="add">
          <pc:chgData name="Alyse Wilkins" userId="S::awilkins@healthequity.com::b41b2283-0071-48a8-9a75-310b42b50f28" providerId="AD" clId="Web-{0862010E-0C9F-295D-4DFD-DFEE1C0341A7}" dt="2023-08-14T21:10:19.534" v="116"/>
          <pc:sldLayoutMkLst>
            <pc:docMk/>
            <pc:sldMasterMk cId="213740795" sldId="2147483958"/>
            <pc:sldLayoutMk cId="332508629" sldId="2147483973"/>
          </pc:sldLayoutMkLst>
        </pc:sldLayoutChg>
        <pc:sldLayoutChg chg="add">
          <pc:chgData name="Alyse Wilkins" userId="S::awilkins@healthequity.com::b41b2283-0071-48a8-9a75-310b42b50f28" providerId="AD" clId="Web-{0862010E-0C9F-295D-4DFD-DFEE1C0341A7}" dt="2023-08-14T21:10:19.534" v="116"/>
          <pc:sldLayoutMkLst>
            <pc:docMk/>
            <pc:sldMasterMk cId="213740795" sldId="2147483958"/>
            <pc:sldLayoutMk cId="1793339463" sldId="2147483974"/>
          </pc:sldLayoutMkLst>
        </pc:sldLayoutChg>
        <pc:sldLayoutChg chg="add">
          <pc:chgData name="Alyse Wilkins" userId="S::awilkins@healthequity.com::b41b2283-0071-48a8-9a75-310b42b50f28" providerId="AD" clId="Web-{0862010E-0C9F-295D-4DFD-DFEE1C0341A7}" dt="2023-08-14T21:10:19.534" v="116"/>
          <pc:sldLayoutMkLst>
            <pc:docMk/>
            <pc:sldMasterMk cId="213740795" sldId="2147483958"/>
            <pc:sldLayoutMk cId="4041439738" sldId="2147483975"/>
          </pc:sldLayoutMkLst>
        </pc:sldLayoutChg>
        <pc:sldLayoutChg chg="add">
          <pc:chgData name="Alyse Wilkins" userId="S::awilkins@healthequity.com::b41b2283-0071-48a8-9a75-310b42b50f28" providerId="AD" clId="Web-{0862010E-0C9F-295D-4DFD-DFEE1C0341A7}" dt="2023-08-14T21:10:19.534" v="116"/>
          <pc:sldLayoutMkLst>
            <pc:docMk/>
            <pc:sldMasterMk cId="213740795" sldId="2147483958"/>
            <pc:sldLayoutMk cId="627212203" sldId="2147483976"/>
          </pc:sldLayoutMkLst>
        </pc:sldLayoutChg>
        <pc:sldLayoutChg chg="add">
          <pc:chgData name="Alyse Wilkins" userId="S::awilkins@healthequity.com::b41b2283-0071-48a8-9a75-310b42b50f28" providerId="AD" clId="Web-{0862010E-0C9F-295D-4DFD-DFEE1C0341A7}" dt="2023-08-14T21:10:19.534" v="116"/>
          <pc:sldLayoutMkLst>
            <pc:docMk/>
            <pc:sldMasterMk cId="213740795" sldId="2147483958"/>
            <pc:sldLayoutMk cId="899261411" sldId="2147483977"/>
          </pc:sldLayoutMkLst>
        </pc:sldLayoutChg>
        <pc:sldLayoutChg chg="add">
          <pc:chgData name="Alyse Wilkins" userId="S::awilkins@healthequity.com::b41b2283-0071-48a8-9a75-310b42b50f28" providerId="AD" clId="Web-{0862010E-0C9F-295D-4DFD-DFEE1C0341A7}" dt="2023-08-14T21:10:19.534" v="116"/>
          <pc:sldLayoutMkLst>
            <pc:docMk/>
            <pc:sldMasterMk cId="213740795" sldId="2147483958"/>
            <pc:sldLayoutMk cId="796662399" sldId="2147483978"/>
          </pc:sldLayoutMkLst>
        </pc:sldLayoutChg>
        <pc:sldLayoutChg chg="add">
          <pc:chgData name="Alyse Wilkins" userId="S::awilkins@healthequity.com::b41b2283-0071-48a8-9a75-310b42b50f28" providerId="AD" clId="Web-{0862010E-0C9F-295D-4DFD-DFEE1C0341A7}" dt="2023-08-14T21:10:19.534" v="116"/>
          <pc:sldLayoutMkLst>
            <pc:docMk/>
            <pc:sldMasterMk cId="213740795" sldId="2147483958"/>
            <pc:sldLayoutMk cId="497508334" sldId="2147483979"/>
          </pc:sldLayoutMkLst>
        </pc:sldLayoutChg>
        <pc:sldLayoutChg chg="add">
          <pc:chgData name="Alyse Wilkins" userId="S::awilkins@healthequity.com::b41b2283-0071-48a8-9a75-310b42b50f28" providerId="AD" clId="Web-{0862010E-0C9F-295D-4DFD-DFEE1C0341A7}" dt="2023-08-14T21:10:19.534" v="116"/>
          <pc:sldLayoutMkLst>
            <pc:docMk/>
            <pc:sldMasterMk cId="213740795" sldId="2147483958"/>
            <pc:sldLayoutMk cId="318736854" sldId="2147483980"/>
          </pc:sldLayoutMkLst>
        </pc:sldLayoutChg>
        <pc:sldLayoutChg chg="add">
          <pc:chgData name="Alyse Wilkins" userId="S::awilkins@healthequity.com::b41b2283-0071-48a8-9a75-310b42b50f28" providerId="AD" clId="Web-{0862010E-0C9F-295D-4DFD-DFEE1C0341A7}" dt="2023-08-14T21:10:19.534" v="116"/>
          <pc:sldLayoutMkLst>
            <pc:docMk/>
            <pc:sldMasterMk cId="213740795" sldId="2147483958"/>
            <pc:sldLayoutMk cId="3473510937" sldId="2147483981"/>
          </pc:sldLayoutMkLst>
        </pc:sldLayoutChg>
      </pc:sldMasterChg>
    </pc:docChg>
  </pc:docChgLst>
  <pc:docChgLst>
    <pc:chgData name="Amy Cowin" userId="S::acowin@healthequity.com::eb56b0cb-f9eb-4900-aabd-0bba0cb61343" providerId="AD" clId="Web-{8CB4B448-5992-4FCB-816E-78D5A490DDAF}"/>
    <pc:docChg chg="addSld delSld">
      <pc:chgData name="Amy Cowin" userId="S::acowin@healthequity.com::eb56b0cb-f9eb-4900-aabd-0bba0cb61343" providerId="AD" clId="Web-{8CB4B448-5992-4FCB-816E-78D5A490DDAF}" dt="2023-08-31T18:47:36.050" v="1"/>
      <pc:docMkLst>
        <pc:docMk/>
      </pc:docMkLst>
      <pc:sldChg chg="add del">
        <pc:chgData name="Amy Cowin" userId="S::acowin@healthequity.com::eb56b0cb-f9eb-4900-aabd-0bba0cb61343" providerId="AD" clId="Web-{8CB4B448-5992-4FCB-816E-78D5A490DDAF}" dt="2023-08-31T18:47:36.050" v="1"/>
        <pc:sldMkLst>
          <pc:docMk/>
          <pc:sldMk cId="858741030" sldId="3963"/>
        </pc:sldMkLst>
      </pc:sldChg>
    </pc:docChg>
  </pc:docChgLst>
  <pc:docChgLst>
    <pc:chgData name="Amy Cowin" userId="S::acowin@healthequity.com::eb56b0cb-f9eb-4900-aabd-0bba0cb61343" providerId="AD" clId="Web-{43C007F6-2600-97C4-A2F4-37FB9AD89D89}"/>
    <pc:docChg chg="modSld">
      <pc:chgData name="Amy Cowin" userId="S::acowin@healthequity.com::eb56b0cb-f9eb-4900-aabd-0bba0cb61343" providerId="AD" clId="Web-{43C007F6-2600-97C4-A2F4-37FB9AD89D89}" dt="2023-08-03T21:39:19.124" v="13"/>
      <pc:docMkLst>
        <pc:docMk/>
      </pc:docMkLst>
      <pc:sldChg chg="modNotes">
        <pc:chgData name="Amy Cowin" userId="S::acowin@healthequity.com::eb56b0cb-f9eb-4900-aabd-0bba0cb61343" providerId="AD" clId="Web-{43C007F6-2600-97C4-A2F4-37FB9AD89D89}" dt="2023-08-03T21:39:19.124" v="13"/>
        <pc:sldMkLst>
          <pc:docMk/>
          <pc:sldMk cId="4028203522" sldId="3958"/>
        </pc:sldMkLst>
      </pc:sldChg>
    </pc:docChg>
  </pc:docChgLst>
</pc:chgInfo>
</file>

<file path=ppt/comments/modernComment_13A_B68890E.xml><?xml version="1.0" encoding="utf-8"?>
<p188:cmLst xmlns:a="http://schemas.openxmlformats.org/drawingml/2006/main" xmlns:r="http://schemas.openxmlformats.org/officeDocument/2006/relationships" xmlns:p188="http://schemas.microsoft.com/office/powerpoint/2018/8/main">
  <p188:cm id="{A896D2D9-C692-40F5-A2F5-665AED0E99BD}" authorId="{615AEE6D-B114-7361-6C09-68ED66F2ABA2}" created="2023-06-20T13:50:19.283">
    <ac:txMkLst xmlns:ac="http://schemas.microsoft.com/office/drawing/2013/main/command">
      <pc:docMk xmlns:pc="http://schemas.microsoft.com/office/powerpoint/2013/main/command"/>
      <pc:sldMk xmlns:pc="http://schemas.microsoft.com/office/powerpoint/2013/main/command" cId="191400206" sldId="314"/>
      <ac:spMk id="19" creationId="{B07C54F1-121B-7465-38D6-1D8D1F8BB2DF}"/>
      <ac:txMk cp="0" len="10">
        <ac:context len="11" hash="3674715761"/>
      </ac:txMk>
    </ac:txMkLst>
    <p188:pos x="2368550" y="260350"/>
    <p188:txBody>
      <a:bodyPr/>
      <a:lstStyle/>
      <a:p>
        <a:r>
          <a:rPr lang="en-US"/>
          <a:t>INSERT Employer Contribution for Individual Coverage.
If No Employer Contribution, remove this slide.</a:t>
        </a:r>
      </a:p>
    </p188:txBody>
  </p188:cm>
  <p188:cm id="{83BDEC8D-4A9F-4AD6-8D56-5C5548E24A15}" authorId="{615AEE6D-B114-7361-6C09-68ED66F2ABA2}" created="2023-06-20T13:51:12.427">
    <ac:txMkLst xmlns:ac="http://schemas.microsoft.com/office/drawing/2013/main/command">
      <pc:docMk xmlns:pc="http://schemas.microsoft.com/office/powerpoint/2013/main/command"/>
      <pc:sldMk xmlns:pc="http://schemas.microsoft.com/office/powerpoint/2013/main/command" cId="191400206" sldId="314"/>
      <ac:spMk id="11" creationId="{A39D4123-1725-F01D-2318-61C70CABED66}"/>
      <ac:txMk cp="0" len="10">
        <ac:context len="11" hash="3674715761"/>
      </ac:txMk>
    </ac:txMkLst>
    <p188:pos x="2368550" y="260350"/>
    <p188:txBody>
      <a:bodyPr/>
      <a:lstStyle/>
      <a:p>
        <a:r>
          <a:rPr lang="en-US"/>
          <a:t>INSERT number equal to IRS Contribution Limit minus Employer Contribution for Individual Coverage.</a:t>
        </a:r>
      </a:p>
    </p188:txBody>
  </p188:cm>
</p188:cmLst>
</file>

<file path=ppt/comments/modernComment_F54_CFD23EF4.xml><?xml version="1.0" encoding="utf-8"?>
<p188:cmLst xmlns:a="http://schemas.openxmlformats.org/drawingml/2006/main" xmlns:r="http://schemas.openxmlformats.org/officeDocument/2006/relationships" xmlns:p188="http://schemas.microsoft.com/office/powerpoint/2018/8/main">
  <p188:cm id="{6F3970D8-F835-4161-A3A9-79273BF18DE1}" authorId="{615AEE6D-B114-7361-6C09-68ED66F2ABA2}" created="2023-06-20T14:48:16.619">
    <pc:sldMkLst xmlns:pc="http://schemas.microsoft.com/office/powerpoint/2013/main/command">
      <pc:docMk/>
      <pc:sldMk cId="3486662388" sldId="3924"/>
    </pc:sldMkLst>
    <p188:txBody>
      <a:bodyPr/>
      <a:lstStyle/>
      <a:p>
        <a:r>
          <a:rPr lang="en-US"/>
          <a:t>INSERT your enrollment dates, enrollment URL and HSA-qualified plan names.</a:t>
        </a:r>
      </a:p>
    </p188:txBody>
  </p188:cm>
</p188:cmLst>
</file>

<file path=ppt/comments/modernComment_F74_49A68DE2.xml><?xml version="1.0" encoding="utf-8"?>
<p188:cmLst xmlns:a="http://schemas.openxmlformats.org/drawingml/2006/main" xmlns:r="http://schemas.openxmlformats.org/officeDocument/2006/relationships" xmlns:p188="http://schemas.microsoft.com/office/powerpoint/2018/8/main">
  <p188:cm id="{CA10B889-358B-449D-85CD-CC6A05ACAE9D}" authorId="{615AEE6D-B114-7361-6C09-68ED66F2ABA2}" created="2023-06-20T13:51:32.007">
    <ac:txMkLst xmlns:ac="http://schemas.microsoft.com/office/drawing/2013/main/command">
      <pc:docMk xmlns:pc="http://schemas.microsoft.com/office/powerpoint/2013/main/command"/>
      <pc:sldMk xmlns:pc="http://schemas.microsoft.com/office/powerpoint/2013/main/command" cId="1235652066" sldId="3956"/>
      <ac:spMk id="19" creationId="{B07C54F1-121B-7465-38D6-1D8D1F8BB2DF}"/>
      <ac:txMk cp="0" len="10">
        <ac:context len="11" hash="3674715761"/>
      </ac:txMk>
    </ac:txMkLst>
    <p188:pos x="2368550" y="260350"/>
    <p188:txBody>
      <a:bodyPr/>
      <a:lstStyle/>
      <a:p>
        <a:r>
          <a:rPr lang="en-US"/>
          <a:t>INSERT Employer Contribution for Family Coverage.
If No Employer Contribution, remove this slide.</a:t>
        </a:r>
      </a:p>
    </p188:txBody>
  </p188:cm>
  <p188:cm id="{F0CB6391-4E0C-4900-9266-47D9C236EA6A}" authorId="{615AEE6D-B114-7361-6C09-68ED66F2ABA2}" created="2023-06-20T13:51:53.133">
    <ac:txMkLst xmlns:ac="http://schemas.microsoft.com/office/drawing/2013/main/command">
      <pc:docMk xmlns:pc="http://schemas.microsoft.com/office/powerpoint/2013/main/command"/>
      <pc:sldMk xmlns:pc="http://schemas.microsoft.com/office/powerpoint/2013/main/command" cId="1235652066" sldId="3956"/>
      <ac:spMk id="11" creationId="{A39D4123-1725-F01D-2318-61C70CABED66}"/>
      <ac:txMk cp="0" len="10">
        <ac:context len="12" hash="1006535838"/>
      </ac:txMk>
    </ac:txMkLst>
    <p188:pos x="2368550" y="260350"/>
    <p188:txBody>
      <a:bodyPr/>
      <a:lstStyle/>
      <a:p>
        <a:r>
          <a:rPr lang="en-US"/>
          <a:t>INSERT number equal to IRS Contribution Limit minus Employer Contribution for Family Coverage.</a:t>
        </a:r>
      </a:p>
    </p188:txBody>
  </p188:cm>
</p188:cmLst>
</file>

<file path=ppt/comments/modernComment_F82_686F6674.xml><?xml version="1.0" encoding="utf-8"?>
<p188:cmLst xmlns:a="http://schemas.openxmlformats.org/drawingml/2006/main" xmlns:r="http://schemas.openxmlformats.org/officeDocument/2006/relationships" xmlns:p188="http://schemas.microsoft.com/office/powerpoint/2018/8/main">
  <p188:cm id="{ED0B2C88-2D1E-4F0C-8967-DC5FFC41190B}" authorId="{615AEE6D-B114-7361-6C09-68ED66F2ABA2}" created="2023-06-20T13:49:00.777">
    <ac:txMkLst xmlns:ac="http://schemas.microsoft.com/office/drawing/2013/main/command">
      <pc:docMk xmlns:pc="http://schemas.microsoft.com/office/powerpoint/2013/main/command"/>
      <pc:sldMk xmlns:pc="http://schemas.microsoft.com/office/powerpoint/2013/main/command" cId="1752131188" sldId="3970"/>
      <ac:graphicFrameMk id="10" creationId="{20AB2E32-7616-83A8-C9BE-C9C4A89045BF}"/>
      <ac:tblMk/>
      <ac:tcMk rowId="3981281155" colId="3740993062"/>
      <ac:txMk cp="0" len="10">
        <ac:context len="11" hash="3674715761"/>
      </ac:txMk>
    </ac:txMkLst>
    <p188:pos x="2425700" y="2146300"/>
    <p188:txBody>
      <a:bodyPr/>
      <a:lstStyle/>
      <a:p>
        <a:r>
          <a:rPr lang="en-US"/>
          <a:t>INSERT Employer Contribution for Family Coverage.
If no Employer Contribution, remove this table and center the IRS Contribution Limits table. </a:t>
        </a:r>
      </a:p>
    </p188:txBody>
  </p188:cm>
  <p188:cm id="{3F13CC08-1E10-496C-9C0A-0BA5B3F0CB13}" authorId="{615AEE6D-B114-7361-6C09-68ED66F2ABA2}" created="2023-06-20T13:49:12.997">
    <ac:txMkLst xmlns:ac="http://schemas.microsoft.com/office/drawing/2013/main/command">
      <pc:docMk xmlns:pc="http://schemas.microsoft.com/office/powerpoint/2013/main/command"/>
      <pc:sldMk xmlns:pc="http://schemas.microsoft.com/office/powerpoint/2013/main/command" cId="1752131188" sldId="3970"/>
      <ac:graphicFrameMk id="10" creationId="{20AB2E32-7616-83A8-C9BE-C9C4A89045BF}"/>
      <ac:tblMk/>
      <ac:tcMk rowId="2750712268" colId="3740993062"/>
      <ac:txMk cp="0" len="10">
        <ac:context len="11" hash="3674715761"/>
      </ac:txMk>
    </ac:txMkLst>
    <p188:pos x="2425700" y="1200150"/>
    <p188:txBody>
      <a:bodyPr/>
      <a:lstStyle/>
      <a:p>
        <a:r>
          <a:rPr lang="en-US"/>
          <a:t>INSERT Employer Contribution for Individual Coverage.
If no Employer Contribution, remove this table and center the IRS Contribution Limits table.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47FE15-9EEB-435F-A6CF-1D7785B21F3A}" type="datetimeFigureOut">
              <a:rPr lang="en-US" smtClean="0"/>
              <a:t>8/31/2023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C328FC-691A-415A-85EC-F23630936831}" type="slidenum">
              <a:rPr lang="en-US" smtClean="0"/>
              <a:t>‹#›</a:t>
            </a:fld>
            <a:endParaRPr lang="en-US"/>
          </a:p>
        </p:txBody>
      </p:sp>
    </p:spTree>
    <p:extLst>
      <p:ext uri="{BB962C8B-B14F-4D97-AF65-F5344CB8AC3E}">
        <p14:creationId xmlns:p14="http://schemas.microsoft.com/office/powerpoint/2010/main" val="3339724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healthequity.com/calculator/future-balanc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healthequity.com/hsa-qme"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b="0" i="0" dirty="0">
              <a:solidFill>
                <a:srgbClr val="000000"/>
              </a:solidFill>
              <a:effectLst/>
              <a:latin typeface="Calibri" panose="020F0502020204030204" pitchFamily="34" charset="0"/>
              <a:cs typeface="Calibri"/>
            </a:endParaRPr>
          </a:p>
          <a:p>
            <a:endParaRPr lang="en-US"/>
          </a:p>
        </p:txBody>
      </p:sp>
      <p:sp>
        <p:nvSpPr>
          <p:cNvPr id="4" name="Slide Number Placeholder 3"/>
          <p:cNvSpPr>
            <a:spLocks noGrp="1"/>
          </p:cNvSpPr>
          <p:nvPr>
            <p:ph type="sldNum" sz="quarter" idx="5"/>
          </p:nvPr>
        </p:nvSpPr>
        <p:spPr/>
        <p:txBody>
          <a:bodyPr/>
          <a:lstStyle/>
          <a:p>
            <a:fld id="{BAC328FC-691A-415A-85EC-F23630936831}" type="slidenum">
              <a:rPr lang="en-US" smtClean="0"/>
              <a:t>1</a:t>
            </a:fld>
            <a:endParaRPr lang="en-US"/>
          </a:p>
        </p:txBody>
      </p:sp>
    </p:spTree>
    <p:extLst>
      <p:ext uri="{BB962C8B-B14F-4D97-AF65-F5344CB8AC3E}">
        <p14:creationId xmlns:p14="http://schemas.microsoft.com/office/powerpoint/2010/main" val="2335541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Calibri" panose="020F0502020204030204" pitchFamily="34" charset="0"/>
              </a:rPr>
              <a:t>If you choose an HSA-qualified health plan, also known as “high-deductible" or “consumer choice” health plan, you can use your tax-free funds to purchase eligible medical expenses for your healthcare needs.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We’ll go through the definitions of a few health insurance terms you may encounter when deciding to sign up for an HSA.</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Premiums </a:t>
            </a:r>
            <a:r>
              <a:rPr lang="en-US" b="0" i="0" u="none" strike="noStrike">
                <a:solidFill>
                  <a:srgbClr val="000000"/>
                </a:solidFill>
                <a:effectLst/>
                <a:latin typeface="Calibri" panose="020F0502020204030204" pitchFamily="34" charset="0"/>
              </a:rPr>
              <a:t>are what you pay—usually per pay period—to have health insurance. It doesn’t matter if you don’t use your insurance at all, you pay the full premium.</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Your </a:t>
            </a:r>
            <a:r>
              <a:rPr lang="en-US" b="1" i="0" u="none" strike="noStrike">
                <a:solidFill>
                  <a:srgbClr val="000000"/>
                </a:solidFill>
                <a:effectLst/>
                <a:latin typeface="Calibri" panose="020F0502020204030204" pitchFamily="34" charset="0"/>
              </a:rPr>
              <a:t>deductible </a:t>
            </a:r>
            <a:r>
              <a:rPr lang="en-US" b="0" i="0" u="none" strike="noStrike">
                <a:solidFill>
                  <a:srgbClr val="000000"/>
                </a:solidFill>
                <a:effectLst/>
                <a:latin typeface="Calibri" panose="020F0502020204030204" pitchFamily="34" charset="0"/>
              </a:rPr>
              <a:t>is the amount of money you have to pay for your health care before your health insurance plan will start to pay for medical services. In other words, your health insurance “kicks in” only after you’ve paid the amount of your deductible out of your own pocket. Generally, plans with lower premiums have higher deductibles and plans with high premiums have lower deductibles. HSA-qualified plans generally have lower premiums.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u="none" strike="noStrike">
                <a:solidFill>
                  <a:srgbClr val="202124"/>
                </a:solidFill>
                <a:effectLst/>
                <a:latin typeface="Roboto" panose="02000000000000000000" pitchFamily="2" charset="0"/>
              </a:rPr>
              <a:t>Coinsurance</a:t>
            </a:r>
            <a:r>
              <a:rPr lang="en-US" b="0" i="0" u="none" strike="noStrike">
                <a:solidFill>
                  <a:srgbClr val="202124"/>
                </a:solidFill>
                <a:effectLst/>
                <a:latin typeface="Roboto" panose="02000000000000000000" pitchFamily="2" charset="0"/>
              </a:rPr>
              <a:t> is the percentage of costs of a covered health care service you will pay (for example, 20%, according to your specific healthcare plan) after you've paid your deductible.</a:t>
            </a:r>
            <a:r>
              <a:rPr lang="en-US" b="0" i="0">
                <a:solidFill>
                  <a:srgbClr val="202124"/>
                </a:solidFill>
                <a:effectLst/>
                <a:latin typeface="Roboto" panose="02000000000000000000" pitchFamily="2"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Your</a:t>
            </a:r>
            <a:r>
              <a:rPr lang="en-US" b="1" i="0" u="none" strike="noStrike">
                <a:solidFill>
                  <a:srgbClr val="000000"/>
                </a:solidFill>
                <a:effectLst/>
                <a:latin typeface="Calibri" panose="020F0502020204030204" pitchFamily="34" charset="0"/>
              </a:rPr>
              <a:t> out of pocket maximum </a:t>
            </a:r>
            <a:r>
              <a:rPr lang="en-US" b="0" i="0" u="none" strike="noStrike">
                <a:solidFill>
                  <a:srgbClr val="000000"/>
                </a:solidFill>
                <a:effectLst/>
                <a:latin typeface="Calibri" panose="020F0502020204030204" pitchFamily="34" charset="0"/>
              </a:rPr>
              <a:t>is the maximum amount you will pay out of your own pocket for covered medical services in a plan year. After you spend this amount on deductibles and coinsurance for in-network care and services, your health plan pays 100% of the costs of covered benefits.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It’s also important to define </a:t>
            </a:r>
            <a:r>
              <a:rPr lang="en-US" b="1" i="0" u="none" strike="noStrike">
                <a:solidFill>
                  <a:srgbClr val="000000"/>
                </a:solidFill>
                <a:effectLst/>
                <a:latin typeface="Calibri" panose="020F0502020204030204" pitchFamily="34" charset="0"/>
              </a:rPr>
              <a:t>preventive care</a:t>
            </a:r>
            <a:r>
              <a:rPr lang="en-US" b="0" i="0" u="none" strike="noStrike">
                <a:solidFill>
                  <a:srgbClr val="000000"/>
                </a:solidFill>
                <a:effectLst/>
                <a:latin typeface="Calibri" panose="020F0502020204030204" pitchFamily="34" charset="0"/>
              </a:rPr>
              <a:t>. Preventive care includes screenings, check-ups, and counseling to prevent illnesses, disease, or other health concerns.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HSA-qualified plans cover 100% of your preventive care, which means you can confidently get ahead of your health with annual physicals and not worry about paying anything out of pocket.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111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Calibri" panose="020F0502020204030204" pitchFamily="34" charset="0"/>
              </a:rPr>
              <a:t>For 2024, the Single coverage contribution limit is $4,150</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And the Family coverage contribution limit is $8,300</a:t>
            </a:r>
          </a:p>
          <a:p>
            <a:pPr algn="l" rtl="0" fontAlgn="base"/>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Also—HSA members who are Age 55+: can contribute an extra $1,000 </a:t>
            </a:r>
          </a:p>
          <a:p>
            <a:pPr algn="l" rtl="0" fontAlgn="base"/>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And remember that employer contributions are added in as part of your total yearly contribution limit.</a:t>
            </a:r>
            <a:endParaRPr lang="en-US" b="0" i="0">
              <a:solidFill>
                <a:srgbClr val="444444"/>
              </a:solidFill>
              <a:effectLst/>
              <a:latin typeface="Calibri" panose="020F0502020204030204" pitchFamily="34" charset="0"/>
            </a:endParaRPr>
          </a:p>
          <a:p>
            <a:endParaRPr lang="en-US" b="1">
              <a:cs typeface="Calibri"/>
            </a:endParaRPr>
          </a:p>
          <a:p>
            <a:r>
              <a:rPr lang="en-US" b="1">
                <a:cs typeface="Calibri"/>
              </a:rPr>
              <a:t>Your employer contributes:</a:t>
            </a:r>
          </a:p>
          <a:p>
            <a:r>
              <a:rPr lang="en-US" b="1">
                <a:cs typeface="Calibri"/>
              </a:rPr>
              <a:t>Individual:</a:t>
            </a:r>
          </a:p>
          <a:p>
            <a:r>
              <a:rPr lang="en-US" b="1">
                <a:cs typeface="Calibri"/>
              </a:rPr>
              <a:t>Family:</a:t>
            </a: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1794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r>
              <a:rPr lang="en-US"/>
              <a:t>All contributions to the account, including employer contributions count towards your maximum limit. If you are wanting to maximize your contributions you will add the amount you want to contribute to your Employer’s contribution to reach the maximum limit. </a:t>
            </a:r>
          </a:p>
          <a:p>
            <a:endParaRPr lang="en-US" dirty="0">
              <a:solidFill>
                <a:srgbClr val="000000"/>
              </a:solidFill>
              <a:latin typeface="Calibri"/>
              <a:cs typeface="Calibri"/>
            </a:endParaRPr>
          </a:p>
          <a:p>
            <a:pPr algn="l"/>
            <a:r>
              <a:rPr lang="en-US" b="0" i="0" u="none" strike="noStrike" dirty="0">
                <a:solidFill>
                  <a:srgbClr val="000000"/>
                </a:solidFill>
                <a:effectLst/>
                <a:latin typeface="Calibri"/>
                <a:cs typeface="Calibri"/>
              </a:rPr>
              <a:t>Because your employer contributes ____________________, if you are on an individual HSA, you’d need to contribute ____________ in order to reach the maximum contribution limit.</a:t>
            </a:r>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pPr algn="l" rtl="0" fontAlgn="base"/>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pPr algn="l" rtl="0" fontAlgn="base"/>
            <a:endParaRPr lang="en-US" b="0" i="0" dirty="0">
              <a:solidFill>
                <a:srgbClr val="000000"/>
              </a:solidFill>
              <a:effectLst/>
              <a:latin typeface="Calibri" panose="020F0502020204030204" pitchFamily="34" charset="0"/>
              <a:cs typeface="Calibri"/>
            </a:endParaRPr>
          </a:p>
          <a:p>
            <a:pPr algn="l" rtl="0" fontAlgn="base"/>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pPr algn="l" rtl="0" fontAlgn="base"/>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9242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pPr algn="l" rtl="0" fontAlgn="base"/>
            <a:r>
              <a:rPr lang="en-US" b="0" i="0" u="none" strike="noStrike">
                <a:solidFill>
                  <a:srgbClr val="000000"/>
                </a:solidFill>
                <a:effectLst/>
                <a:latin typeface="Calibri" panose="020F0502020204030204" pitchFamily="34" charset="0"/>
              </a:rPr>
              <a:t>If you’re on a family HSA, because your employer contributes ______________________ , then you’ll need to contribute ____________ to reach the maximum contribution limit.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Note that the 55+ additional catch-up contribution of $1,000 doesn’t apply to the maximum amount. It is in addition to the contribution limit if you are eligible.</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3791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Calibri" panose="020F0502020204030204" pitchFamily="34" charset="0"/>
              </a:rPr>
              <a:t>In addition to using your HSA to cover your current health care needs, HSAs are also a way to build up your retirement funds for health care needs.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Instead of paying taxes, the money is yours to use on your medical needs, or even just to save for the future. If you’re maxing out your 401(k) and Individual Retirement Account contributions and are looking for another place to invest in your future, your HSA is a great place to start.</a:t>
            </a:r>
          </a:p>
          <a:p>
            <a:pPr algn="l" rtl="0" fontAlgn="base"/>
            <a:endParaRPr lang="en-US" b="0" i="0" u="none" strike="noStrike">
              <a:solidFill>
                <a:srgbClr val="000000"/>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You also want to designate an HSA beneficiary and give the gift of health savings.</a:t>
            </a:r>
          </a:p>
          <a:p>
            <a:pPr algn="l" rtl="0" fontAlgn="base"/>
            <a:r>
              <a:rPr lang="en-US" b="0" i="0" u="none" strike="noStrike">
                <a:solidFill>
                  <a:srgbClr val="000000"/>
                </a:solidFill>
                <a:effectLst/>
                <a:latin typeface="Calibri" panose="020F0502020204030204" pitchFamily="34" charset="0"/>
              </a:rPr>
              <a:t>If you're married, a good person to choose is your spouse. If your beneficiary is your spouse, then your HSA, upon death, becomes your spouse's HSA. The surviving spouse can continue to access HSA funds, and distributions for qualified medical expenses will be tax free, the same way they would be if distributed by the previous account owner.</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a:solidFill>
                  <a:srgbClr val="000000"/>
                </a:solidFill>
                <a:effectLst/>
                <a:latin typeface="Calibri" panose="020F0502020204030204" pitchFamily="34" charset="0"/>
              </a:rPr>
              <a:t>You can name a spouse, children, other individuals, or a trust as the beneficiary of your HSA.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However, beneficiaries other than a surviving spouse must include the full value of the HSA as taxable income in the year in which the account owner dies. So, unless you name your spouse as the beneficiary of your HSA, the account loses its tax-advantaged status as an HSA upon death of the account holder.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endParaRPr lang="en-US" b="0" i="0">
              <a:solidFill>
                <a:srgbClr val="444444"/>
              </a:solidFill>
              <a:effectLst/>
              <a:latin typeface="Calibri" panose="020F0502020204030204" pitchFamily="34" charset="0"/>
            </a:endParaRPr>
          </a:p>
          <a:p>
            <a:endParaRPr lang="en-US" b="1">
              <a:cs typeface="Calibri"/>
            </a:endParaRP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717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ea typeface="+mn-ea"/>
                <a:cs typeface="+mn-cs"/>
              </a:rPr>
              <a:t>To illustrate the saving power of an HSA, let’s look at an example of a couple who contributes the maximum family amount each year to their HSA and decide to set aside $2,000 as part of their long-term health savings they will add each year.</a:t>
            </a:r>
          </a:p>
          <a:p>
            <a:r>
              <a:rPr lang="en-US" sz="1200" kern="1200">
                <a:solidFill>
                  <a:schemeClr val="tx1"/>
                </a:solidFill>
                <a:effectLst/>
                <a:ea typeface="+mn-ea"/>
                <a:cs typeface="+mn-cs"/>
              </a:rPr>
              <a:t> </a:t>
            </a:r>
            <a:endParaRPr lang="en-US" sz="1200" kern="1200">
              <a:solidFill>
                <a:schemeClr val="tx1"/>
              </a:solidFill>
              <a:effectLst/>
              <a:cs typeface="Calibri"/>
            </a:endParaRPr>
          </a:p>
          <a:p>
            <a:r>
              <a:rPr lang="en-US" sz="1200" kern="1200">
                <a:solidFill>
                  <a:schemeClr val="tx1"/>
                </a:solidFill>
                <a:effectLst/>
                <a:ea typeface="+mn-ea"/>
                <a:cs typeface="+mn-cs"/>
              </a:rPr>
              <a:t>If they decide to let this $2,000 simply roll over year after year for the next 24 years at a </a:t>
            </a:r>
            <a:r>
              <a:rPr lang="en-US"/>
              <a:t>0.05</a:t>
            </a:r>
            <a:r>
              <a:rPr lang="en-US" sz="1200" kern="1200">
                <a:solidFill>
                  <a:schemeClr val="tx1"/>
                </a:solidFill>
                <a:effectLst/>
                <a:ea typeface="+mn-ea"/>
                <a:cs typeface="+mn-cs"/>
              </a:rPr>
              <a:t>% rate of return without investing it, it will provide them with </a:t>
            </a:r>
            <a:r>
              <a:rPr lang="en-US"/>
              <a:t>nearly $51,000 </a:t>
            </a:r>
            <a:r>
              <a:rPr lang="en-US" sz="1200" kern="1200">
                <a:solidFill>
                  <a:schemeClr val="tx1"/>
                </a:solidFill>
                <a:effectLst/>
                <a:ea typeface="+mn-ea"/>
                <a:cs typeface="+mn-cs"/>
              </a:rPr>
              <a:t>to use on health expenses in retirement.</a:t>
            </a:r>
            <a:r>
              <a:rPr lang="en-US"/>
              <a:t> </a:t>
            </a:r>
            <a:endParaRPr lang="en-US" sz="1200" kern="1200">
              <a:solidFill>
                <a:schemeClr val="tx1"/>
              </a:solidFill>
              <a:effectLst/>
              <a:cs typeface="Arial" panose="020B0604020202020204" pitchFamily="34" charset="0"/>
            </a:endParaRPr>
          </a:p>
          <a:p>
            <a:r>
              <a:rPr lang="en-US" sz="1200" kern="1200">
                <a:solidFill>
                  <a:schemeClr val="tx1"/>
                </a:solidFill>
                <a:effectLst/>
                <a:ea typeface="+mn-ea"/>
                <a:cs typeface="+mn-cs"/>
              </a:rPr>
              <a:t> </a:t>
            </a:r>
            <a:endParaRPr lang="en-US" sz="1200" kern="1200">
              <a:solidFill>
                <a:schemeClr val="tx1"/>
              </a:solidFill>
              <a:effectLst/>
              <a:cs typeface="Calibri"/>
            </a:endParaRPr>
          </a:p>
          <a:p>
            <a:r>
              <a:rPr lang="en-US" sz="1200" kern="1200">
                <a:solidFill>
                  <a:schemeClr val="tx1"/>
                </a:solidFill>
                <a:effectLst/>
                <a:ea typeface="+mn-ea"/>
                <a:cs typeface="+mn-cs"/>
              </a:rPr>
              <a:t>If, however, they decided to take the same $2,000 and invest the funds, at an average 6% annual return rate, they would </a:t>
            </a:r>
            <a:r>
              <a:rPr lang="en-US"/>
              <a:t>almost </a:t>
            </a:r>
            <a:r>
              <a:rPr lang="en-US" sz="1200" kern="1200">
                <a:solidFill>
                  <a:schemeClr val="tx1"/>
                </a:solidFill>
                <a:effectLst/>
                <a:ea typeface="+mn-ea"/>
                <a:cs typeface="+mn-cs"/>
              </a:rPr>
              <a:t>double that amount and have over $101,000 to use in retirement.  Not only is this a significant portion of what they will likely need for healthcare expenses in the future, if used on qualified medical expenses, this money will never be taxed in retirement use. </a:t>
            </a:r>
            <a:r>
              <a:rPr lang="en-US"/>
              <a:t> </a:t>
            </a:r>
            <a:endParaRPr lang="en-US" sz="1200" kern="1200">
              <a:solidFill>
                <a:schemeClr val="tx1"/>
              </a:solidFill>
              <a:effectLst/>
              <a:cs typeface="Arial" panose="020B0604020202020204" pitchFamily="34" charset="0"/>
            </a:endParaRPr>
          </a:p>
          <a:p>
            <a:endParaRPr lang="en-US" sz="1200" kern="1200">
              <a:solidFill>
                <a:schemeClr val="tx1"/>
              </a:solidFill>
              <a:effectLst/>
              <a:ea typeface="+mn-ea"/>
              <a:cs typeface="+mn-cs"/>
            </a:endParaRPr>
          </a:p>
          <a:p>
            <a:pPr defTabSz="457200">
              <a:defRPr/>
            </a:pPr>
            <a:r>
              <a:rPr lang="en-US">
                <a:cs typeface="Calibri"/>
              </a:rPr>
              <a:t>Choosing to invest even a portion of your HSA and leave it invested each year can significantly increase your retirement health savings.</a:t>
            </a:r>
          </a:p>
          <a:p>
            <a:pPr defTabSz="457200">
              <a:defRPr/>
            </a:pPr>
            <a:endParaRPr lang="en-US">
              <a:cs typeface="Calibri"/>
            </a:endParaRPr>
          </a:p>
          <a:p>
            <a:pPr defTabSz="457200">
              <a:defRPr/>
            </a:pPr>
            <a:endParaRPr lang="en-US">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u="sng" kern="1200">
                <a:solidFill>
                  <a:schemeClr val="tx1"/>
                </a:solidFill>
                <a:effectLst/>
                <a:ea typeface="+mn-ea"/>
                <a:cs typeface="+mn-cs"/>
                <a:hlinkClick r:id="rId3"/>
              </a:rPr>
              <a:t>https://healthequity.com/calculator/future-balance</a:t>
            </a:r>
            <a:endParaRPr lang="en-US" sz="1200" u="sng" kern="1200">
              <a:solidFill>
                <a:schemeClr val="tx1"/>
              </a:solidFill>
              <a:effectLs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u="sng" kern="1200">
                <a:solidFill>
                  <a:schemeClr val="tx1"/>
                </a:solidFill>
                <a:effectLst/>
                <a:ea typeface="+mn-ea"/>
                <a:cs typeface="+mn-cs"/>
              </a:rPr>
              <a:t>Savings scenario</a:t>
            </a:r>
            <a:endParaRPr lang="en-US" sz="1200" u="sng" kern="1200">
              <a:solidFill>
                <a:schemeClr val="tx1"/>
              </a:solidFill>
              <a:effectLst/>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u="none" kern="1200">
                <a:solidFill>
                  <a:schemeClr val="tx1"/>
                </a:solidFill>
                <a:effectLst/>
                <a:ea typeface="+mn-ea"/>
                <a:cs typeface="+mn-cs"/>
              </a:rPr>
              <a:t>Annual contribution: $2000</a:t>
            </a:r>
            <a:endParaRPr lang="en-US" sz="1200" u="none" kern="1200">
              <a:solidFill>
                <a:schemeClr val="tx1"/>
              </a:solidFill>
              <a:effectLst/>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u="none" kern="1200">
                <a:solidFill>
                  <a:schemeClr val="tx1"/>
                </a:solidFill>
                <a:effectLst/>
                <a:ea typeface="+mn-ea"/>
                <a:cs typeface="+mn-cs"/>
              </a:rPr>
              <a:t>Rate of return: .</a:t>
            </a:r>
            <a:r>
              <a:rPr lang="en-US"/>
              <a:t>5%</a:t>
            </a:r>
            <a:endParaRPr lang="en-US" sz="1200" u="none" kern="1200">
              <a:solidFill>
                <a:schemeClr val="tx1"/>
              </a:solidFill>
              <a:effectLst/>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u="none" kern="1200">
                <a:solidFill>
                  <a:schemeClr val="tx1"/>
                </a:solidFill>
                <a:effectLst/>
                <a:ea typeface="+mn-ea"/>
                <a:cs typeface="+mn-cs"/>
              </a:rPr>
              <a:t>Years to calculate: 24</a:t>
            </a:r>
            <a:endParaRPr lang="en-US" sz="1200" u="none" kern="1200">
              <a:solidFill>
                <a:schemeClr val="tx1"/>
              </a:solidFill>
              <a:effectLst/>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u="none" kern="1200">
                <a:solidFill>
                  <a:schemeClr val="tx1"/>
                </a:solidFill>
                <a:effectLst/>
                <a:ea typeface="+mn-ea"/>
                <a:cs typeface="+mn-cs"/>
              </a:rPr>
              <a:t>HSA estimated balance: </a:t>
            </a:r>
            <a:r>
              <a:rPr lang="en-US"/>
              <a:t>$50,900</a:t>
            </a:r>
            <a:endParaRPr lang="en-US" u="none" kern="1200">
              <a:effectLst/>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u="none" kern="1200">
              <a:solidFill>
                <a:schemeClr val="tx1"/>
              </a:solidFill>
              <a:effectLs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u="sng" kern="1200">
                <a:solidFill>
                  <a:schemeClr val="tx1"/>
                </a:solidFill>
                <a:effectLst/>
                <a:ea typeface="+mn-ea"/>
                <a:cs typeface="+mn-cs"/>
              </a:rPr>
              <a:t>Investing scenario</a:t>
            </a:r>
            <a:endParaRPr lang="en-US" sz="1200" u="sng" kern="1200">
              <a:solidFill>
                <a:schemeClr val="tx1"/>
              </a:solidFill>
              <a:effectLst/>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u="none" kern="1200">
                <a:solidFill>
                  <a:schemeClr val="tx1"/>
                </a:solidFill>
                <a:effectLst/>
                <a:ea typeface="+mn-ea"/>
                <a:cs typeface="+mn-cs"/>
              </a:rPr>
              <a:t>Annual contribution: $2000</a:t>
            </a:r>
            <a:endParaRPr lang="en-US" sz="1200" u="none" kern="1200">
              <a:solidFill>
                <a:schemeClr val="tx1"/>
              </a:solidFill>
              <a:effectLst/>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u="none" kern="1200">
                <a:solidFill>
                  <a:schemeClr val="tx1"/>
                </a:solidFill>
                <a:effectLst/>
                <a:ea typeface="+mn-ea"/>
                <a:cs typeface="+mn-cs"/>
              </a:rPr>
              <a:t>Rate of return: </a:t>
            </a:r>
            <a:r>
              <a:rPr lang="en-US"/>
              <a:t>6%</a:t>
            </a:r>
            <a:endParaRPr lang="en-US" sz="1200" u="none" kern="1200">
              <a:solidFill>
                <a:schemeClr val="tx1"/>
              </a:solidFill>
              <a:effectLst/>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u="none" kern="1200">
                <a:solidFill>
                  <a:schemeClr val="tx1"/>
                </a:solidFill>
                <a:effectLst/>
                <a:ea typeface="+mn-ea"/>
                <a:cs typeface="+mn-cs"/>
              </a:rPr>
              <a:t>Years to calculate: 24</a:t>
            </a:r>
            <a:endParaRPr lang="en-US" sz="1200" u="none" kern="1200">
              <a:solidFill>
                <a:schemeClr val="tx1"/>
              </a:solidFill>
              <a:effectLst/>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u="none" kern="1200">
                <a:solidFill>
                  <a:schemeClr val="tx1"/>
                </a:solidFill>
                <a:effectLst/>
                <a:ea typeface="+mn-ea"/>
                <a:cs typeface="+mn-cs"/>
              </a:rPr>
              <a:t>HSA estimated balance: </a:t>
            </a:r>
            <a:r>
              <a:rPr lang="en-US" sz="1200" kern="1200">
                <a:solidFill>
                  <a:schemeClr val="tx1"/>
                </a:solidFill>
                <a:effectLst/>
                <a:ea typeface="+mn-ea"/>
                <a:cs typeface="+mn-cs"/>
              </a:rPr>
              <a:t>$101,631.15</a:t>
            </a:r>
            <a:endParaRPr lang="en-US" sz="1200" u="none" kern="1200">
              <a:solidFill>
                <a:schemeClr val="tx1"/>
              </a:solidFill>
              <a:effectLst/>
              <a:cs typeface="Calibri"/>
            </a:endParaRPr>
          </a:p>
          <a:p>
            <a:endParaRPr lang="en-US" sz="1200" kern="1200">
              <a:solidFill>
                <a:schemeClr val="tx1"/>
              </a:solidFill>
              <a:effectLst/>
              <a:ea typeface="+mn-ea"/>
              <a:cs typeface="+mn-cs"/>
            </a:endParaRPr>
          </a:p>
          <a:p>
            <a:endParaRPr lang="en-US" sz="1200" kern="1200">
              <a:solidFill>
                <a:schemeClr val="tx1"/>
              </a:solidFill>
              <a:effectLst/>
              <a:ea typeface="+mn-ea"/>
              <a:cs typeface="+mn-cs"/>
            </a:endParaRPr>
          </a:p>
          <a:p>
            <a:endParaRPr lang="en-US" sz="1200" kern="1200">
              <a:solidFill>
                <a:schemeClr val="tx1"/>
              </a:solidFill>
              <a:effectLst/>
              <a:ea typeface="+mn-ea"/>
              <a:cs typeface="+mn-cs"/>
            </a:endParaRPr>
          </a:p>
          <a:p>
            <a:endParaRPr lang="en-US"/>
          </a:p>
          <a:p>
            <a:endParaRPr lang="en-US"/>
          </a:p>
        </p:txBody>
      </p:sp>
      <p:sp>
        <p:nvSpPr>
          <p:cNvPr id="4" name="Slide Number Placeholder 3"/>
          <p:cNvSpPr>
            <a:spLocks noGrp="1"/>
          </p:cNvSpPr>
          <p:nvPr>
            <p:ph type="sldNum" sz="quarter" idx="5"/>
          </p:nvPr>
        </p:nvSpPr>
        <p:spPr/>
        <p:txBody>
          <a:bodyPr/>
          <a:lstStyle/>
          <a:p>
            <a:fld id="{BBE42FE3-2463-BA40-B165-CCAA241FE5E0}" type="slidenum">
              <a:rPr lang="en-US" smtClean="0"/>
              <a:t>15</a:t>
            </a:fld>
            <a:endParaRPr lang="en-US"/>
          </a:p>
        </p:txBody>
      </p:sp>
    </p:spTree>
    <p:extLst>
      <p:ext uri="{BB962C8B-B14F-4D97-AF65-F5344CB8AC3E}">
        <p14:creationId xmlns:p14="http://schemas.microsoft.com/office/powerpoint/2010/main" val="30702265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Calibri" panose="020F0502020204030204" pitchFamily="34" charset="0"/>
              </a:rPr>
              <a:t>Let’s see how an HSA can be used for individuals and families.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In her late 20s, Camilla is healthy and rarely goes to the doctor except for yearly physicals. When comparing options, she realizes these visits are 100% covered with the HSA-qualified health plan and she can save money each pay period on premiums compared to the traditional plan.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If you don’t want to contribute the maximum amount, Health Savings Accounts provide a flexible way to only save what you need for your estimated health care costs and still benefit from the triple tax savings.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marL="0" marR="0" lvl="0" indent="0" algn="l" defTabSz="457189" rtl="0" eaLnBrk="1" fontAlgn="auto" latinLnBrk="0" hangingPunct="1">
              <a:lnSpc>
                <a:spcPct val="100000"/>
              </a:lnSpc>
              <a:spcBef>
                <a:spcPts val="0"/>
              </a:spcBef>
              <a:spcAft>
                <a:spcPts val="0"/>
              </a:spcAft>
              <a:buClrTx/>
              <a:buSzTx/>
              <a:buFontTx/>
              <a:buNone/>
              <a:tabLst/>
              <a:defRP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4347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Calibri" panose="020F0502020204030204" pitchFamily="34" charset="0"/>
              </a:rPr>
              <a:t>One late summer evening while enjoying a bike ride through town, she’s involved in an accident.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After being treated, Camilla calls HealthEquity, even though she thinks it’s unlikely that someone will answer at such a late hour. Within seconds, someone is on the other end of the line, assuring her that she can use the funds in her HSA to pay for the visit. </a:t>
            </a:r>
          </a:p>
          <a:p>
            <a:pPr algn="l" rtl="0" fontAlgn="base"/>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When she receives the bill she is able to use her HSA funds to cover her costs from the injury. HSAs are a great way for you to build up an emergency health fund that you can use for unexpected health care needs.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Note that if Camilla’s accident had happened in January, then she wouldn’t have the $700 in her Health Savings Account because her contributions don’t begin until the first payroll of the new year.</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Camila could pay the $700 out of pocket and build up her HSA balance. She could then reimburse herself by submitting the receipt or Explanation of Benefits once her Health Savings Account has a balance to cover this bill.</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You can pay out of pocket for medical expenses months or years later, provided the expense occurred after you opened an HSA. </a:t>
            </a:r>
          </a:p>
          <a:p>
            <a:pPr algn="l" rtl="0" fontAlgn="base"/>
            <a:r>
              <a:rPr lang="en-US" b="0" i="0" u="none" strike="noStrike">
                <a:solidFill>
                  <a:srgbClr val="000000"/>
                </a:solidFill>
                <a:effectLst/>
                <a:latin typeface="Calibri" panose="020F0502020204030204" pitchFamily="34" charset="0"/>
              </a:rPr>
              <a:t>You can submit it for reimbursement, there’s no time limit.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b="0" i="0">
              <a:solidFill>
                <a:srgbClr val="000000"/>
              </a:solidFill>
              <a:effectLst/>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2C8D85-238B-4E9A-BCE6-25F85031B0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21555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Next, let’s meet Evan and Mia.</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They are expecting their second child in July, and their HSA-qualified plan year begins on January 1st.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Their family plan has a deductible and includes a small percentage payment of coinsurance until their out-of-pocket maximum is met.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They decide to contribute the family maximum amount into their HSA to cover the medical expenses associated with the birth of their child.  They start their HSA contributions high for each paycheck, so by July 1, they will have deposited their total deductible amount in their HSA. That way, when they receive the bills from the birth, they will have funds in their HSA to cover the whole deductible.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rtl="0" fontAlgn="base"/>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82632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2800" b="0" i="0" u="none" strike="noStrike" dirty="0">
                <a:solidFill>
                  <a:srgbClr val="000000"/>
                </a:solidFill>
                <a:effectLst/>
                <a:latin typeface="Calibri" panose="020F0502020204030204" pitchFamily="34" charset="0"/>
              </a:rPr>
              <a:t>In July, their beautiful child Benjamin is born, and they are delighted. As planned, they reached their deductible using tax-free HSA distributions.</a:t>
            </a:r>
            <a:r>
              <a:rPr lang="en-US" sz="2800" b="0" i="0" dirty="0">
                <a:solidFill>
                  <a:srgbClr val="000000"/>
                </a:solidFill>
                <a:effectLst/>
                <a:latin typeface="Calibri" panose="020F0502020204030204" pitchFamily="34" charset="0"/>
              </a:rPr>
              <a:t>​</a:t>
            </a:r>
            <a:endParaRPr lang="en-US" sz="2800" b="0" i="0" dirty="0">
              <a:solidFill>
                <a:srgbClr val="444444"/>
              </a:solidFill>
              <a:effectLst/>
              <a:latin typeface="Calibri" panose="020F0502020204030204" pitchFamily="34" charset="0"/>
            </a:endParaRPr>
          </a:p>
          <a:p>
            <a:pPr algn="l" rtl="0" fontAlgn="base"/>
            <a:r>
              <a:rPr lang="en-US" sz="2800" b="0" i="0" dirty="0">
                <a:solidFill>
                  <a:srgbClr val="000000"/>
                </a:solidFill>
                <a:effectLst/>
                <a:latin typeface="Calibri" panose="020F0502020204030204" pitchFamily="34" charset="0"/>
              </a:rPr>
              <a:t>​</a:t>
            </a:r>
            <a:endParaRPr lang="en-US" sz="2800" b="0" i="0" dirty="0">
              <a:solidFill>
                <a:srgbClr val="444444"/>
              </a:solidFill>
              <a:effectLst/>
              <a:latin typeface="Calibri" panose="020F0502020204030204" pitchFamily="34" charset="0"/>
            </a:endParaRPr>
          </a:p>
          <a:p>
            <a:pPr algn="l" rtl="0" fontAlgn="base"/>
            <a:r>
              <a:rPr lang="en-US" sz="2800" b="0" i="0" u="none" strike="noStrike" dirty="0">
                <a:solidFill>
                  <a:srgbClr val="000000"/>
                </a:solidFill>
                <a:effectLst/>
                <a:latin typeface="Calibri" panose="020F0502020204030204" pitchFamily="34" charset="0"/>
              </a:rPr>
              <a:t>At this point, they log into the HealthEquity portal and adjust their HSA contributions to reach the maximum yearly contribution limit and cover any costs of coinsurance. </a:t>
            </a:r>
            <a:r>
              <a:rPr lang="en-US" sz="2800" b="0" i="0" dirty="0">
                <a:solidFill>
                  <a:srgbClr val="000000"/>
                </a:solidFill>
                <a:effectLst/>
                <a:latin typeface="Calibri" panose="020F0502020204030204" pitchFamily="34" charset="0"/>
              </a:rPr>
              <a:t>​</a:t>
            </a:r>
            <a:endParaRPr lang="en-US" sz="2800" b="0" i="0" dirty="0">
              <a:solidFill>
                <a:srgbClr val="444444"/>
              </a:solidFill>
              <a:effectLst/>
              <a:latin typeface="Calibri" panose="020F0502020204030204" pitchFamily="34" charset="0"/>
            </a:endParaRPr>
          </a:p>
          <a:p>
            <a:pPr algn="l" rtl="0" fontAlgn="base"/>
            <a:r>
              <a:rPr lang="en-US" sz="2800" b="0" i="0" dirty="0">
                <a:solidFill>
                  <a:srgbClr val="000000"/>
                </a:solidFill>
                <a:effectLst/>
                <a:latin typeface="Calibri" panose="020F0502020204030204" pitchFamily="34" charset="0"/>
              </a:rPr>
              <a:t>​</a:t>
            </a:r>
            <a:endParaRPr lang="en-US" sz="2800" b="0" i="0" dirty="0">
              <a:solidFill>
                <a:srgbClr val="444444"/>
              </a:solidFill>
              <a:effectLst/>
              <a:latin typeface="Calibri" panose="020F0502020204030204" pitchFamily="34" charset="0"/>
            </a:endParaRPr>
          </a:p>
          <a:p>
            <a:pPr algn="l" rtl="0" fontAlgn="base"/>
            <a:r>
              <a:rPr lang="en-US" sz="2800" b="0" i="0" u="none" strike="noStrike" dirty="0">
                <a:solidFill>
                  <a:srgbClr val="000000"/>
                </a:solidFill>
                <a:effectLst/>
                <a:latin typeface="Calibri" panose="020F0502020204030204" pitchFamily="34" charset="0"/>
              </a:rPr>
              <a:t>After paying for their healthcare expenses, they realize they can rollover and invest up to $</a:t>
            </a:r>
            <a:r>
              <a:rPr lang="en-US" sz="2800" b="1" dirty="0">
                <a:solidFill>
                  <a:schemeClr val="accent1"/>
                </a:solidFill>
                <a:latin typeface="Arial" panose="020B0604020202020204" pitchFamily="34" charset="0"/>
                <a:cs typeface="Arial" panose="020B0604020202020204" pitchFamily="34" charset="0"/>
              </a:rPr>
              <a:t>3,300</a:t>
            </a:r>
            <a:r>
              <a:rPr lang="en-US" sz="2800" b="0" i="0" u="none" strike="noStrike" dirty="0">
                <a:solidFill>
                  <a:srgbClr val="000000"/>
                </a:solidFill>
                <a:effectLst/>
                <a:latin typeface="Calibri" panose="020F0502020204030204" pitchFamily="34" charset="0"/>
              </a:rPr>
              <a:t> in their HSA.  With two young children in the house, there’s no limit to the useful ways an HSA can help them save!  </a:t>
            </a:r>
            <a:r>
              <a:rPr lang="en-US" sz="2800" b="0" i="0" dirty="0">
                <a:solidFill>
                  <a:srgbClr val="000000"/>
                </a:solidFill>
                <a:effectLst/>
                <a:latin typeface="Calibri" panose="020F0502020204030204" pitchFamily="34" charset="0"/>
              </a:rPr>
              <a:t>​</a:t>
            </a:r>
            <a:endParaRPr lang="en-US" sz="2800" b="0" i="0" dirty="0">
              <a:solidFill>
                <a:srgbClr val="444444"/>
              </a:solidFill>
              <a:effectLst/>
              <a:latin typeface="Calibri" panose="020F0502020204030204" pitchFamily="34" charset="0"/>
            </a:endParaRPr>
          </a:p>
          <a:p>
            <a:pPr algn="l" rtl="0" fontAlgn="base"/>
            <a:r>
              <a:rPr lang="en-US" sz="2800" b="0" i="0" u="none" strike="noStrike" dirty="0">
                <a:solidFill>
                  <a:srgbClr val="000000"/>
                </a:solidFill>
                <a:effectLst/>
                <a:latin typeface="Calibri" panose="020F0502020204030204" pitchFamily="34" charset="0"/>
              </a:rPr>
              <a:t> </a:t>
            </a:r>
            <a:endParaRPr lang="en-US" sz="2800" b="0" i="0" dirty="0">
              <a:solidFill>
                <a:srgbClr val="444444"/>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2C8D85-238B-4E9A-BCE6-25F85031B0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9891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a:solidFill>
                  <a:srgbClr val="0A0A0A"/>
                </a:solidFill>
                <a:effectLst/>
                <a:latin typeface="museo-sans"/>
              </a:rPr>
              <a:t>HSAs are tax-advantaged, member-owned accounts that let you save pre-tax dollars for future </a:t>
            </a:r>
            <a:r>
              <a:rPr lang="en-US" sz="1800" b="0" i="0" u="sng" strike="noStrike">
                <a:solidFill>
                  <a:srgbClr val="2A2C2C"/>
                </a:solidFill>
                <a:effectLst/>
                <a:latin typeface="museo-sans"/>
                <a:hlinkClick r:id="rId3"/>
              </a:rPr>
              <a:t>qualified medical expenses</a:t>
            </a:r>
            <a:r>
              <a:rPr lang="en-US" sz="1800" b="0" i="0" u="none" strike="noStrike">
                <a:solidFill>
                  <a:srgbClr val="0A0A0A"/>
                </a:solidFill>
                <a:effectLst/>
                <a:latin typeface="museo-sans"/>
              </a:rPr>
              <a:t>. You can invest</a:t>
            </a:r>
            <a:r>
              <a:rPr lang="en-US" sz="1800" b="0" i="0" u="none" strike="noStrike">
                <a:solidFill>
                  <a:srgbClr val="1F1F1F"/>
                </a:solidFill>
                <a:effectLst/>
                <a:latin typeface="museo-sans"/>
              </a:rPr>
              <a:t> </a:t>
            </a:r>
            <a:r>
              <a:rPr lang="en-US" sz="1800" b="0" i="0" u="none" strike="noStrike">
                <a:solidFill>
                  <a:srgbClr val="0A0A0A"/>
                </a:solidFill>
                <a:effectLst/>
                <a:latin typeface="museo-sans"/>
              </a:rPr>
              <a:t>in mutual funds tax-free—and funds never expire.</a:t>
            </a:r>
            <a:r>
              <a:rPr lang="en-US" sz="1800" b="0" i="0">
                <a:solidFill>
                  <a:srgbClr val="0A0A0A"/>
                </a:solidFill>
                <a:effectLst/>
                <a:latin typeface="museo-sans"/>
              </a:rPr>
              <a:t>​</a:t>
            </a:r>
            <a:endParaRPr lang="en-US" sz="1800"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BAC328FC-691A-415A-85EC-F23630936831}" type="slidenum">
              <a:rPr lang="en-US" smtClean="0"/>
              <a:t>2</a:t>
            </a:fld>
            <a:endParaRPr lang="en-US"/>
          </a:p>
        </p:txBody>
      </p:sp>
    </p:spTree>
    <p:extLst>
      <p:ext uri="{BB962C8B-B14F-4D97-AF65-F5344CB8AC3E}">
        <p14:creationId xmlns:p14="http://schemas.microsoft.com/office/powerpoint/2010/main" val="25057845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 how do you get an HSA? </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Check that you’re covered only by an HSA-qualified plan and you do not have other health coverage (including spouse’s non-HSA plan, Medicare, Tricare, or a traditional health plan)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Verify you don’t have access to a healthcare flexible spending account (FSA) even through your spouse.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Make sure you’re not claimed as a dependent on anyone’s tax returns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Note: the minimum age to open an HSA is 18 </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BAC328FC-691A-415A-85EC-F23630936831}" type="slidenum">
              <a:rPr lang="en-US" smtClean="0"/>
              <a:t>20</a:t>
            </a:fld>
            <a:endParaRPr lang="en-US"/>
          </a:p>
        </p:txBody>
      </p:sp>
    </p:spTree>
    <p:extLst>
      <p:ext uri="{BB962C8B-B14F-4D97-AF65-F5344CB8AC3E}">
        <p14:creationId xmlns:p14="http://schemas.microsoft.com/office/powerpoint/2010/main" val="978358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09585">
              <a:lnSpc>
                <a:spcPts val="5147"/>
              </a:lnSpc>
              <a:spcBef>
                <a:spcPts val="0"/>
              </a:spcBef>
              <a:defRPr/>
            </a:pPr>
            <a:r>
              <a:rPr lang="en-US" sz="1800" dirty="0">
                <a:solidFill>
                  <a:srgbClr val="4F2883"/>
                </a:solidFill>
                <a:latin typeface="Arial"/>
                <a:cs typeface="Arial"/>
              </a:rPr>
              <a:t>Which benefits make you likely to enroll in a high deductible health plan and a health savings account?</a:t>
            </a:r>
          </a:p>
          <a:p>
            <a:pPr defTabSz="609585">
              <a:lnSpc>
                <a:spcPts val="5147"/>
              </a:lnSpc>
              <a:spcBef>
                <a:spcPts val="0"/>
              </a:spcBef>
              <a:defRPr/>
            </a:pPr>
            <a:endParaRPr lang="en-US" sz="1800">
              <a:solidFill>
                <a:srgbClr val="4F2883"/>
              </a:solidFill>
              <a:latin typeface="Arial" panose="020B0604020202020204" pitchFamily="34" charset="0"/>
              <a:cs typeface="Arial" panose="020B0604020202020204" pitchFamily="34" charset="0"/>
            </a:endParaRPr>
          </a:p>
          <a:p>
            <a:pPr marL="342900" indent="-342900" defTabSz="609585">
              <a:lnSpc>
                <a:spcPts val="5147"/>
              </a:lnSpc>
              <a:spcBef>
                <a:spcPts val="0"/>
              </a:spcBef>
              <a:buAutoNum type="alphaUcPeriod"/>
              <a:defRPr/>
            </a:pPr>
            <a:r>
              <a:rPr lang="en-US" sz="1800" dirty="0">
                <a:solidFill>
                  <a:srgbClr val="4F2883"/>
                </a:solidFill>
                <a:latin typeface="Arial"/>
                <a:cs typeface="Arial"/>
              </a:rPr>
              <a:t>Pay lower healthcare insurance premiums</a:t>
            </a:r>
          </a:p>
          <a:p>
            <a:pPr marL="342900" indent="-342900" defTabSz="609585">
              <a:lnSpc>
                <a:spcPts val="5147"/>
              </a:lnSpc>
              <a:spcBef>
                <a:spcPts val="0"/>
              </a:spcBef>
              <a:buAutoNum type="alphaUcPeriod"/>
              <a:defRPr/>
            </a:pPr>
            <a:r>
              <a:rPr lang="en-US" sz="1800" dirty="0">
                <a:solidFill>
                  <a:srgbClr val="4F2883"/>
                </a:solidFill>
                <a:latin typeface="Arial"/>
                <a:cs typeface="Arial"/>
              </a:rPr>
              <a:t>Create a healthcare emergency safety net</a:t>
            </a:r>
          </a:p>
          <a:p>
            <a:pPr marL="342900" indent="-342900" defTabSz="609585">
              <a:lnSpc>
                <a:spcPts val="5147"/>
              </a:lnSpc>
              <a:spcBef>
                <a:spcPts val="0"/>
              </a:spcBef>
              <a:buAutoNum type="alphaUcPeriod"/>
              <a:defRPr/>
            </a:pPr>
            <a:r>
              <a:rPr lang="en-US" sz="1800" dirty="0">
                <a:solidFill>
                  <a:srgbClr val="4F2883"/>
                </a:solidFill>
                <a:latin typeface="Arial"/>
                <a:cs typeface="Arial"/>
              </a:rPr>
              <a:t>Invest your HAS in low-cost mutual funds</a:t>
            </a:r>
          </a:p>
          <a:p>
            <a:pPr marL="342900" indent="-342900" defTabSz="609585">
              <a:lnSpc>
                <a:spcPts val="5147"/>
              </a:lnSpc>
              <a:spcBef>
                <a:spcPts val="0"/>
              </a:spcBef>
              <a:buAutoNum type="alphaUcPeriod"/>
              <a:defRPr/>
            </a:pPr>
            <a:r>
              <a:rPr lang="en-US" sz="1800" dirty="0">
                <a:solidFill>
                  <a:srgbClr val="4F2883"/>
                </a:solidFill>
                <a:latin typeface="Arial"/>
                <a:cs typeface="Arial"/>
              </a:rPr>
              <a:t>Money in your HAS rolls over each year, every year</a:t>
            </a:r>
          </a:p>
          <a:p>
            <a:pPr marL="342900" indent="-342900" defTabSz="609585">
              <a:lnSpc>
                <a:spcPts val="5147"/>
              </a:lnSpc>
              <a:spcBef>
                <a:spcPts val="0"/>
              </a:spcBef>
              <a:buAutoNum type="alphaUcPeriod"/>
              <a:defRPr/>
            </a:pPr>
            <a:endParaRPr lang="en-US" sz="1800">
              <a:solidFill>
                <a:srgbClr val="4F2883"/>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42913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kern="1200">
              <a:solidFill>
                <a:schemeClr val="tx1"/>
              </a:solidFill>
              <a:effectLst/>
              <a:ea typeface="+mn-ea"/>
              <a:cs typeface="+mn-cs"/>
            </a:endParaRPr>
          </a:p>
          <a:p>
            <a:r>
              <a:rPr lang="en-US" dirty="0">
                <a:cs typeface="Calibri"/>
              </a:rPr>
              <a:t>All of the benefits of an HSA allow you to keep your money and take ownership of your healthcare.</a:t>
            </a: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21357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A0A0A"/>
                </a:solidFill>
                <a:latin typeface="museo-sans"/>
              </a:rPr>
              <a:t>HealthEquity makes saving, spending or investing your HSA easy, with our 24/7 member services’ availability, easy access mobile app, hassle-free payment and reimbursement, and simple investment desktop.</a:t>
            </a: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78603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It’s easy to sign up for, contribute, and use your HSA funds.</a:t>
            </a:r>
            <a:r>
              <a:rPr lang="en-US" b="0" i="0" dirty="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dirty="0">
                <a:solidFill>
                  <a:srgbClr val="444444"/>
                </a:solidFill>
                <a:effectLst/>
                <a:latin typeface="Calibri" panose="020F0502020204030204" pitchFamily="34" charset="0"/>
              </a:rPr>
              <a:t>​</a:t>
            </a:r>
            <a:r>
              <a:rPr lang="en-US" b="0" i="0" dirty="0">
                <a:solidFill>
                  <a:srgbClr val="444444"/>
                </a:solidFill>
                <a:effectLst/>
                <a:latin typeface="Calibri" panose="020F0502020204030204" pitchFamily="34" charset="0"/>
              </a:rPr>
              <a:t>​</a:t>
            </a:r>
          </a:p>
          <a:p>
            <a:pPr algn="l" rtl="0" fontAlgn="base"/>
            <a:r>
              <a:rPr lang="en-US" b="0" i="0" u="none" strike="noStrike" dirty="0">
                <a:solidFill>
                  <a:srgbClr val="000000"/>
                </a:solidFill>
                <a:effectLst/>
                <a:latin typeface="Calibri" panose="020F0502020204030204" pitchFamily="34" charset="0"/>
              </a:rPr>
              <a:t>First you want to make sure you’re aware of your enrollment dates and where you need to enroll.</a:t>
            </a:r>
            <a:r>
              <a:rPr lang="en-US" b="0" i="0" u="none" strike="noStrike" dirty="0">
                <a:solidFill>
                  <a:srgbClr val="444444"/>
                </a:solidFill>
                <a:effectLst/>
                <a:latin typeface="Calibri" panose="020F0502020204030204" pitchFamily="34" charset="0"/>
              </a:rPr>
              <a:t>​</a:t>
            </a:r>
            <a:r>
              <a:rPr lang="en-US" b="0" i="0" dirty="0">
                <a:solidFill>
                  <a:srgbClr val="444444"/>
                </a:solidFill>
                <a:effectLst/>
                <a:latin typeface="Calibri" panose="020F0502020204030204" pitchFamily="34" charset="0"/>
              </a:rPr>
              <a:t>​</a:t>
            </a:r>
          </a:p>
          <a:p>
            <a:pPr algn="l" rtl="0" fontAlgn="base"/>
            <a:endParaRPr lang="en-US" b="0" i="0">
              <a:solidFill>
                <a:srgbClr val="444444"/>
              </a:solidFill>
              <a:effectLst/>
              <a:latin typeface="Calibri" panose="020F0502020204030204" pitchFamily="34" charset="0"/>
            </a:endParaRPr>
          </a:p>
          <a:p>
            <a:pPr algn="l" rtl="0" fontAlgn="base"/>
            <a:r>
              <a:rPr lang="en-US" b="0" i="0" dirty="0">
                <a:solidFill>
                  <a:srgbClr val="444444"/>
                </a:solidFill>
                <a:effectLst/>
                <a:latin typeface="Calibri" panose="020F0502020204030204" pitchFamily="34" charset="0"/>
              </a:rPr>
              <a:t>**add specific enrollment dates, URL, qualified plan </a:t>
            </a:r>
            <a:r>
              <a:rPr lang="en-US" b="0" i="0" dirty="0" err="1">
                <a:solidFill>
                  <a:srgbClr val="444444"/>
                </a:solidFill>
                <a:effectLst/>
                <a:latin typeface="Calibri" panose="020F0502020204030204" pitchFamily="34" charset="0"/>
              </a:rPr>
              <a:t>nanmes</a:t>
            </a:r>
            <a:endParaRPr lang="en-US" b="0" i="0">
              <a:solidFill>
                <a:srgbClr val="444444"/>
              </a:solidFill>
              <a:effectLst/>
              <a:latin typeface="Calibri" panose="020F0502020204030204" pitchFamily="34" charset="0"/>
            </a:endParaRPr>
          </a:p>
          <a:p>
            <a:pPr algn="l" rtl="0" fontAlgn="base"/>
            <a:endParaRPr lang="en-US" b="0" i="0">
              <a:solidFill>
                <a:srgbClr val="444444"/>
              </a:solidFill>
              <a:effectLst/>
              <a:latin typeface="Calibri" panose="020F0502020204030204" pitchFamily="34" charset="0"/>
            </a:endParaRPr>
          </a:p>
          <a:p>
            <a:pPr algn="l" rtl="0" fontAlgn="base"/>
            <a:r>
              <a:rPr lang="en-US" b="0" i="0" u="none" strike="noStrike" dirty="0">
                <a:solidFill>
                  <a:srgbClr val="626362"/>
                </a:solidFill>
                <a:effectLst/>
                <a:latin typeface="Arial" panose="020B0604020202020204" pitchFamily="34" charset="0"/>
              </a:rPr>
              <a:t>Then choose your election amount for the year.</a:t>
            </a:r>
            <a:r>
              <a:rPr lang="en-US" b="0" i="0" dirty="0">
                <a:solidFill>
                  <a:srgbClr val="626362"/>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dirty="0">
                <a:solidFill>
                  <a:srgbClr val="444444"/>
                </a:solidFill>
                <a:effectLst/>
                <a:latin typeface="Arial" panose="020B0604020202020204" pitchFamily="34" charset="0"/>
              </a:rPr>
              <a:t>​</a:t>
            </a:r>
            <a:r>
              <a:rPr lang="en-US" b="0" i="0" dirty="0">
                <a:solidFill>
                  <a:srgbClr val="444444"/>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dirty="0">
                <a:solidFill>
                  <a:srgbClr val="626362"/>
                </a:solidFill>
                <a:effectLst/>
                <a:latin typeface="Arial" panose="020B0604020202020204" pitchFamily="34" charset="0"/>
              </a:rPr>
              <a:t>You’ll contribute pre-tax through payroll contributions and remember that you can use funds as you contribute them throughout the plan year.</a:t>
            </a:r>
            <a:r>
              <a:rPr lang="en-US" b="0" i="0" dirty="0">
                <a:solidFill>
                  <a:srgbClr val="626362"/>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dirty="0">
                <a:solidFill>
                  <a:srgbClr val="444444"/>
                </a:solidFill>
                <a:effectLst/>
                <a:latin typeface="Arial" panose="020B0604020202020204" pitchFamily="34" charset="0"/>
              </a:rPr>
              <a:t>​</a:t>
            </a:r>
            <a:r>
              <a:rPr lang="en-US" b="0" i="0" dirty="0">
                <a:solidFill>
                  <a:srgbClr val="444444"/>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dirty="0">
                <a:solidFill>
                  <a:srgbClr val="626362"/>
                </a:solidFill>
                <a:effectLst/>
                <a:latin typeface="Arial" panose="020B0604020202020204" pitchFamily="34" charset="0"/>
              </a:rPr>
              <a:t>You will also want to register and log in at www.healthequity.com/login to start using your account.</a:t>
            </a:r>
            <a:r>
              <a:rPr lang="en-US" b="0" i="0" dirty="0">
                <a:solidFill>
                  <a:srgbClr val="626362"/>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US" b="0" i="0" dirty="0">
                <a:solidFill>
                  <a:srgbClr val="626362"/>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2C8D85-238B-4E9A-BCE6-25F85031B0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6680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algn="l" rtl="0" fontAlgn="base"/>
            <a:r>
              <a:rPr lang="en-US" b="0" i="0" u="none" strike="noStrike">
                <a:solidFill>
                  <a:srgbClr val="000000"/>
                </a:solidFill>
                <a:effectLst/>
                <a:latin typeface="Calibri" panose="020F0502020204030204" pitchFamily="34" charset="0"/>
              </a:rPr>
              <a:t>Our Member Services team is available 24/7, 365 days a year to take your calls and respond to any questions that you have about your HealthEquity HSA account.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With the time remaining, let’s get your questions answered. I’ve already seen some great questions come through…</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endParaRPr lang="en-US"/>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4211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a:solidFill>
                  <a:srgbClr val="000000"/>
                </a:solidFill>
                <a:effectLst/>
                <a:latin typeface="Calibri" panose="020F0502020204030204" pitchFamily="34" charset="0"/>
              </a:rPr>
              <a:t>​</a:t>
            </a:r>
            <a:r>
              <a:rPr lang="en-US" b="0" i="0" u="none" strike="noStrike">
                <a:solidFill>
                  <a:srgbClr val="000000"/>
                </a:solidFill>
                <a:effectLst/>
                <a:latin typeface="Calibri" panose="020F0502020204030204" pitchFamily="34" charset="0"/>
              </a:rPr>
              <a:t>Combining a HealthEquity Health Savings Account (HSA) with an HSA-qualified health plan delivers incredible benefits.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HSAs are the only triple-tax advantaged accounts available. HSAs allow you to: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Contribute tax-deductible funds  </a:t>
            </a:r>
            <a:r>
              <a:rPr lang="en-US" sz="1800" b="0" i="0">
                <a:solidFill>
                  <a:srgbClr val="000000"/>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Grow tax-free earnings </a:t>
            </a:r>
            <a:r>
              <a:rPr lang="en-US" sz="1800" b="0" i="0">
                <a:solidFill>
                  <a:srgbClr val="000000"/>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And enjoy tax-free distributions (to cover qualified medical expenses)</a:t>
            </a:r>
            <a:r>
              <a:rPr lang="en-US" sz="1800" b="0" i="0">
                <a:solidFill>
                  <a:srgbClr val="000000"/>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endParaRPr lang="en-US">
              <a:solidFill>
                <a:srgbClr val="0A0A0A"/>
              </a:solidFill>
              <a:latin typeface="museo-sans"/>
            </a:endParaRP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210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a:solidFill>
                  <a:srgbClr val="000000"/>
                </a:solidFill>
                <a:effectLst/>
                <a:latin typeface="Calibri" panose="020F0502020204030204" pitchFamily="34" charset="0"/>
              </a:rPr>
              <a:t>Hypothetically, let’s say you save 20% in taxes (between payroll taxes and federal and state income taxes) by contributing to your HSA.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a:solidFill>
                  <a:srgbClr val="000000"/>
                </a:solidFill>
                <a:effectLst/>
                <a:latin typeface="Calibri" panose="020F0502020204030204" pitchFamily="34" charset="0"/>
              </a:rPr>
              <a:t>With an HSA those funds are not taxed and you keep all of your money to spend on healthcare needs now or later 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a:solidFill>
                  <a:srgbClr val="000000"/>
                </a:solidFill>
                <a:effectLst/>
                <a:latin typeface="Calibri" panose="020F0502020204030204" pitchFamily="34" charset="0"/>
              </a:rPr>
              <a:t>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BAC328FC-691A-415A-85EC-F23630936831}" type="slidenum">
              <a:rPr lang="en-US" smtClean="0"/>
              <a:t>4</a:t>
            </a:fld>
            <a:endParaRPr lang="en-US"/>
          </a:p>
        </p:txBody>
      </p:sp>
    </p:spTree>
    <p:extLst>
      <p:ext uri="{BB962C8B-B14F-4D97-AF65-F5344CB8AC3E}">
        <p14:creationId xmlns:p14="http://schemas.microsoft.com/office/powerpoint/2010/main" val="585269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a:solidFill>
                  <a:srgbClr val="000000"/>
                </a:solidFill>
                <a:effectLst/>
                <a:latin typeface="Calibri" panose="020F0502020204030204" pitchFamily="34" charset="0"/>
              </a:rPr>
              <a:t>For a family who maximizes their yearly contribution, they can save more than $1,600 and spend their HSA funds on qualified medical expenses like:</a:t>
            </a: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Health insurance deductibles and coinsurance…</a:t>
            </a:r>
            <a:r>
              <a:rPr lang="en-US" sz="1800" b="0" i="0">
                <a:solidFill>
                  <a:srgbClr val="000000"/>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Medical treatment, including non-traditional treatments, like massage, chiropractic treatments, even acupuncture. Note that massage therapy does needs to be recommended by a physician, and you may need a letter of medical necessity. </a:t>
            </a:r>
            <a:r>
              <a:rPr lang="en-US" sz="1800" b="0" i="0">
                <a:solidFill>
                  <a:srgbClr val="000000"/>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Prescription medication…</a:t>
            </a:r>
            <a:r>
              <a:rPr lang="en-US" sz="1800" b="0" i="0">
                <a:solidFill>
                  <a:srgbClr val="000000"/>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Everyday items such as cold medicine, allergy medicine and other over-the counter medications…</a:t>
            </a:r>
            <a:r>
              <a:rPr lang="en-US" sz="1800" b="0" i="0">
                <a:solidFill>
                  <a:srgbClr val="000000"/>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And also vision and dental expenses that may not be covered by your health plan.</a:t>
            </a:r>
            <a:endParaRPr lang="en-US" sz="1800" b="0" i="0">
              <a:solidFill>
                <a:srgbClr val="444444"/>
              </a:solidFill>
              <a:effectLst/>
              <a:latin typeface="Arial" panose="020B0604020202020204" pitchFamily="34" charset="0"/>
            </a:endParaRPr>
          </a:p>
          <a:p>
            <a:pPr>
              <a:defRP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3872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Calibri" panose="020F0502020204030204" pitchFamily="34" charset="0"/>
              </a:rPr>
              <a:t>You never lose your HSA dollars, so even if you’re only saving a small amount per month, those funds will grow into a medical care safety net for your healthcare needs.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Money in your account rolls over year after year, even if you change health plans or employers. It’s important to know this account is yours, even if you move on to a new job, you don’t lose these funds.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5015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a:solidFill>
                  <a:srgbClr val="3B3B3B"/>
                </a:solidFill>
                <a:effectLst/>
                <a:latin typeface="neue-haas-grotesk-text"/>
              </a:rPr>
              <a:t>Because of the tax savings on contributions, you can save on qualified medical expenses, including but not limited to the expenses seen here.</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a:cs typeface="Calibri"/>
              </a:rPr>
              <a:t>Check out the most common eligible expenses at HealthEquity.com/</a:t>
            </a:r>
            <a:r>
              <a:rPr lang="en-US" err="1">
                <a:cs typeface="Calibri"/>
              </a:rPr>
              <a:t>hsa-qme</a:t>
            </a:r>
            <a:r>
              <a:rPr lang="en-US">
                <a:cs typeface="Calibri"/>
              </a:rPr>
              <a:t>. And to make finding HSA-eligible products easier, head over to hsastore.com </a:t>
            </a:r>
            <a:r>
              <a:rPr lang="en-US"/>
              <a:t>for guaranteed eligibility on 2500+ products.</a:t>
            </a:r>
            <a:endParaRPr lang="en-US">
              <a:cs typeface="Calibri"/>
            </a:endParaRPr>
          </a:p>
          <a:p>
            <a:pPr algn="l" rtl="0" fontAlgn="base"/>
            <a:endParaRPr lang="en-US" b="0" i="0" u="none" strike="noStrike">
              <a:solidFill>
                <a:srgbClr val="3B3B3B"/>
              </a:solidFill>
              <a:effectLst/>
              <a:latin typeface="neue-haas-grotesk-text"/>
            </a:endParaRP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2680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cs typeface="Calibri"/>
              </a:rPr>
              <a:t>One of the most frequently asked questions when people are selecting a healthcare account is Who can I spend my funds on?</a:t>
            </a:r>
          </a:p>
          <a:p>
            <a:br>
              <a:rPr lang="en-US" sz="1800">
                <a:cs typeface="Calibri"/>
              </a:rPr>
            </a:br>
            <a:r>
              <a:rPr lang="en-US" sz="1800">
                <a:cs typeface="Calibri"/>
              </a:rPr>
              <a:t>Take a moment to respond:</a:t>
            </a:r>
          </a:p>
          <a:p>
            <a:endParaRPr lang="en-US" sz="1800">
              <a:cs typeface="Calibri"/>
            </a:endParaRPr>
          </a:p>
          <a:p>
            <a:pPr marL="342900" indent="-342900">
              <a:buAutoNum type="alphaUcPeriod"/>
            </a:pPr>
            <a:r>
              <a:rPr lang="en-US" sz="1800">
                <a:cs typeface="Calibri"/>
              </a:rPr>
              <a:t>Yourself</a:t>
            </a:r>
          </a:p>
          <a:p>
            <a:pPr marL="342900" indent="-342900">
              <a:buAutoNum type="alphaUcPeriod"/>
            </a:pPr>
            <a:r>
              <a:rPr lang="en-US" sz="1800">
                <a:cs typeface="Calibri"/>
              </a:rPr>
              <a:t>Your spouse</a:t>
            </a:r>
          </a:p>
          <a:p>
            <a:pPr marL="342900" indent="-342900">
              <a:buAutoNum type="alphaUcPeriod"/>
            </a:pPr>
            <a:r>
              <a:rPr lang="en-US" sz="1800">
                <a:cs typeface="Calibri"/>
              </a:rPr>
              <a:t>Your eligible tax dependents</a:t>
            </a:r>
          </a:p>
          <a:p>
            <a:pPr marL="342900" indent="-342900">
              <a:buAutoNum type="alphaUcPeriod"/>
            </a:pPr>
            <a:r>
              <a:rPr lang="en-US" sz="1800">
                <a:cs typeface="Calibri"/>
              </a:rPr>
              <a:t>All of the above</a:t>
            </a:r>
          </a:p>
          <a:p>
            <a:pPr marL="342900" indent="-342900">
              <a:buAutoNum type="alphaUcPeriod"/>
            </a:pPr>
            <a:endParaRPr lang="en-US" sz="1800">
              <a:cs typeface="Calibri"/>
            </a:endParaRP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3789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rgbClr val="000000"/>
                </a:solidFill>
                <a:latin typeface="Calibri"/>
                <a:cs typeface="Calibri"/>
              </a:rPr>
              <a:t>You can use your HSA funds to cover qualified medical expenses for you and your eligible tax dependents, even if they are not eligible for an HSA themselves.</a:t>
            </a:r>
          </a:p>
          <a:p>
            <a:endParaRPr lang="en-US" sz="1200">
              <a:solidFill>
                <a:srgbClr val="000000"/>
              </a:solidFill>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3599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2 images (V)">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0424EB57-4171-114A-B394-EEA9D641DFBF}"/>
              </a:ext>
            </a:extLst>
          </p:cNvPr>
          <p:cNvCxnSpPr>
            <a:cxnSpLocks/>
          </p:cNvCxnSpPr>
          <p:nvPr userDrawn="1"/>
        </p:nvCxnSpPr>
        <p:spPr>
          <a:xfrm>
            <a:off x="7394757" y="5908907"/>
            <a:ext cx="1450323" cy="0"/>
          </a:xfrm>
          <a:prstGeom prst="line">
            <a:avLst/>
          </a:prstGeom>
          <a:ln w="1524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8" name="Title 1">
            <a:extLst>
              <a:ext uri="{FF2B5EF4-FFF2-40B4-BE49-F238E27FC236}">
                <a16:creationId xmlns:a16="http://schemas.microsoft.com/office/drawing/2014/main" id="{C16A4DCC-52CC-FF4E-91C1-5F6AC1D93F51}"/>
              </a:ext>
            </a:extLst>
          </p:cNvPr>
          <p:cNvSpPr>
            <a:spLocks noGrp="1"/>
          </p:cNvSpPr>
          <p:nvPr>
            <p:ph type="title" hasCustomPrompt="1"/>
          </p:nvPr>
        </p:nvSpPr>
        <p:spPr>
          <a:xfrm>
            <a:off x="601134" y="2865747"/>
            <a:ext cx="6375303" cy="3317576"/>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to add presentation title here</a:t>
            </a:r>
          </a:p>
        </p:txBody>
      </p:sp>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4"/>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8" name="Picture Placeholder 9">
            <a:extLst>
              <a:ext uri="{FF2B5EF4-FFF2-40B4-BE49-F238E27FC236}">
                <a16:creationId xmlns:a16="http://schemas.microsoft.com/office/drawing/2014/main" id="{52A71D86-FD59-B94B-A40A-DDD59513FE63}"/>
              </a:ext>
            </a:extLst>
          </p:cNvPr>
          <p:cNvSpPr>
            <a:spLocks noGrp="1"/>
          </p:cNvSpPr>
          <p:nvPr>
            <p:ph type="pic" sz="quarter" idx="12" hasCustomPrompt="1"/>
          </p:nvPr>
        </p:nvSpPr>
        <p:spPr>
          <a:xfrm>
            <a:off x="4221676" y="396362"/>
            <a:ext cx="2266805" cy="577849"/>
          </a:xfrm>
          <a:prstGeom prst="rect">
            <a:avLst/>
          </a:prstGeom>
        </p:spPr>
        <p:txBody>
          <a:bodyPr lIns="0" tIns="0" rIns="0" bIns="0" anchor="ctr">
            <a:noAutofit/>
          </a:bodyPr>
          <a:lstStyle>
            <a:lvl1pPr marL="0" indent="0">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33" name="Picture Placeholder 2">
            <a:extLst>
              <a:ext uri="{FF2B5EF4-FFF2-40B4-BE49-F238E27FC236}">
                <a16:creationId xmlns:a16="http://schemas.microsoft.com/office/drawing/2014/main" id="{48A83EDF-D51F-7749-AC05-57C061D9DF5F}"/>
              </a:ext>
            </a:extLst>
          </p:cNvPr>
          <p:cNvSpPr>
            <a:spLocks noGrp="1"/>
          </p:cNvSpPr>
          <p:nvPr>
            <p:ph type="pic" idx="1" hasCustomPrompt="1"/>
          </p:nvPr>
        </p:nvSpPr>
        <p:spPr>
          <a:xfrm>
            <a:off x="7403784" y="1"/>
            <a:ext cx="2279315" cy="581557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4" name="Picture Placeholder 2">
            <a:extLst>
              <a:ext uri="{FF2B5EF4-FFF2-40B4-BE49-F238E27FC236}">
                <a16:creationId xmlns:a16="http://schemas.microsoft.com/office/drawing/2014/main" id="{C7AF47E6-1CD4-9E47-B270-BC2D2B08A17A}"/>
              </a:ext>
            </a:extLst>
          </p:cNvPr>
          <p:cNvSpPr>
            <a:spLocks noGrp="1"/>
          </p:cNvSpPr>
          <p:nvPr>
            <p:ph type="pic" idx="13" hasCustomPrompt="1"/>
          </p:nvPr>
        </p:nvSpPr>
        <p:spPr>
          <a:xfrm>
            <a:off x="9913448" y="0"/>
            <a:ext cx="2279315" cy="6858000"/>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11" name="Content Placeholder 3">
            <a:extLst>
              <a:ext uri="{FF2B5EF4-FFF2-40B4-BE49-F238E27FC236}">
                <a16:creationId xmlns:a16="http://schemas.microsoft.com/office/drawing/2014/main" id="{963D2459-3252-4E19-63A5-3CCCC37A9962}"/>
              </a:ext>
            </a:extLst>
          </p:cNvPr>
          <p:cNvSpPr>
            <a:spLocks noGrp="1"/>
          </p:cNvSpPr>
          <p:nvPr>
            <p:ph sz="quarter" idx="11" hasCustomPrompt="1"/>
          </p:nvPr>
        </p:nvSpPr>
        <p:spPr>
          <a:xfrm>
            <a:off x="600374" y="6320575"/>
            <a:ext cx="10611137" cy="141064"/>
          </a:xfrm>
          <a:prstGeom prst="rect">
            <a:avLst/>
          </a:prstGeom>
        </p:spPr>
        <p:txBody>
          <a:bodyPr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3980536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Subtitle">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10" name="Title 1">
            <a:extLst>
              <a:ext uri="{FF2B5EF4-FFF2-40B4-BE49-F238E27FC236}">
                <a16:creationId xmlns:a16="http://schemas.microsoft.com/office/drawing/2014/main" id="{4045F82F-B689-6045-ADF2-08EF38618930}"/>
              </a:ext>
            </a:extLst>
          </p:cNvPr>
          <p:cNvSpPr>
            <a:spLocks noGrp="1"/>
          </p:cNvSpPr>
          <p:nvPr>
            <p:ph type="title" hasCustomPrompt="1"/>
          </p:nvPr>
        </p:nvSpPr>
        <p:spPr>
          <a:xfrm>
            <a:off x="599518" y="3004008"/>
            <a:ext cx="10997061" cy="2339955"/>
          </a:xfrm>
          <a:prstGeom prst="rect">
            <a:avLst/>
          </a:prstGeom>
        </p:spPr>
        <p:txBody>
          <a:bodyPr wrap="square" lIns="0" rIns="0" anchor="t" anchorCtr="0">
            <a:no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here to add presentation title </a:t>
            </a:r>
          </a:p>
        </p:txBody>
      </p:sp>
      <p:sp>
        <p:nvSpPr>
          <p:cNvPr id="11" name="Text Placeholder 2">
            <a:extLst>
              <a:ext uri="{FF2B5EF4-FFF2-40B4-BE49-F238E27FC236}">
                <a16:creationId xmlns:a16="http://schemas.microsoft.com/office/drawing/2014/main" id="{B6C5820C-F8EE-3246-B142-FFED5FB6CC11}"/>
              </a:ext>
            </a:extLst>
          </p:cNvPr>
          <p:cNvSpPr>
            <a:spLocks noGrp="1"/>
          </p:cNvSpPr>
          <p:nvPr>
            <p:ph type="body" sz="quarter" idx="16" hasCustomPrompt="1"/>
          </p:nvPr>
        </p:nvSpPr>
        <p:spPr>
          <a:xfrm>
            <a:off x="600375" y="5435600"/>
            <a:ext cx="10997229" cy="645584"/>
          </a:xfrm>
          <a:prstGeom prst="rect">
            <a:avLst/>
          </a:prstGeom>
        </p:spPr>
        <p:txBody>
          <a:bodyPr lIns="0" tIns="0" rIns="0" bIns="0">
            <a:no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Click to add presentation subtitle</a:t>
            </a:r>
          </a:p>
        </p:txBody>
      </p:sp>
      <p:sp>
        <p:nvSpPr>
          <p:cNvPr id="14" name="Picture Placeholder 9">
            <a:extLst>
              <a:ext uri="{FF2B5EF4-FFF2-40B4-BE49-F238E27FC236}">
                <a16:creationId xmlns:a16="http://schemas.microsoft.com/office/drawing/2014/main" id="{0B66A21A-9D79-524A-B906-23C0AD672E42}"/>
              </a:ext>
            </a:extLst>
          </p:cNvPr>
          <p:cNvSpPr>
            <a:spLocks noGrp="1"/>
          </p:cNvSpPr>
          <p:nvPr>
            <p:ph type="pic" sz="quarter" idx="17"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9" name="Content Placeholder 3">
            <a:extLst>
              <a:ext uri="{FF2B5EF4-FFF2-40B4-BE49-F238E27FC236}">
                <a16:creationId xmlns:a16="http://schemas.microsoft.com/office/drawing/2014/main" id="{9880C862-FC53-A05B-EA8A-50BE275B4926}"/>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333464049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tent - no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64B863-55CB-2F12-4A8B-7665B437C66A}"/>
              </a:ext>
            </a:extLst>
          </p:cNvPr>
          <p:cNvSpPr>
            <a:spLocks noGrp="1"/>
          </p:cNvSpPr>
          <p:nvPr>
            <p:ph sz="quarter" idx="14"/>
          </p:nvPr>
        </p:nvSpPr>
        <p:spPr>
          <a:xfrm>
            <a:off x="853019" y="455271"/>
            <a:ext cx="10837333" cy="1893916"/>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29321B55-F13B-BABE-D49A-CA25ED5A6F50}"/>
              </a:ext>
            </a:extLst>
          </p:cNvPr>
          <p:cNvSpPr>
            <a:spLocks noGrp="1"/>
          </p:cNvSpPr>
          <p:nvPr>
            <p:ph sz="quarter" idx="15" hasCustomPrompt="1"/>
          </p:nvPr>
        </p:nvSpPr>
        <p:spPr>
          <a:xfrm>
            <a:off x="853017" y="6531735"/>
            <a:ext cx="10744200" cy="147156"/>
          </a:xfrm>
        </p:spPr>
        <p:txBody>
          <a:bodyPr/>
          <a:lstStyle>
            <a:lvl1pPr marL="0" indent="0">
              <a:buNone/>
              <a:defRPr sz="800">
                <a:latin typeface="NeueHaasGroteskText Pro" panose="020B0504020202020204" pitchFamily="34" charset="77"/>
              </a:defRPr>
            </a:lvl1pPr>
            <a:lvl2pPr marL="237055" indent="0">
              <a:buNone/>
              <a:defRPr sz="800"/>
            </a:lvl2pPr>
            <a:lvl3pPr marL="463527" indent="0">
              <a:buNone/>
              <a:defRPr sz="800"/>
            </a:lvl3pPr>
            <a:lvl4pPr marL="689999" indent="0">
              <a:buNone/>
              <a:defRPr sz="800"/>
            </a:lvl4pPr>
            <a:lvl5pPr marL="692116" indent="0">
              <a:buNone/>
              <a:defRPr sz="800"/>
            </a:lvl5pPr>
          </a:lstStyle>
          <a:p>
            <a:pPr lvl="0"/>
            <a:r>
              <a:rPr lang="en-US"/>
              <a:t>Click to insert disclosure text</a:t>
            </a:r>
          </a:p>
        </p:txBody>
      </p:sp>
    </p:spTree>
    <p:extLst>
      <p:ext uri="{BB962C8B-B14F-4D97-AF65-F5344CB8AC3E}">
        <p14:creationId xmlns:p14="http://schemas.microsoft.com/office/powerpoint/2010/main" val="114219852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9D053-FEB8-5E27-1D9A-6C79A6AE59BB}"/>
              </a:ext>
            </a:extLst>
          </p:cNvPr>
          <p:cNvSpPr>
            <a:spLocks noGrp="1"/>
          </p:cNvSpPr>
          <p:nvPr>
            <p:ph type="title"/>
          </p:nvPr>
        </p:nvSpPr>
        <p:spPr/>
        <p:txBody>
          <a:bodyPr/>
          <a:lstStyle>
            <a:lvl1pPr>
              <a:defRPr>
                <a:latin typeface="NeueHaasGroteskText Pro" panose="020B0504020202020204" pitchFamily="34" charset="77"/>
              </a:defRPr>
            </a:lvl1pPr>
          </a:lstStyle>
          <a:p>
            <a:r>
              <a:rPr lang="en-US"/>
              <a:t>Click to edit Master title style</a:t>
            </a:r>
          </a:p>
        </p:txBody>
      </p:sp>
      <p:sp>
        <p:nvSpPr>
          <p:cNvPr id="4" name="Content Placeholder 3">
            <a:extLst>
              <a:ext uri="{FF2B5EF4-FFF2-40B4-BE49-F238E27FC236}">
                <a16:creationId xmlns:a16="http://schemas.microsoft.com/office/drawing/2014/main" id="{9CC79861-2E37-5734-412E-95797BA8C4DD}"/>
              </a:ext>
            </a:extLst>
          </p:cNvPr>
          <p:cNvSpPr>
            <a:spLocks noGrp="1"/>
          </p:cNvSpPr>
          <p:nvPr>
            <p:ph sz="quarter" idx="10"/>
          </p:nvPr>
        </p:nvSpPr>
        <p:spPr>
          <a:xfrm>
            <a:off x="859367" y="1274235"/>
            <a:ext cx="10799233" cy="1893916"/>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C90F8D64-DE59-8044-E9DC-B3FE15AC5A4F}"/>
              </a:ext>
            </a:extLst>
          </p:cNvPr>
          <p:cNvSpPr>
            <a:spLocks noGrp="1"/>
          </p:cNvSpPr>
          <p:nvPr>
            <p:ph sz="quarter" idx="15" hasCustomPrompt="1"/>
          </p:nvPr>
        </p:nvSpPr>
        <p:spPr>
          <a:xfrm>
            <a:off x="853017" y="6531735"/>
            <a:ext cx="10744200" cy="147156"/>
          </a:xfrm>
        </p:spPr>
        <p:txBody>
          <a:bodyPr/>
          <a:lstStyle>
            <a:lvl1pPr marL="0" indent="0">
              <a:buNone/>
              <a:defRPr sz="800">
                <a:latin typeface="NeueHaasGroteskText Pro" panose="020B0504020202020204" pitchFamily="34" charset="77"/>
              </a:defRPr>
            </a:lvl1pPr>
            <a:lvl2pPr marL="237055" indent="0">
              <a:buNone/>
              <a:defRPr sz="800"/>
            </a:lvl2pPr>
            <a:lvl3pPr marL="463527" indent="0">
              <a:buNone/>
              <a:defRPr sz="800"/>
            </a:lvl3pPr>
            <a:lvl4pPr marL="689999" indent="0">
              <a:buNone/>
              <a:defRPr sz="800"/>
            </a:lvl4pPr>
            <a:lvl5pPr marL="692116" indent="0">
              <a:buNone/>
              <a:defRPr sz="800"/>
            </a:lvl5pPr>
          </a:lstStyle>
          <a:p>
            <a:pPr lvl="0"/>
            <a:r>
              <a:rPr lang="en-US"/>
              <a:t>Click to insert disclosure text</a:t>
            </a:r>
          </a:p>
        </p:txBody>
      </p:sp>
    </p:spTree>
    <p:extLst>
      <p:ext uri="{BB962C8B-B14F-4D97-AF65-F5344CB8AC3E}">
        <p14:creationId xmlns:p14="http://schemas.microsoft.com/office/powerpoint/2010/main" val="361969855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Neue Haas Grotesk Text Pro" panose="020B0504020202020204" pitchFamily="34" charset="0"/>
            </a:endParaRPr>
          </a:p>
        </p:txBody>
      </p:sp>
      <p:pic>
        <p:nvPicPr>
          <p:cNvPr id="3" name="Graphic 2">
            <a:extLst>
              <a:ext uri="{FF2B5EF4-FFF2-40B4-BE49-F238E27FC236}">
                <a16:creationId xmlns:a16="http://schemas.microsoft.com/office/drawing/2014/main" id="{41877D62-6244-F74D-BB2E-F9E25F28E23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62400" y="3116200"/>
            <a:ext cx="4267200" cy="682752"/>
          </a:xfrm>
          <a:prstGeom prst="rect">
            <a:avLst/>
          </a:prstGeom>
        </p:spPr>
      </p:pic>
    </p:spTree>
    <p:extLst>
      <p:ext uri="{BB962C8B-B14F-4D97-AF65-F5344CB8AC3E}">
        <p14:creationId xmlns:p14="http://schemas.microsoft.com/office/powerpoint/2010/main" val="102119164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4" y="365761"/>
            <a:ext cx="10836993" cy="1408527"/>
          </a:xfrm>
          <a:prstGeom prst="rect">
            <a:avLst/>
          </a:prstGeom>
        </p:spPr>
        <p:txBody>
          <a:bodyPr wrap="square" lIns="0" rIns="0" anchor="t" anchorCtr="0">
            <a:spAutoFit/>
          </a:bodyPr>
          <a:lstStyle>
            <a:lvl1pPr marL="0" marR="0" indent="0" algn="l" defTabSz="609555"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43" name="Content Placeholder 3">
            <a:extLst>
              <a:ext uri="{FF2B5EF4-FFF2-40B4-BE49-F238E27FC236}">
                <a16:creationId xmlns:a16="http://schemas.microsoft.com/office/drawing/2014/main" id="{9114072E-1FCE-5143-A014-DEEC884C94BA}"/>
              </a:ext>
            </a:extLst>
          </p:cNvPr>
          <p:cNvSpPr>
            <a:spLocks noGrp="1"/>
          </p:cNvSpPr>
          <p:nvPr>
            <p:ph sz="quarter" idx="11" hasCustomPrompt="1"/>
          </p:nvPr>
        </p:nvSpPr>
        <p:spPr>
          <a:xfrm>
            <a:off x="853444" y="6535507"/>
            <a:ext cx="10611137" cy="132922"/>
          </a:xfrm>
          <a:prstGeom prst="rect">
            <a:avLst/>
          </a:prstGeom>
        </p:spPr>
        <p:txBody>
          <a:bodyPr anchor="b">
            <a:spAutoFit/>
          </a:bodyPr>
          <a:lstStyle>
            <a:lvl1pPr marL="0" indent="0">
              <a:lnSpc>
                <a:spcPts val="1067"/>
              </a:lnSpc>
              <a:spcBef>
                <a:spcPts val="0"/>
              </a:spcBef>
              <a:spcAft>
                <a:spcPts val="267"/>
              </a:spcAft>
              <a:buNone/>
              <a:defRPr sz="800">
                <a:solidFill>
                  <a:schemeClr val="tx1">
                    <a:lumMod val="90000"/>
                    <a:lumOff val="10000"/>
                  </a:schemeClr>
                </a:solidFill>
                <a:latin typeface="Neue Haas Grotesk Text Pro" panose="020B0504020202020204" pitchFamily="34" charset="0"/>
              </a:defRPr>
            </a:lvl1pPr>
            <a:lvl2pPr marL="609555" indent="0">
              <a:buNone/>
              <a:defRPr sz="1467"/>
            </a:lvl2pPr>
            <a:lvl3pPr marL="1219110" indent="0">
              <a:buNone/>
              <a:defRPr sz="1400"/>
            </a:lvl3pPr>
            <a:lvl4pPr marL="1828664" indent="0">
              <a:buNone/>
              <a:defRPr sz="1333"/>
            </a:lvl4pPr>
            <a:lvl5pPr marL="2438218" indent="0">
              <a:buNone/>
              <a:defRPr sz="1333"/>
            </a:lvl5pPr>
          </a:lstStyle>
          <a:p>
            <a:pPr lvl="0"/>
            <a:r>
              <a:rPr lang="en-US"/>
              <a:t>Click to insert disclosures</a:t>
            </a:r>
          </a:p>
        </p:txBody>
      </p:sp>
      <p:sp>
        <p:nvSpPr>
          <p:cNvPr id="7" name="Text Placeholder 6">
            <a:extLst>
              <a:ext uri="{FF2B5EF4-FFF2-40B4-BE49-F238E27FC236}">
                <a16:creationId xmlns:a16="http://schemas.microsoft.com/office/drawing/2014/main" id="{899BC335-F9BD-C847-B23C-4595683B04AD}"/>
              </a:ext>
            </a:extLst>
          </p:cNvPr>
          <p:cNvSpPr>
            <a:spLocks noGrp="1"/>
          </p:cNvSpPr>
          <p:nvPr>
            <p:ph type="body" sz="quarter" idx="13" hasCustomPrompt="1"/>
          </p:nvPr>
        </p:nvSpPr>
        <p:spPr>
          <a:xfrm>
            <a:off x="853019" y="2077164"/>
            <a:ext cx="10837333" cy="1565129"/>
          </a:xfrm>
          <a:prstGeom prst="rect">
            <a:avLst/>
          </a:prstGeom>
        </p:spPr>
        <p:txBody>
          <a:bodyPr>
            <a:spAutoFit/>
          </a:bodyPr>
          <a:lstStyle>
            <a:lvl1pPr marL="232822" indent="-232822">
              <a:buFont typeface="Wingdings" pitchFamily="2" charset="2"/>
              <a:buChar char="§"/>
              <a:tabLst/>
              <a:defRPr sz="2000">
                <a:latin typeface="Neue Haas Grotesk Text Pro" panose="020B0504020202020204" pitchFamily="34" charset="0"/>
              </a:defRPr>
            </a:lvl1pPr>
            <a:lvl2pPr marL="457178" indent="-224356">
              <a:tabLst/>
              <a:defRPr sz="1733">
                <a:latin typeface="Neue Haas Grotesk Text Pro" panose="020B0504020202020204" pitchFamily="34" charset="0"/>
              </a:defRPr>
            </a:lvl2pPr>
            <a:lvl3pPr marL="692116" indent="-234939">
              <a:tabLst/>
              <a:defRPr sz="1467">
                <a:latin typeface="Neue Haas Grotesk Text Pro" panose="020B0504020202020204" pitchFamily="34" charset="0"/>
              </a:defRPr>
            </a:lvl3pPr>
            <a:lvl4pPr marL="916472" indent="-224356">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80700304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Title - HealthEquity">
    <p:bg>
      <p:bgPr>
        <a:solidFill>
          <a:schemeClr val="accent1"/>
        </a:solidFill>
        <a:effectLst/>
      </p:bgPr>
    </p:bg>
    <p:spTree>
      <p:nvGrpSpPr>
        <p:cNvPr id="1" name=""/>
        <p:cNvGrpSpPr/>
        <p:nvPr/>
      </p:nvGrpSpPr>
      <p:grpSpPr>
        <a:xfrm>
          <a:off x="0" y="0"/>
          <a:ext cx="0" cy="0"/>
          <a:chOff x="0" y="0"/>
          <a:chExt cx="0" cy="0"/>
        </a:xfrm>
      </p:grpSpPr>
      <p:cxnSp>
        <p:nvCxnSpPr>
          <p:cNvPr id="20" name="Straight Connector 19"/>
          <p:cNvCxnSpPr/>
          <p:nvPr userDrawn="1"/>
        </p:nvCxnSpPr>
        <p:spPr>
          <a:xfrm>
            <a:off x="6086045" y="2452092"/>
            <a:ext cx="0" cy="0"/>
          </a:xfrm>
          <a:prstGeom prst="line">
            <a:avLst/>
          </a:prstGeom>
          <a:ln w="7620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3" name="Rectangle 22"/>
          <p:cNvSpPr/>
          <p:nvPr userDrawn="1"/>
        </p:nvSpPr>
        <p:spPr>
          <a:xfrm>
            <a:off x="7570336" y="6132982"/>
            <a:ext cx="4611709" cy="71275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algn="ctr"/>
            <a:endParaRPr lang="en-US" sz="2533" b="0" i="0">
              <a:solidFill>
                <a:schemeClr val="accent1"/>
              </a:solidFill>
              <a:latin typeface="Arial" panose="020B0604020202020204" pitchFamily="34" charset="0"/>
            </a:endParaRPr>
          </a:p>
        </p:txBody>
      </p:sp>
      <p:sp>
        <p:nvSpPr>
          <p:cNvPr id="29" name="Title 1">
            <a:extLst>
              <a:ext uri="{FF2B5EF4-FFF2-40B4-BE49-F238E27FC236}">
                <a16:creationId xmlns:a16="http://schemas.microsoft.com/office/drawing/2014/main" id="{DC42BF57-0D9D-8E4D-A345-2ECF68E78A84}"/>
              </a:ext>
            </a:extLst>
          </p:cNvPr>
          <p:cNvSpPr>
            <a:spLocks noGrp="1"/>
          </p:cNvSpPr>
          <p:nvPr>
            <p:ph type="title" hasCustomPrompt="1"/>
          </p:nvPr>
        </p:nvSpPr>
        <p:spPr>
          <a:xfrm>
            <a:off x="1219199" y="2396028"/>
            <a:ext cx="9144000" cy="1846788"/>
          </a:xfrm>
        </p:spPr>
        <p:txBody>
          <a:bodyPr wrap="square" lIns="0" rIns="0" anchor="b" anchorCtr="0">
            <a:spAutoFit/>
          </a:bodyPr>
          <a:lstStyle>
            <a:lvl1pPr algn="l">
              <a:lnSpc>
                <a:spcPct val="90000"/>
              </a:lnSpc>
              <a:defRPr sz="6667" b="1" cap="none" baseline="0">
                <a:solidFill>
                  <a:schemeClr val="bg1"/>
                </a:solidFill>
              </a:defRPr>
            </a:lvl1pPr>
          </a:lstStyle>
          <a:p>
            <a:r>
              <a:rPr lang="en-US"/>
              <a:t>CLICK TO ADD MASTER TITLE STYLE</a:t>
            </a:r>
          </a:p>
        </p:txBody>
      </p:sp>
      <p:sp>
        <p:nvSpPr>
          <p:cNvPr id="31" name="Text Placeholder 37">
            <a:extLst>
              <a:ext uri="{FF2B5EF4-FFF2-40B4-BE49-F238E27FC236}">
                <a16:creationId xmlns:a16="http://schemas.microsoft.com/office/drawing/2014/main" id="{6177A03E-D8F6-064A-AA05-7A280FAAF257}"/>
              </a:ext>
            </a:extLst>
          </p:cNvPr>
          <p:cNvSpPr>
            <a:spLocks noGrp="1"/>
          </p:cNvSpPr>
          <p:nvPr>
            <p:ph type="body" sz="quarter" idx="10" hasCustomPrompt="1"/>
          </p:nvPr>
        </p:nvSpPr>
        <p:spPr>
          <a:xfrm>
            <a:off x="1219200" y="4267202"/>
            <a:ext cx="9144000" cy="595548"/>
          </a:xfrm>
        </p:spPr>
        <p:txBody>
          <a:bodyPr lIns="0" rIns="0">
            <a:spAutoFit/>
          </a:bodyPr>
          <a:lstStyle>
            <a:lvl1pPr marL="0" indent="0" algn="l">
              <a:buNone/>
              <a:defRPr sz="3200">
                <a:solidFill>
                  <a:srgbClr val="FFFFFF"/>
                </a:solidFill>
                <a:latin typeface="Sanchez Slab Bold" panose="02000000000000000000" pitchFamily="2" charset="0"/>
              </a:defRPr>
            </a:lvl1pPr>
            <a:lvl2pPr marL="609555" indent="0">
              <a:buNone/>
              <a:defRPr/>
            </a:lvl2pPr>
            <a:lvl3pPr marL="1219110" indent="0">
              <a:buNone/>
              <a:defRPr/>
            </a:lvl3pPr>
            <a:lvl4pPr marL="1828664" indent="0">
              <a:buNone/>
              <a:defRPr/>
            </a:lvl4pPr>
            <a:lvl5pPr marL="2438218" indent="0">
              <a:buNone/>
              <a:defRPr/>
            </a:lvl5pPr>
          </a:lstStyle>
          <a:p>
            <a:pPr lvl="0"/>
            <a:r>
              <a:rPr lang="en-US"/>
              <a:t>Click to edit subtitle</a:t>
            </a:r>
          </a:p>
        </p:txBody>
      </p:sp>
      <p:pic>
        <p:nvPicPr>
          <p:cNvPr id="32" name="Picture 24">
            <a:extLst>
              <a:ext uri="{FF2B5EF4-FFF2-40B4-BE49-F238E27FC236}">
                <a16:creationId xmlns:a16="http://schemas.microsoft.com/office/drawing/2014/main" id="{E8208FD5-ABF4-4B44-A278-421D81C5413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219200" y="914402"/>
            <a:ext cx="2438400" cy="390143"/>
          </a:xfrm>
          <a:prstGeom prst="rect">
            <a:avLst/>
          </a:prstGeom>
        </p:spPr>
      </p:pic>
      <p:sp>
        <p:nvSpPr>
          <p:cNvPr id="10" name="TextBox 9">
            <a:extLst>
              <a:ext uri="{FF2B5EF4-FFF2-40B4-BE49-F238E27FC236}">
                <a16:creationId xmlns:a16="http://schemas.microsoft.com/office/drawing/2014/main" id="{FF27A2C0-B669-C348-A229-FC0AC9245603}"/>
              </a:ext>
            </a:extLst>
          </p:cNvPr>
          <p:cNvSpPr txBox="1"/>
          <p:nvPr userDrawn="1"/>
        </p:nvSpPr>
        <p:spPr>
          <a:xfrm>
            <a:off x="4955868" y="6035042"/>
            <a:ext cx="6011333" cy="256545"/>
          </a:xfrm>
          <a:prstGeom prst="rect">
            <a:avLst/>
          </a:prstGeom>
          <a:noFill/>
        </p:spPr>
        <p:txBody>
          <a:bodyPr wrap="square" rIns="0" rtlCol="0">
            <a:spAutoFit/>
          </a:bodyPr>
          <a:lstStyle/>
          <a:p>
            <a:pPr algn="r"/>
            <a:r>
              <a:rPr lang="en-US" sz="1067" b="0" i="0">
                <a:solidFill>
                  <a:schemeClr val="bg1"/>
                </a:solidFill>
                <a:latin typeface="Arial" panose="020B0604020202020204" pitchFamily="34" charset="0"/>
                <a:cs typeface="Arial" pitchFamily="34" charset="0"/>
              </a:rPr>
              <a:t>Copyright © 2020 HealthEquity, Inc.</a:t>
            </a:r>
            <a:r>
              <a:rPr lang="en-US" sz="1067" b="0" i="0" baseline="0">
                <a:solidFill>
                  <a:schemeClr val="bg1"/>
                </a:solidFill>
                <a:latin typeface="Arial" panose="020B0604020202020204" pitchFamily="34" charset="0"/>
                <a:cs typeface="Arial" pitchFamily="34" charset="0"/>
              </a:rPr>
              <a:t> All rights reserved.</a:t>
            </a:r>
            <a:endParaRPr lang="en-US" sz="1067" b="0" i="0">
              <a:solidFill>
                <a:schemeClr val="bg1"/>
              </a:solidFill>
              <a:latin typeface="Arial" panose="020B0604020202020204" pitchFamily="34" charset="0"/>
              <a:cs typeface="Arial" pitchFamily="34" charset="0"/>
            </a:endParaRPr>
          </a:p>
        </p:txBody>
      </p:sp>
      <p:sp>
        <p:nvSpPr>
          <p:cNvPr id="11" name="Text Placeholder 37">
            <a:extLst>
              <a:ext uri="{FF2B5EF4-FFF2-40B4-BE49-F238E27FC236}">
                <a16:creationId xmlns:a16="http://schemas.microsoft.com/office/drawing/2014/main" id="{4D6F1E91-12ED-DC4A-AB99-8F48EE06141B}"/>
              </a:ext>
            </a:extLst>
          </p:cNvPr>
          <p:cNvSpPr>
            <a:spLocks noGrp="1"/>
          </p:cNvSpPr>
          <p:nvPr>
            <p:ph type="body" sz="quarter" idx="11" hasCustomPrompt="1"/>
          </p:nvPr>
        </p:nvSpPr>
        <p:spPr>
          <a:xfrm>
            <a:off x="1219200" y="5854149"/>
            <a:ext cx="4876800" cy="490455"/>
          </a:xfrm>
        </p:spPr>
        <p:txBody>
          <a:bodyPr wrap="square" lIns="0" rIns="0" anchor="b">
            <a:spAutoFit/>
          </a:bodyPr>
          <a:lstStyle>
            <a:lvl1pPr marL="0" indent="0" algn="l">
              <a:buNone/>
              <a:defRPr sz="2667">
                <a:solidFill>
                  <a:srgbClr val="FFFFFF"/>
                </a:solidFill>
              </a:defRPr>
            </a:lvl1pPr>
            <a:lvl2pPr marL="609555" indent="0">
              <a:buNone/>
              <a:defRPr/>
            </a:lvl2pPr>
            <a:lvl3pPr marL="1219110" indent="0">
              <a:buNone/>
              <a:defRPr/>
            </a:lvl3pPr>
            <a:lvl4pPr marL="1828664" indent="0">
              <a:buNone/>
              <a:defRPr/>
            </a:lvl4pPr>
            <a:lvl5pPr marL="2438218" indent="0">
              <a:buNone/>
              <a:defRPr/>
            </a:lvl5pPr>
          </a:lstStyle>
          <a:p>
            <a:pPr lvl="0"/>
            <a:r>
              <a:rPr lang="en-US"/>
              <a:t>Month dd, </a:t>
            </a:r>
            <a:r>
              <a:rPr lang="en-US" err="1"/>
              <a:t>yyyy</a:t>
            </a:r>
            <a:endParaRPr lang="en-US"/>
          </a:p>
        </p:txBody>
      </p:sp>
    </p:spTree>
    <p:extLst>
      <p:ext uri="{BB962C8B-B14F-4D97-AF65-F5344CB8AC3E}">
        <p14:creationId xmlns:p14="http://schemas.microsoft.com/office/powerpoint/2010/main" val="4098550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Header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DB2B9AF-7C7A-ED4B-8B47-5EFC4C7403E8}" type="slidenum">
              <a:rPr lang="en-US" smtClean="0"/>
              <a:t>‹#›</a:t>
            </a:fld>
            <a:endParaRPr lang="en-US"/>
          </a:p>
        </p:txBody>
      </p:sp>
      <p:sp>
        <p:nvSpPr>
          <p:cNvPr id="4" name="Title 1">
            <a:extLst>
              <a:ext uri="{FF2B5EF4-FFF2-40B4-BE49-F238E27FC236}">
                <a16:creationId xmlns:a16="http://schemas.microsoft.com/office/drawing/2014/main" id="{2126BFA5-099A-B14C-8A50-BD926BFD29DC}"/>
              </a:ext>
            </a:extLst>
          </p:cNvPr>
          <p:cNvSpPr>
            <a:spLocks noGrp="1"/>
          </p:cNvSpPr>
          <p:nvPr>
            <p:ph type="title" hasCustomPrompt="1"/>
          </p:nvPr>
        </p:nvSpPr>
        <p:spPr>
          <a:xfrm>
            <a:off x="609600" y="243842"/>
            <a:ext cx="10972800" cy="759119"/>
          </a:xfrm>
          <a:noFill/>
        </p:spPr>
        <p:txBody>
          <a:bodyPr wrap="square" tIns="91440" bIns="91440" anchor="t" anchorCtr="0">
            <a:spAutoFit/>
          </a:bodyPr>
          <a:lstStyle>
            <a:lvl1pPr>
              <a:defRPr sz="3733"/>
            </a:lvl1pPr>
          </a:lstStyle>
          <a:p>
            <a:r>
              <a:rPr lang="en-US"/>
              <a:t>Click to add title</a:t>
            </a:r>
          </a:p>
        </p:txBody>
      </p:sp>
      <p:sp>
        <p:nvSpPr>
          <p:cNvPr id="7" name="Content Placeholder 3">
            <a:extLst>
              <a:ext uri="{FF2B5EF4-FFF2-40B4-BE49-F238E27FC236}">
                <a16:creationId xmlns:a16="http://schemas.microsoft.com/office/drawing/2014/main" id="{10BB3492-7254-234B-BA8B-3595642F3C66}"/>
              </a:ext>
            </a:extLst>
          </p:cNvPr>
          <p:cNvSpPr>
            <a:spLocks noGrp="1"/>
          </p:cNvSpPr>
          <p:nvPr>
            <p:ph sz="quarter" idx="11" hasCustomPrompt="1"/>
          </p:nvPr>
        </p:nvSpPr>
        <p:spPr>
          <a:xfrm>
            <a:off x="609600" y="5375365"/>
            <a:ext cx="10972800" cy="731520"/>
          </a:xfrm>
        </p:spPr>
        <p:txBody>
          <a:bodyPr anchor="b">
            <a:noAutofit/>
          </a:bodyPr>
          <a:lstStyle>
            <a:lvl1pPr marL="0" indent="0">
              <a:lnSpc>
                <a:spcPts val="1067"/>
              </a:lnSpc>
              <a:spcBef>
                <a:spcPts val="0"/>
              </a:spcBef>
              <a:spcAft>
                <a:spcPts val="267"/>
              </a:spcAft>
              <a:buNone/>
              <a:defRPr sz="1067">
                <a:solidFill>
                  <a:schemeClr val="accent6"/>
                </a:solidFill>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Click to insert disclosures</a:t>
            </a:r>
          </a:p>
        </p:txBody>
      </p:sp>
      <p:sp>
        <p:nvSpPr>
          <p:cNvPr id="6" name="Rectangle 5">
            <a:extLst>
              <a:ext uri="{FF2B5EF4-FFF2-40B4-BE49-F238E27FC236}">
                <a16:creationId xmlns:a16="http://schemas.microsoft.com/office/drawing/2014/main" id="{B7854A22-75D4-004D-AD91-9BC8642F840C}"/>
              </a:ext>
            </a:extLst>
          </p:cNvPr>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solidFill>
                <a:srgbClr val="00AAC6"/>
              </a:solidFill>
              <a:latin typeface="Arial" panose="020B0604020202020204" pitchFamily="34" charset="0"/>
            </a:endParaRPr>
          </a:p>
        </p:txBody>
      </p:sp>
    </p:spTree>
    <p:extLst>
      <p:ext uri="{BB962C8B-B14F-4D97-AF65-F5344CB8AC3E}">
        <p14:creationId xmlns:p14="http://schemas.microsoft.com/office/powerpoint/2010/main" val="153676133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Header &amp; content">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1AF4457E-DF52-1547-B421-B6CD33317E90}"/>
              </a:ext>
            </a:extLst>
          </p:cNvPr>
          <p:cNvSpPr>
            <a:spLocks noGrp="1"/>
          </p:cNvSpPr>
          <p:nvPr>
            <p:ph type="title"/>
          </p:nvPr>
        </p:nvSpPr>
        <p:spPr>
          <a:xfrm>
            <a:off x="609600" y="243841"/>
            <a:ext cx="10972800" cy="841321"/>
          </a:xfrm>
          <a:prstGeom prst="rect">
            <a:avLst/>
          </a:prstGeom>
        </p:spPr>
        <p:txBody>
          <a:bodyPr vert="horz" wrap="square" lIns="91440" tIns="91440" rIns="91440" bIns="91440" rtlCol="0" anchor="t" anchorCtr="0">
            <a:spAutoFit/>
          </a:bodyPr>
          <a:lstStyle/>
          <a:p>
            <a:endParaRPr lang="en-US"/>
          </a:p>
        </p:txBody>
      </p:sp>
      <p:sp>
        <p:nvSpPr>
          <p:cNvPr id="10" name="Slide Number Placeholder 5">
            <a:extLst>
              <a:ext uri="{FF2B5EF4-FFF2-40B4-BE49-F238E27FC236}">
                <a16:creationId xmlns:a16="http://schemas.microsoft.com/office/drawing/2014/main" id="{20F5D349-A966-F743-970F-88495CD248BD}"/>
              </a:ext>
            </a:extLst>
          </p:cNvPr>
          <p:cNvSpPr>
            <a:spLocks noGrp="1"/>
          </p:cNvSpPr>
          <p:nvPr>
            <p:ph type="sldNum" sz="quarter" idx="4"/>
          </p:nvPr>
        </p:nvSpPr>
        <p:spPr>
          <a:xfrm>
            <a:off x="588526" y="6307056"/>
            <a:ext cx="500097" cy="365125"/>
          </a:xfrm>
          <a:prstGeom prst="rect">
            <a:avLst/>
          </a:prstGeom>
        </p:spPr>
        <p:txBody>
          <a:bodyPr vert="horz" lIns="91440" tIns="45720" rIns="91440" bIns="45720" rtlCol="0" anchor="ctr"/>
          <a:lstStyle>
            <a:lvl1pPr algn="l">
              <a:defRPr sz="1200" b="0">
                <a:solidFill>
                  <a:schemeClr val="bg1"/>
                </a:solidFill>
              </a:defRPr>
            </a:lvl1pPr>
          </a:lstStyle>
          <a:p>
            <a:fld id="{9DB2B9AF-7C7A-ED4B-8B47-5EFC4C7403E8}" type="slidenum">
              <a:rPr lang="en-US" smtClean="0"/>
              <a:pPr/>
              <a:t>‹#›</a:t>
            </a:fld>
            <a:endParaRPr lang="en-US"/>
          </a:p>
        </p:txBody>
      </p:sp>
      <p:sp>
        <p:nvSpPr>
          <p:cNvPr id="3" name="Content Placeholder 2">
            <a:extLst>
              <a:ext uri="{FF2B5EF4-FFF2-40B4-BE49-F238E27FC236}">
                <a16:creationId xmlns:a16="http://schemas.microsoft.com/office/drawing/2014/main" id="{1A9B9AAE-D8E7-B14D-A6BB-46DA172829A9}"/>
              </a:ext>
            </a:extLst>
          </p:cNvPr>
          <p:cNvSpPr>
            <a:spLocks noGrp="1"/>
          </p:cNvSpPr>
          <p:nvPr>
            <p:ph sz="quarter" idx="10"/>
          </p:nvPr>
        </p:nvSpPr>
        <p:spPr>
          <a:xfrm>
            <a:off x="609600" y="1584960"/>
            <a:ext cx="10972800" cy="2160677"/>
          </a:xfrm>
        </p:spPr>
        <p:txBody>
          <a:bodyPr/>
          <a:lstStyle>
            <a:lvl1pPr>
              <a:defRPr sz="2667">
                <a:solidFill>
                  <a:schemeClr val="tx1"/>
                </a:solidFill>
              </a:defRPr>
            </a:lvl1pPr>
            <a:lvl2pPr>
              <a:defRPr sz="24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2A73E5-2E15-D348-9B64-DFF22FFB1A40}"/>
              </a:ext>
            </a:extLst>
          </p:cNvPr>
          <p:cNvSpPr>
            <a:spLocks noGrp="1"/>
          </p:cNvSpPr>
          <p:nvPr>
            <p:ph sz="quarter" idx="11" hasCustomPrompt="1"/>
          </p:nvPr>
        </p:nvSpPr>
        <p:spPr>
          <a:xfrm>
            <a:off x="609600" y="5375365"/>
            <a:ext cx="10972800" cy="731520"/>
          </a:xfrm>
        </p:spPr>
        <p:txBody>
          <a:bodyPr anchor="b">
            <a:noAutofit/>
          </a:bodyPr>
          <a:lstStyle>
            <a:lvl1pPr marL="0" indent="0">
              <a:lnSpc>
                <a:spcPts val="1067"/>
              </a:lnSpc>
              <a:spcBef>
                <a:spcPts val="0"/>
              </a:spcBef>
              <a:spcAft>
                <a:spcPts val="267"/>
              </a:spcAft>
              <a:buNone/>
              <a:defRPr sz="1067">
                <a:solidFill>
                  <a:schemeClr val="accent6"/>
                </a:solidFill>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Click to insert disclosures</a:t>
            </a:r>
          </a:p>
        </p:txBody>
      </p:sp>
    </p:spTree>
    <p:extLst>
      <p:ext uri="{BB962C8B-B14F-4D97-AF65-F5344CB8AC3E}">
        <p14:creationId xmlns:p14="http://schemas.microsoft.com/office/powerpoint/2010/main" val="422283333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_Closing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solidFill>
                <a:srgbClr val="00AAC6"/>
              </a:solidFill>
              <a:latin typeface="Oswald" panose="02000506000000020004" pitchFamily="2" charset="0"/>
            </a:endParaRPr>
          </a:p>
        </p:txBody>
      </p:sp>
      <p:pic>
        <p:nvPicPr>
          <p:cNvPr id="3" name="Graphic 2">
            <a:extLst>
              <a:ext uri="{FF2B5EF4-FFF2-40B4-BE49-F238E27FC236}">
                <a16:creationId xmlns:a16="http://schemas.microsoft.com/office/drawing/2014/main" id="{41877D62-6244-F74D-BB2E-F9E25F28E23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62400" y="2819400"/>
            <a:ext cx="4267200" cy="682752"/>
          </a:xfrm>
          <a:prstGeom prst="rect">
            <a:avLst/>
          </a:prstGeom>
        </p:spPr>
      </p:pic>
    </p:spTree>
    <p:extLst>
      <p:ext uri="{BB962C8B-B14F-4D97-AF65-F5344CB8AC3E}">
        <p14:creationId xmlns:p14="http://schemas.microsoft.com/office/powerpoint/2010/main" val="425629089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NTENT +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7F7BA6-4835-5834-A377-742A62C8DB29}"/>
              </a:ext>
            </a:extLst>
          </p:cNvPr>
          <p:cNvSpPr>
            <a:spLocks noGrp="1"/>
          </p:cNvSpPr>
          <p:nvPr>
            <p:ph sz="quarter" idx="14"/>
          </p:nvPr>
        </p:nvSpPr>
        <p:spPr>
          <a:xfrm>
            <a:off x="853018" y="2076451"/>
            <a:ext cx="10837333" cy="189757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8527"/>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3">
            <a:extLst>
              <a:ext uri="{FF2B5EF4-FFF2-40B4-BE49-F238E27FC236}">
                <a16:creationId xmlns:a16="http://schemas.microsoft.com/office/drawing/2014/main" id="{CE6A8F52-6A0C-CDD7-9D1F-457E06AD4D22}"/>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47643052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NTENT + Header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8527"/>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63958" y="2019978"/>
            <a:ext cx="10826476"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 eiusmod tempor incididunt ut labore et dolore magna aliqua.</a:t>
            </a:r>
          </a:p>
        </p:txBody>
      </p:sp>
      <p:sp>
        <p:nvSpPr>
          <p:cNvPr id="6" name="Content Placeholder 2">
            <a:extLst>
              <a:ext uri="{FF2B5EF4-FFF2-40B4-BE49-F238E27FC236}">
                <a16:creationId xmlns:a16="http://schemas.microsoft.com/office/drawing/2014/main" id="{200C238D-657E-1835-31EC-EAFF4FE6E367}"/>
              </a:ext>
            </a:extLst>
          </p:cNvPr>
          <p:cNvSpPr>
            <a:spLocks noGrp="1"/>
          </p:cNvSpPr>
          <p:nvPr>
            <p:ph sz="quarter" idx="14"/>
          </p:nvPr>
        </p:nvSpPr>
        <p:spPr>
          <a:xfrm>
            <a:off x="853018" y="3075568"/>
            <a:ext cx="10837333" cy="189757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41C53E1D-1CBD-09FE-A9DB-72850273726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677256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Product">
    <p:bg>
      <p:bgPr>
        <a:solidFill>
          <a:schemeClr val="bg1"/>
        </a:solidFill>
        <a:effectLst/>
      </p:bgPr>
    </p:bg>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79E452EB-2D08-9E42-8EDE-1936350F4F6E}"/>
              </a:ext>
            </a:extLst>
          </p:cNvPr>
          <p:cNvCxnSpPr>
            <a:cxnSpLocks/>
          </p:cNvCxnSpPr>
          <p:nvPr userDrawn="1"/>
        </p:nvCxnSpPr>
        <p:spPr>
          <a:xfrm>
            <a:off x="3333520" y="476211"/>
            <a:ext cx="0" cy="315132"/>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6D811D18-2E08-9C4E-AFA7-E3914492A1FE}"/>
              </a:ext>
            </a:extLst>
          </p:cNvPr>
          <p:cNvSpPr>
            <a:spLocks noGrp="1"/>
          </p:cNvSpPr>
          <p:nvPr>
            <p:ph type="body" sz="quarter" idx="17" hasCustomPrompt="1"/>
          </p:nvPr>
        </p:nvSpPr>
        <p:spPr>
          <a:xfrm>
            <a:off x="3584869" y="509033"/>
            <a:ext cx="5012267" cy="410633"/>
          </a:xfrm>
          <a:prstGeom prst="rect">
            <a:avLst/>
          </a:prstGeom>
        </p:spPr>
        <p:txBody>
          <a:bodyPr lIns="0" tIns="0" rIns="0" bIns="0">
            <a:noAutofit/>
          </a:bodyPr>
          <a:lstStyle>
            <a:lvl1pPr marL="0" indent="0">
              <a:buNone/>
              <a:defRPr sz="2000">
                <a:solidFill>
                  <a:schemeClr val="tx1">
                    <a:lumMod val="90000"/>
                    <a:lumOff val="10000"/>
                  </a:schemeClr>
                </a:solidFill>
                <a:latin typeface="Neue Haas Grotesk Text Pro" panose="020B0504020202020204" pitchFamily="34" charset="0"/>
              </a:defRPr>
            </a:lvl1pPr>
            <a:lvl2pPr marL="609570" indent="0">
              <a:buNone/>
              <a:defRPr sz="1867">
                <a:solidFill>
                  <a:schemeClr val="bg1"/>
                </a:solidFill>
              </a:defRPr>
            </a:lvl2pPr>
            <a:lvl3pPr marL="1219140" indent="0">
              <a:buNone/>
              <a:defRPr sz="1867">
                <a:solidFill>
                  <a:schemeClr val="bg1"/>
                </a:solidFill>
              </a:defRPr>
            </a:lvl3pPr>
            <a:lvl4pPr marL="1828709" indent="0">
              <a:buNone/>
              <a:defRPr sz="1867">
                <a:solidFill>
                  <a:schemeClr val="bg1"/>
                </a:solidFill>
              </a:defRPr>
            </a:lvl4pPr>
            <a:lvl5pPr marL="2438278" indent="0">
              <a:buNone/>
              <a:defRPr sz="1867">
                <a:solidFill>
                  <a:schemeClr val="bg1"/>
                </a:solidFill>
              </a:defRPr>
            </a:lvl5pPr>
          </a:lstStyle>
          <a:p>
            <a:pPr lvl="0"/>
            <a:r>
              <a:rPr lang="en-US"/>
              <a:t>Product Name (Acronym)</a:t>
            </a:r>
          </a:p>
        </p:txBody>
      </p:sp>
      <p:pic>
        <p:nvPicPr>
          <p:cNvPr id="34" name="Graphic 33">
            <a:extLst>
              <a:ext uri="{FF2B5EF4-FFF2-40B4-BE49-F238E27FC236}">
                <a16:creationId xmlns:a16="http://schemas.microsoft.com/office/drawing/2014/main" id="{7C0EAF01-C09D-0549-A52F-2ADF1AE40FB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2033" y="484319"/>
            <a:ext cx="2443944" cy="391031"/>
          </a:xfrm>
          <a:prstGeom prst="rect">
            <a:avLst/>
          </a:prstGeom>
        </p:spPr>
      </p:pic>
      <p:sp>
        <p:nvSpPr>
          <p:cNvPr id="19" name="Picture Placeholder 9">
            <a:extLst>
              <a:ext uri="{FF2B5EF4-FFF2-40B4-BE49-F238E27FC236}">
                <a16:creationId xmlns:a16="http://schemas.microsoft.com/office/drawing/2014/main" id="{BE64A8E8-BC16-E949-AF75-407FCD7B97E9}"/>
              </a:ext>
            </a:extLst>
          </p:cNvPr>
          <p:cNvSpPr>
            <a:spLocks noGrp="1"/>
          </p:cNvSpPr>
          <p:nvPr>
            <p:ph type="pic" sz="quarter" idx="18"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9" name="Title 1">
            <a:extLst>
              <a:ext uri="{FF2B5EF4-FFF2-40B4-BE49-F238E27FC236}">
                <a16:creationId xmlns:a16="http://schemas.microsoft.com/office/drawing/2014/main" id="{C99D6AFF-8DE3-D840-B3E3-FAF54C35D9CB}"/>
              </a:ext>
            </a:extLst>
          </p:cNvPr>
          <p:cNvSpPr>
            <a:spLocks noGrp="1"/>
          </p:cNvSpPr>
          <p:nvPr>
            <p:ph type="title" hasCustomPrompt="1"/>
          </p:nvPr>
        </p:nvSpPr>
        <p:spPr>
          <a:xfrm>
            <a:off x="600375" y="3472178"/>
            <a:ext cx="10925311" cy="2189061"/>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here to add presentation title</a:t>
            </a:r>
          </a:p>
        </p:txBody>
      </p:sp>
      <p:sp>
        <p:nvSpPr>
          <p:cNvPr id="8" name="Content Placeholder 3">
            <a:extLst>
              <a:ext uri="{FF2B5EF4-FFF2-40B4-BE49-F238E27FC236}">
                <a16:creationId xmlns:a16="http://schemas.microsoft.com/office/drawing/2014/main" id="{0DBD0451-4E44-227B-089E-3A05B3A7B674}"/>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124337004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NTENT + Header + 2 Column + Subheader">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8F1C048-8A4E-7199-B087-6E3C2AC95D71}"/>
              </a:ext>
            </a:extLst>
          </p:cNvPr>
          <p:cNvSpPr>
            <a:spLocks noGrp="1"/>
          </p:cNvSpPr>
          <p:nvPr>
            <p:ph sz="quarter" idx="14"/>
          </p:nvPr>
        </p:nvSpPr>
        <p:spPr>
          <a:xfrm>
            <a:off x="853018" y="3042656"/>
            <a:ext cx="4774727" cy="189757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8527"/>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a:t>
            </a: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2" y="2054358"/>
            <a:ext cx="476514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a:t>
            </a:r>
          </a:p>
        </p:txBody>
      </p:sp>
      <p:sp>
        <p:nvSpPr>
          <p:cNvPr id="25" name="Text Placeholder 4">
            <a:extLst>
              <a:ext uri="{FF2B5EF4-FFF2-40B4-BE49-F238E27FC236}">
                <a16:creationId xmlns:a16="http://schemas.microsoft.com/office/drawing/2014/main" id="{B6DB2551-7850-CB42-8AA7-102C9D1C7B0F}"/>
              </a:ext>
            </a:extLst>
          </p:cNvPr>
          <p:cNvSpPr>
            <a:spLocks noGrp="1"/>
          </p:cNvSpPr>
          <p:nvPr>
            <p:ph type="body" sz="quarter" idx="22" hasCustomPrompt="1"/>
          </p:nvPr>
        </p:nvSpPr>
        <p:spPr>
          <a:xfrm>
            <a:off x="6949018" y="2054358"/>
            <a:ext cx="476514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p:txBody>
      </p:sp>
      <p:sp>
        <p:nvSpPr>
          <p:cNvPr id="9" name="Content Placeholder 2">
            <a:extLst>
              <a:ext uri="{FF2B5EF4-FFF2-40B4-BE49-F238E27FC236}">
                <a16:creationId xmlns:a16="http://schemas.microsoft.com/office/drawing/2014/main" id="{4FDFACAD-9C5C-9F7E-53E8-B398BBF6AC26}"/>
              </a:ext>
            </a:extLst>
          </p:cNvPr>
          <p:cNvSpPr>
            <a:spLocks noGrp="1"/>
          </p:cNvSpPr>
          <p:nvPr>
            <p:ph sz="quarter" idx="23"/>
          </p:nvPr>
        </p:nvSpPr>
        <p:spPr>
          <a:xfrm>
            <a:off x="6949018" y="3042656"/>
            <a:ext cx="4774727" cy="189757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898A6D6D-0C64-F05E-3C8D-9491CE08280A}"/>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79124037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NTENT + Header + Subheader + Image (V)">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8527"/>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sed do</a:t>
            </a:r>
          </a:p>
        </p:txBody>
      </p:sp>
      <p:sp>
        <p:nvSpPr>
          <p:cNvPr id="22" name="Text Placeholder 4">
            <a:extLst>
              <a:ext uri="{FF2B5EF4-FFF2-40B4-BE49-F238E27FC236}">
                <a16:creationId xmlns:a16="http://schemas.microsoft.com/office/drawing/2014/main" id="{1593AD38-AA1C-9745-9711-2C713309E544}"/>
              </a:ext>
            </a:extLst>
          </p:cNvPr>
          <p:cNvSpPr>
            <a:spLocks noGrp="1"/>
          </p:cNvSpPr>
          <p:nvPr>
            <p:ph type="body" sz="quarter" idx="12" hasCustomPrompt="1"/>
          </p:nvPr>
        </p:nvSpPr>
        <p:spPr>
          <a:xfrm>
            <a:off x="863959" y="2019978"/>
            <a:ext cx="5242560" cy="802357"/>
          </a:xfrm>
          <a:prstGeom prst="rect">
            <a:avLst/>
          </a:prstGeom>
        </p:spPr>
        <p:txBody>
          <a:bodyPr wrap="square"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a:t>
            </a:r>
          </a:p>
        </p:txBody>
      </p:sp>
      <p:sp>
        <p:nvSpPr>
          <p:cNvPr id="7" name="Content Placeholder 2">
            <a:extLst>
              <a:ext uri="{FF2B5EF4-FFF2-40B4-BE49-F238E27FC236}">
                <a16:creationId xmlns:a16="http://schemas.microsoft.com/office/drawing/2014/main" id="{A977620A-0734-A034-8F2A-2D7550B4EFE0}"/>
              </a:ext>
            </a:extLst>
          </p:cNvPr>
          <p:cNvSpPr>
            <a:spLocks noGrp="1"/>
          </p:cNvSpPr>
          <p:nvPr>
            <p:ph sz="quarter" idx="14"/>
          </p:nvPr>
        </p:nvSpPr>
        <p:spPr>
          <a:xfrm>
            <a:off x="853018" y="3075569"/>
            <a:ext cx="5253076" cy="189757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5D543723-1849-7980-BA38-71C061C0AA8F}"/>
              </a:ext>
            </a:extLst>
          </p:cNvPr>
          <p:cNvSpPr>
            <a:spLocks noGrp="1"/>
          </p:cNvSpPr>
          <p:nvPr>
            <p:ph sz="quarter" idx="15" hasCustomPrompt="1"/>
          </p:nvPr>
        </p:nvSpPr>
        <p:spPr>
          <a:xfrm>
            <a:off x="853018" y="6531734"/>
            <a:ext cx="5253076"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50348385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NTENT + Header + Subheader + Image (H)">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0" y="3205078"/>
            <a:ext cx="12179061" cy="365291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3895768" cy="2130840"/>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a:t>
            </a:r>
          </a:p>
        </p:txBody>
      </p:sp>
      <p:sp>
        <p:nvSpPr>
          <p:cNvPr id="22" name="Text Placeholder 6">
            <a:extLst>
              <a:ext uri="{FF2B5EF4-FFF2-40B4-BE49-F238E27FC236}">
                <a16:creationId xmlns:a16="http://schemas.microsoft.com/office/drawing/2014/main" id="{0A6EDAA6-07D9-0E40-8682-39E1BF118BB0}"/>
              </a:ext>
            </a:extLst>
          </p:cNvPr>
          <p:cNvSpPr>
            <a:spLocks noGrp="1"/>
          </p:cNvSpPr>
          <p:nvPr>
            <p:ph type="body" sz="quarter" idx="13" hasCustomPrompt="1"/>
          </p:nvPr>
        </p:nvSpPr>
        <p:spPr>
          <a:xfrm>
            <a:off x="5346518" y="1294465"/>
            <a:ext cx="6402796"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4" name="Text Placeholder 4">
            <a:extLst>
              <a:ext uri="{FF2B5EF4-FFF2-40B4-BE49-F238E27FC236}">
                <a16:creationId xmlns:a16="http://schemas.microsoft.com/office/drawing/2014/main" id="{06E7EA12-088F-8D43-99FF-C55B7B6DF985}"/>
              </a:ext>
            </a:extLst>
          </p:cNvPr>
          <p:cNvSpPr>
            <a:spLocks noGrp="1"/>
          </p:cNvSpPr>
          <p:nvPr>
            <p:ph type="body" sz="quarter" idx="12" hasCustomPrompt="1"/>
          </p:nvPr>
        </p:nvSpPr>
        <p:spPr>
          <a:xfrm>
            <a:off x="5346518" y="361898"/>
            <a:ext cx="6402796" cy="802357"/>
          </a:xfrm>
          <a:prstGeom prst="rect">
            <a:avLst/>
          </a:prstGeom>
        </p:spPr>
        <p:txBody>
          <a:bodyPr wrap="square"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a:t>
            </a:r>
          </a:p>
        </p:txBody>
      </p:sp>
    </p:spTree>
    <p:extLst>
      <p:ext uri="{BB962C8B-B14F-4D97-AF65-F5344CB8AC3E}">
        <p14:creationId xmlns:p14="http://schemas.microsoft.com/office/powerpoint/2010/main" val="104228272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NTENT + Header + Numbered Section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8527"/>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856327"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endParaRPr lang="en-US"/>
          </a:p>
        </p:txBody>
      </p:sp>
      <p:sp>
        <p:nvSpPr>
          <p:cNvPr id="22" name="Text Placeholder 4">
            <a:extLst>
              <a:ext uri="{FF2B5EF4-FFF2-40B4-BE49-F238E27FC236}">
                <a16:creationId xmlns:a16="http://schemas.microsoft.com/office/drawing/2014/main" id="{070E8795-C949-6A47-A913-6DE1344F1BE3}"/>
              </a:ext>
            </a:extLst>
          </p:cNvPr>
          <p:cNvSpPr>
            <a:spLocks noGrp="1"/>
          </p:cNvSpPr>
          <p:nvPr>
            <p:ph type="body" sz="quarter" idx="21" hasCustomPrompt="1"/>
          </p:nvPr>
        </p:nvSpPr>
        <p:spPr>
          <a:xfrm>
            <a:off x="853441" y="1876235"/>
            <a:ext cx="548643" cy="1149097"/>
          </a:xfrm>
          <a:prstGeom prst="rect">
            <a:avLst/>
          </a:prstGeom>
        </p:spPr>
        <p:txBody>
          <a:bodyPr>
            <a:sp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1</a:t>
            </a:r>
          </a:p>
        </p:txBody>
      </p:sp>
      <p:cxnSp>
        <p:nvCxnSpPr>
          <p:cNvPr id="5" name="Straight Connector 4">
            <a:extLst>
              <a:ext uri="{FF2B5EF4-FFF2-40B4-BE49-F238E27FC236}">
                <a16:creationId xmlns:a16="http://schemas.microsoft.com/office/drawing/2014/main" id="{662B80ED-6F7E-E74F-A0F9-472C9A1BBB01}"/>
              </a:ext>
            </a:extLst>
          </p:cNvPr>
          <p:cNvCxnSpPr>
            <a:cxnSpLocks/>
          </p:cNvCxnSpPr>
          <p:nvPr userDrawn="1"/>
        </p:nvCxnSpPr>
        <p:spPr>
          <a:xfrm>
            <a:off x="1531087"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52" name="Text Placeholder 4">
            <a:extLst>
              <a:ext uri="{FF2B5EF4-FFF2-40B4-BE49-F238E27FC236}">
                <a16:creationId xmlns:a16="http://schemas.microsoft.com/office/drawing/2014/main" id="{B62CD6E9-C7AE-924D-B241-9F40064481B4}"/>
              </a:ext>
            </a:extLst>
          </p:cNvPr>
          <p:cNvSpPr>
            <a:spLocks noGrp="1"/>
          </p:cNvSpPr>
          <p:nvPr>
            <p:ph type="body" sz="quarter" idx="23" hasCustomPrompt="1"/>
          </p:nvPr>
        </p:nvSpPr>
        <p:spPr>
          <a:xfrm>
            <a:off x="5740756"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53" name="Text Placeholder 4">
            <a:extLst>
              <a:ext uri="{FF2B5EF4-FFF2-40B4-BE49-F238E27FC236}">
                <a16:creationId xmlns:a16="http://schemas.microsoft.com/office/drawing/2014/main" id="{1CCF56B5-638B-A24A-B6B7-3A36575E7109}"/>
              </a:ext>
            </a:extLst>
          </p:cNvPr>
          <p:cNvSpPr>
            <a:spLocks noGrp="1"/>
          </p:cNvSpPr>
          <p:nvPr>
            <p:ph type="body" sz="quarter" idx="24" hasCustomPrompt="1"/>
          </p:nvPr>
        </p:nvSpPr>
        <p:spPr>
          <a:xfrm>
            <a:off x="4737869" y="1876235"/>
            <a:ext cx="548643" cy="990724"/>
          </a:xfrm>
          <a:prstGeom prst="rect">
            <a:avLst/>
          </a:prstGeom>
        </p:spPr>
        <p:txBody>
          <a:bodyPr>
            <a:no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a:t>
            </a:r>
          </a:p>
        </p:txBody>
      </p:sp>
      <p:cxnSp>
        <p:nvCxnSpPr>
          <p:cNvPr id="54" name="Straight Connector 53">
            <a:extLst>
              <a:ext uri="{FF2B5EF4-FFF2-40B4-BE49-F238E27FC236}">
                <a16:creationId xmlns:a16="http://schemas.microsoft.com/office/drawing/2014/main" id="{FAA7FC4C-CE6B-834F-884B-31A04D184EBA}"/>
              </a:ext>
            </a:extLst>
          </p:cNvPr>
          <p:cNvCxnSpPr>
            <a:cxnSpLocks/>
          </p:cNvCxnSpPr>
          <p:nvPr userDrawn="1"/>
        </p:nvCxnSpPr>
        <p:spPr>
          <a:xfrm>
            <a:off x="5415516"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56" name="Text Placeholder 4">
            <a:extLst>
              <a:ext uri="{FF2B5EF4-FFF2-40B4-BE49-F238E27FC236}">
                <a16:creationId xmlns:a16="http://schemas.microsoft.com/office/drawing/2014/main" id="{923E018C-87ED-5B44-8217-D5D662BDCF39}"/>
              </a:ext>
            </a:extLst>
          </p:cNvPr>
          <p:cNvSpPr>
            <a:spLocks noGrp="1"/>
          </p:cNvSpPr>
          <p:nvPr>
            <p:ph type="body" sz="quarter" idx="26" hasCustomPrompt="1"/>
          </p:nvPr>
        </p:nvSpPr>
        <p:spPr>
          <a:xfrm>
            <a:off x="9582652"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endParaRPr lang="en-US"/>
          </a:p>
        </p:txBody>
      </p:sp>
      <p:sp>
        <p:nvSpPr>
          <p:cNvPr id="57" name="Text Placeholder 4">
            <a:extLst>
              <a:ext uri="{FF2B5EF4-FFF2-40B4-BE49-F238E27FC236}">
                <a16:creationId xmlns:a16="http://schemas.microsoft.com/office/drawing/2014/main" id="{374E3B49-F7C2-8B4E-B9BE-00D14BBB2493}"/>
              </a:ext>
            </a:extLst>
          </p:cNvPr>
          <p:cNvSpPr>
            <a:spLocks noGrp="1"/>
          </p:cNvSpPr>
          <p:nvPr>
            <p:ph type="body" sz="quarter" idx="27" hasCustomPrompt="1"/>
          </p:nvPr>
        </p:nvSpPr>
        <p:spPr>
          <a:xfrm>
            <a:off x="8579765" y="1876235"/>
            <a:ext cx="548643" cy="1149097"/>
          </a:xfrm>
          <a:prstGeom prst="rect">
            <a:avLst/>
          </a:prstGeom>
        </p:spPr>
        <p:txBody>
          <a:bodyPr>
            <a:sp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3</a:t>
            </a:r>
          </a:p>
        </p:txBody>
      </p:sp>
      <p:cxnSp>
        <p:nvCxnSpPr>
          <p:cNvPr id="58" name="Straight Connector 57">
            <a:extLst>
              <a:ext uri="{FF2B5EF4-FFF2-40B4-BE49-F238E27FC236}">
                <a16:creationId xmlns:a16="http://schemas.microsoft.com/office/drawing/2014/main" id="{B1F0EAA4-8009-6F4C-9B90-5FB2CA7A403B}"/>
              </a:ext>
            </a:extLst>
          </p:cNvPr>
          <p:cNvCxnSpPr>
            <a:cxnSpLocks/>
          </p:cNvCxnSpPr>
          <p:nvPr userDrawn="1"/>
        </p:nvCxnSpPr>
        <p:spPr>
          <a:xfrm>
            <a:off x="9257412"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28" name="Text Placeholder 6">
            <a:extLst>
              <a:ext uri="{FF2B5EF4-FFF2-40B4-BE49-F238E27FC236}">
                <a16:creationId xmlns:a16="http://schemas.microsoft.com/office/drawing/2014/main" id="{CA48554F-2EB7-BC4C-A288-344A5BF6E29C}"/>
              </a:ext>
            </a:extLst>
          </p:cNvPr>
          <p:cNvSpPr>
            <a:spLocks noGrp="1"/>
          </p:cNvSpPr>
          <p:nvPr>
            <p:ph type="body" sz="quarter" idx="13" hasCustomPrompt="1"/>
          </p:nvPr>
        </p:nvSpPr>
        <p:spPr>
          <a:xfrm>
            <a:off x="1845812"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30" name="Text Placeholder 6">
            <a:extLst>
              <a:ext uri="{FF2B5EF4-FFF2-40B4-BE49-F238E27FC236}">
                <a16:creationId xmlns:a16="http://schemas.microsoft.com/office/drawing/2014/main" id="{289F5F9E-6D0C-3F42-9471-DBF3186CDB2C}"/>
              </a:ext>
            </a:extLst>
          </p:cNvPr>
          <p:cNvSpPr>
            <a:spLocks noGrp="1"/>
          </p:cNvSpPr>
          <p:nvPr>
            <p:ph type="body" sz="quarter" idx="28" hasCustomPrompt="1"/>
          </p:nvPr>
        </p:nvSpPr>
        <p:spPr>
          <a:xfrm>
            <a:off x="5740756"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34" name="Text Placeholder 6">
            <a:extLst>
              <a:ext uri="{FF2B5EF4-FFF2-40B4-BE49-F238E27FC236}">
                <a16:creationId xmlns:a16="http://schemas.microsoft.com/office/drawing/2014/main" id="{5EC931E8-5599-D94B-A9AF-31662BC51149}"/>
              </a:ext>
            </a:extLst>
          </p:cNvPr>
          <p:cNvSpPr>
            <a:spLocks noGrp="1"/>
          </p:cNvSpPr>
          <p:nvPr>
            <p:ph type="body" sz="quarter" idx="29" hasCustomPrompt="1"/>
          </p:nvPr>
        </p:nvSpPr>
        <p:spPr>
          <a:xfrm>
            <a:off x="9582652"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6" name="Content Placeholder 3">
            <a:extLst>
              <a:ext uri="{FF2B5EF4-FFF2-40B4-BE49-F238E27FC236}">
                <a16:creationId xmlns:a16="http://schemas.microsoft.com/office/drawing/2014/main" id="{37335180-64D0-C63D-4682-0E6527349CD5}"/>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65587419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NTENT + Header + Subheader + Gray Sidebar">
    <p:spTree>
      <p:nvGrpSpPr>
        <p:cNvPr id="1" name=""/>
        <p:cNvGrpSpPr/>
        <p:nvPr/>
      </p:nvGrpSpPr>
      <p:grpSpPr>
        <a:xfrm>
          <a:off x="0" y="0"/>
          <a:ext cx="0" cy="0"/>
          <a:chOff x="0" y="0"/>
          <a:chExt cx="0" cy="0"/>
        </a:xfrm>
      </p:grpSpPr>
      <p:sp>
        <p:nvSpPr>
          <p:cNvPr id="25" name="SmartArt Placeholder 2">
            <a:extLst>
              <a:ext uri="{FF2B5EF4-FFF2-40B4-BE49-F238E27FC236}">
                <a16:creationId xmlns:a16="http://schemas.microsoft.com/office/drawing/2014/main" id="{688D0931-7683-1D40-89BD-3EC58788A27B}"/>
              </a:ext>
            </a:extLst>
          </p:cNvPr>
          <p:cNvSpPr>
            <a:spLocks noGrp="1"/>
          </p:cNvSpPr>
          <p:nvPr>
            <p:ph type="dgm" sz="quarter" idx="30"/>
          </p:nvPr>
        </p:nvSpPr>
        <p:spPr>
          <a:xfrm>
            <a:off x="5015061" y="-4315"/>
            <a:ext cx="7175471"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0"/>
            <a:ext cx="3495040" cy="2130840"/>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a:t>Lorem ipsum dolor sit consectetur</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0" y="2771402"/>
            <a:ext cx="3495040" cy="809389"/>
          </a:xfrm>
          <a:prstGeom prst="rect">
            <a:avLst/>
          </a:prstGeom>
        </p:spPr>
        <p:txBody>
          <a:bodyPr>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a:t>
            </a:r>
          </a:p>
        </p:txBody>
      </p:sp>
      <p:sp>
        <p:nvSpPr>
          <p:cNvPr id="24" name="Text Placeholder 2">
            <a:extLst>
              <a:ext uri="{FF2B5EF4-FFF2-40B4-BE49-F238E27FC236}">
                <a16:creationId xmlns:a16="http://schemas.microsoft.com/office/drawing/2014/main" id="{6D747BC7-5DB7-6342-83EC-8D17160317FD}"/>
              </a:ext>
            </a:extLst>
          </p:cNvPr>
          <p:cNvSpPr>
            <a:spLocks noGrp="1"/>
          </p:cNvSpPr>
          <p:nvPr>
            <p:ph type="body" sz="quarter" idx="16" hasCustomPrompt="1"/>
          </p:nvPr>
        </p:nvSpPr>
        <p:spPr>
          <a:xfrm>
            <a:off x="5630680" y="469855"/>
            <a:ext cx="1649059" cy="269817"/>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01</a:t>
            </a:r>
          </a:p>
        </p:txBody>
      </p:sp>
      <p:sp>
        <p:nvSpPr>
          <p:cNvPr id="26" name="Text Placeholder 2">
            <a:extLst>
              <a:ext uri="{FF2B5EF4-FFF2-40B4-BE49-F238E27FC236}">
                <a16:creationId xmlns:a16="http://schemas.microsoft.com/office/drawing/2014/main" id="{12D2583D-0E33-8846-9207-0755E4202478}"/>
              </a:ext>
            </a:extLst>
          </p:cNvPr>
          <p:cNvSpPr>
            <a:spLocks noGrp="1"/>
          </p:cNvSpPr>
          <p:nvPr>
            <p:ph type="body" sz="quarter" idx="22" hasCustomPrompt="1"/>
          </p:nvPr>
        </p:nvSpPr>
        <p:spPr>
          <a:xfrm>
            <a:off x="5630680" y="2515401"/>
            <a:ext cx="1649059" cy="269817"/>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02</a:t>
            </a:r>
          </a:p>
        </p:txBody>
      </p:sp>
      <p:sp>
        <p:nvSpPr>
          <p:cNvPr id="28" name="Text Placeholder 2">
            <a:extLst>
              <a:ext uri="{FF2B5EF4-FFF2-40B4-BE49-F238E27FC236}">
                <a16:creationId xmlns:a16="http://schemas.microsoft.com/office/drawing/2014/main" id="{7DAA48E0-D65A-9F43-893D-F3C842E166A2}"/>
              </a:ext>
            </a:extLst>
          </p:cNvPr>
          <p:cNvSpPr>
            <a:spLocks noGrp="1"/>
          </p:cNvSpPr>
          <p:nvPr>
            <p:ph type="body" sz="quarter" idx="24" hasCustomPrompt="1"/>
          </p:nvPr>
        </p:nvSpPr>
        <p:spPr>
          <a:xfrm>
            <a:off x="5630680" y="4560948"/>
            <a:ext cx="1649059" cy="269817"/>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03</a:t>
            </a:r>
          </a:p>
        </p:txBody>
      </p:sp>
      <p:sp>
        <p:nvSpPr>
          <p:cNvPr id="23" name="Text Placeholder 6">
            <a:extLst>
              <a:ext uri="{FF2B5EF4-FFF2-40B4-BE49-F238E27FC236}">
                <a16:creationId xmlns:a16="http://schemas.microsoft.com/office/drawing/2014/main" id="{3FC88FAA-1193-064B-8429-0F3F48582F61}"/>
              </a:ext>
            </a:extLst>
          </p:cNvPr>
          <p:cNvSpPr>
            <a:spLocks noGrp="1"/>
          </p:cNvSpPr>
          <p:nvPr>
            <p:ph type="body" sz="quarter" idx="13" hasCustomPrompt="1"/>
          </p:nvPr>
        </p:nvSpPr>
        <p:spPr>
          <a:xfrm>
            <a:off x="5630677" y="826859"/>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29" name="Text Placeholder 6">
            <a:extLst>
              <a:ext uri="{FF2B5EF4-FFF2-40B4-BE49-F238E27FC236}">
                <a16:creationId xmlns:a16="http://schemas.microsoft.com/office/drawing/2014/main" id="{22785582-A979-AD46-B169-FCB640452F63}"/>
              </a:ext>
            </a:extLst>
          </p:cNvPr>
          <p:cNvSpPr>
            <a:spLocks noGrp="1"/>
          </p:cNvSpPr>
          <p:nvPr>
            <p:ph type="body" sz="quarter" idx="25" hasCustomPrompt="1"/>
          </p:nvPr>
        </p:nvSpPr>
        <p:spPr>
          <a:xfrm>
            <a:off x="5630677" y="2893775"/>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30" name="Text Placeholder 6">
            <a:extLst>
              <a:ext uri="{FF2B5EF4-FFF2-40B4-BE49-F238E27FC236}">
                <a16:creationId xmlns:a16="http://schemas.microsoft.com/office/drawing/2014/main" id="{3A75E004-359B-D54C-AF0F-316938C49C69}"/>
              </a:ext>
            </a:extLst>
          </p:cNvPr>
          <p:cNvSpPr>
            <a:spLocks noGrp="1"/>
          </p:cNvSpPr>
          <p:nvPr>
            <p:ph type="body" sz="quarter" idx="26" hasCustomPrompt="1"/>
          </p:nvPr>
        </p:nvSpPr>
        <p:spPr>
          <a:xfrm>
            <a:off x="5630677" y="4932605"/>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27" name="Slide Number Placeholder 5">
            <a:extLst>
              <a:ext uri="{FF2B5EF4-FFF2-40B4-BE49-F238E27FC236}">
                <a16:creationId xmlns:a16="http://schemas.microsoft.com/office/drawing/2014/main" id="{338DEA80-F4CE-4246-9A5F-53CE9C25E896}"/>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5" name="Straight Connector 34">
            <a:extLst>
              <a:ext uri="{FF2B5EF4-FFF2-40B4-BE49-F238E27FC236}">
                <a16:creationId xmlns:a16="http://schemas.microsoft.com/office/drawing/2014/main" id="{9181BAF1-3F02-A343-861D-53BB0CCC41AC}"/>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3">
            <a:extLst>
              <a:ext uri="{FF2B5EF4-FFF2-40B4-BE49-F238E27FC236}">
                <a16:creationId xmlns:a16="http://schemas.microsoft.com/office/drawing/2014/main" id="{8C2CE03D-D4E9-8DE8-2793-CA64EE28344F}"/>
              </a:ext>
            </a:extLst>
          </p:cNvPr>
          <p:cNvSpPr>
            <a:spLocks noGrp="1"/>
          </p:cNvSpPr>
          <p:nvPr>
            <p:ph sz="quarter" idx="15" hasCustomPrompt="1"/>
          </p:nvPr>
        </p:nvSpPr>
        <p:spPr>
          <a:xfrm>
            <a:off x="853018" y="6531734"/>
            <a:ext cx="3495041"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96157809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NTENT + Header + Icon Section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10878859" cy="1408527"/>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1"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39" name="Picture Placeholder 2">
            <a:extLst>
              <a:ext uri="{FF2B5EF4-FFF2-40B4-BE49-F238E27FC236}">
                <a16:creationId xmlns:a16="http://schemas.microsoft.com/office/drawing/2014/main" id="{205E1AE3-C4A7-9F40-B12A-533EDB0D08ED}"/>
              </a:ext>
            </a:extLst>
          </p:cNvPr>
          <p:cNvSpPr>
            <a:spLocks noGrp="1"/>
          </p:cNvSpPr>
          <p:nvPr>
            <p:ph type="pic" idx="16" hasCustomPrompt="1"/>
          </p:nvPr>
        </p:nvSpPr>
        <p:spPr>
          <a:xfrm>
            <a:off x="853440"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47" name="Text Placeholder 4">
            <a:extLst>
              <a:ext uri="{FF2B5EF4-FFF2-40B4-BE49-F238E27FC236}">
                <a16:creationId xmlns:a16="http://schemas.microsoft.com/office/drawing/2014/main" id="{1599ED8E-0157-1341-A453-3EE28683C25E}"/>
              </a:ext>
            </a:extLst>
          </p:cNvPr>
          <p:cNvSpPr>
            <a:spLocks noGrp="1"/>
          </p:cNvSpPr>
          <p:nvPr>
            <p:ph type="body" sz="quarter" idx="21" hasCustomPrompt="1"/>
          </p:nvPr>
        </p:nvSpPr>
        <p:spPr>
          <a:xfrm>
            <a:off x="4842933"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49" name="Picture Placeholder 2">
            <a:extLst>
              <a:ext uri="{FF2B5EF4-FFF2-40B4-BE49-F238E27FC236}">
                <a16:creationId xmlns:a16="http://schemas.microsoft.com/office/drawing/2014/main" id="{5228064D-2130-6340-BC1F-24DBDBA82B26}"/>
              </a:ext>
            </a:extLst>
          </p:cNvPr>
          <p:cNvSpPr>
            <a:spLocks noGrp="1"/>
          </p:cNvSpPr>
          <p:nvPr>
            <p:ph type="pic" idx="23" hasCustomPrompt="1"/>
          </p:nvPr>
        </p:nvSpPr>
        <p:spPr>
          <a:xfrm>
            <a:off x="4842935"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51" name="Text Placeholder 4">
            <a:extLst>
              <a:ext uri="{FF2B5EF4-FFF2-40B4-BE49-F238E27FC236}">
                <a16:creationId xmlns:a16="http://schemas.microsoft.com/office/drawing/2014/main" id="{12E273DA-367D-CF4C-82FF-0AB5F3A7FC24}"/>
              </a:ext>
            </a:extLst>
          </p:cNvPr>
          <p:cNvSpPr>
            <a:spLocks noGrp="1"/>
          </p:cNvSpPr>
          <p:nvPr>
            <p:ph type="body" sz="quarter" idx="24" hasCustomPrompt="1"/>
          </p:nvPr>
        </p:nvSpPr>
        <p:spPr>
          <a:xfrm>
            <a:off x="8832428"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53" name="Picture Placeholder 2">
            <a:extLst>
              <a:ext uri="{FF2B5EF4-FFF2-40B4-BE49-F238E27FC236}">
                <a16:creationId xmlns:a16="http://schemas.microsoft.com/office/drawing/2014/main" id="{CD5A25AA-F6BD-454A-8094-DDB658BFD1C6}"/>
              </a:ext>
            </a:extLst>
          </p:cNvPr>
          <p:cNvSpPr>
            <a:spLocks noGrp="1"/>
          </p:cNvSpPr>
          <p:nvPr>
            <p:ph type="pic" idx="26" hasCustomPrompt="1"/>
          </p:nvPr>
        </p:nvSpPr>
        <p:spPr>
          <a:xfrm>
            <a:off x="8832428"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6" name="Text Placeholder 6">
            <a:extLst>
              <a:ext uri="{FF2B5EF4-FFF2-40B4-BE49-F238E27FC236}">
                <a16:creationId xmlns:a16="http://schemas.microsoft.com/office/drawing/2014/main" id="{2B3B5A68-015C-A44C-A1D9-5D9178CE7910}"/>
              </a:ext>
            </a:extLst>
          </p:cNvPr>
          <p:cNvSpPr>
            <a:spLocks noGrp="1"/>
          </p:cNvSpPr>
          <p:nvPr>
            <p:ph type="body" sz="quarter" idx="13" hasCustomPrompt="1"/>
          </p:nvPr>
        </p:nvSpPr>
        <p:spPr>
          <a:xfrm>
            <a:off x="853441"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7" name="Text Placeholder 6">
            <a:extLst>
              <a:ext uri="{FF2B5EF4-FFF2-40B4-BE49-F238E27FC236}">
                <a16:creationId xmlns:a16="http://schemas.microsoft.com/office/drawing/2014/main" id="{A6D0EF42-DF9B-0148-8C06-DD9500E36C6F}"/>
              </a:ext>
            </a:extLst>
          </p:cNvPr>
          <p:cNvSpPr>
            <a:spLocks noGrp="1"/>
          </p:cNvSpPr>
          <p:nvPr>
            <p:ph type="body" sz="quarter" idx="27" hasCustomPrompt="1"/>
          </p:nvPr>
        </p:nvSpPr>
        <p:spPr>
          <a:xfrm>
            <a:off x="4842934"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8" name="Text Placeholder 6">
            <a:extLst>
              <a:ext uri="{FF2B5EF4-FFF2-40B4-BE49-F238E27FC236}">
                <a16:creationId xmlns:a16="http://schemas.microsoft.com/office/drawing/2014/main" id="{64CA032F-E835-F145-828E-0B2C3B7F28ED}"/>
              </a:ext>
            </a:extLst>
          </p:cNvPr>
          <p:cNvSpPr>
            <a:spLocks noGrp="1"/>
          </p:cNvSpPr>
          <p:nvPr>
            <p:ph type="body" sz="quarter" idx="28" hasCustomPrompt="1"/>
          </p:nvPr>
        </p:nvSpPr>
        <p:spPr>
          <a:xfrm>
            <a:off x="8832429"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3" name="Content Placeholder 3">
            <a:extLst>
              <a:ext uri="{FF2B5EF4-FFF2-40B4-BE49-F238E27FC236}">
                <a16:creationId xmlns:a16="http://schemas.microsoft.com/office/drawing/2014/main" id="{10C19AF8-5EB3-C7D0-3872-428522A73BDB}"/>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35221322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TENT + Header + Icon Sections + Gray Sidebar">
    <p:spTree>
      <p:nvGrpSpPr>
        <p:cNvPr id="1" name=""/>
        <p:cNvGrpSpPr/>
        <p:nvPr/>
      </p:nvGrpSpPr>
      <p:grpSpPr>
        <a:xfrm>
          <a:off x="0" y="0"/>
          <a:ext cx="0" cy="0"/>
          <a:chOff x="0" y="0"/>
          <a:chExt cx="0" cy="0"/>
        </a:xfrm>
      </p:grpSpPr>
      <p:sp>
        <p:nvSpPr>
          <p:cNvPr id="40" name="SmartArt Placeholder 2">
            <a:extLst>
              <a:ext uri="{FF2B5EF4-FFF2-40B4-BE49-F238E27FC236}">
                <a16:creationId xmlns:a16="http://schemas.microsoft.com/office/drawing/2014/main" id="{A866777C-7724-4846-AEE2-CAE69DECBD40}"/>
              </a:ext>
            </a:extLst>
          </p:cNvPr>
          <p:cNvSpPr>
            <a:spLocks noGrp="1"/>
          </p:cNvSpPr>
          <p:nvPr>
            <p:ph type="dgm" sz="quarter" idx="30"/>
          </p:nvPr>
        </p:nvSpPr>
        <p:spPr>
          <a:xfrm>
            <a:off x="7185997" y="-4315"/>
            <a:ext cx="5004535"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4" y="365761"/>
            <a:ext cx="5662505" cy="1408527"/>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598508" y="2121534"/>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9" name="Text Placeholder 2">
            <a:extLst>
              <a:ext uri="{FF2B5EF4-FFF2-40B4-BE49-F238E27FC236}">
                <a16:creationId xmlns:a16="http://schemas.microsoft.com/office/drawing/2014/main" id="{550EB99D-17CD-794D-B59B-D726EBD26702}"/>
              </a:ext>
            </a:extLst>
          </p:cNvPr>
          <p:cNvSpPr>
            <a:spLocks noGrp="1"/>
          </p:cNvSpPr>
          <p:nvPr>
            <p:ph type="body" sz="quarter" idx="20" hasCustomPrompt="1"/>
          </p:nvPr>
        </p:nvSpPr>
        <p:spPr>
          <a:xfrm>
            <a:off x="1598508" y="305861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9" name="Picture Placeholder 2">
            <a:extLst>
              <a:ext uri="{FF2B5EF4-FFF2-40B4-BE49-F238E27FC236}">
                <a16:creationId xmlns:a16="http://schemas.microsoft.com/office/drawing/2014/main" id="{205E1AE3-C4A7-9F40-B12A-533EDB0D08ED}"/>
              </a:ext>
            </a:extLst>
          </p:cNvPr>
          <p:cNvSpPr>
            <a:spLocks noGrp="1"/>
          </p:cNvSpPr>
          <p:nvPr>
            <p:ph type="pic" idx="16" hasCustomPrompt="1"/>
          </p:nvPr>
        </p:nvSpPr>
        <p:spPr>
          <a:xfrm>
            <a:off x="853440" y="213956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4" name="Text Placeholder 4">
            <a:extLst>
              <a:ext uri="{FF2B5EF4-FFF2-40B4-BE49-F238E27FC236}">
                <a16:creationId xmlns:a16="http://schemas.microsoft.com/office/drawing/2014/main" id="{93C34DA7-35BA-0142-B107-BDF7708907D6}"/>
              </a:ext>
            </a:extLst>
          </p:cNvPr>
          <p:cNvSpPr>
            <a:spLocks noGrp="1"/>
          </p:cNvSpPr>
          <p:nvPr>
            <p:ph type="body" sz="quarter" idx="21" hasCustomPrompt="1"/>
          </p:nvPr>
        </p:nvSpPr>
        <p:spPr>
          <a:xfrm>
            <a:off x="4646508" y="2121534"/>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5" name="Text Placeholder 2">
            <a:extLst>
              <a:ext uri="{FF2B5EF4-FFF2-40B4-BE49-F238E27FC236}">
                <a16:creationId xmlns:a16="http://schemas.microsoft.com/office/drawing/2014/main" id="{54673579-935E-0F43-BE8F-7A1C09433154}"/>
              </a:ext>
            </a:extLst>
          </p:cNvPr>
          <p:cNvSpPr>
            <a:spLocks noGrp="1"/>
          </p:cNvSpPr>
          <p:nvPr>
            <p:ph type="body" sz="quarter" idx="22" hasCustomPrompt="1"/>
          </p:nvPr>
        </p:nvSpPr>
        <p:spPr>
          <a:xfrm>
            <a:off x="4646508" y="305861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26" name="Picture Placeholder 2">
            <a:extLst>
              <a:ext uri="{FF2B5EF4-FFF2-40B4-BE49-F238E27FC236}">
                <a16:creationId xmlns:a16="http://schemas.microsoft.com/office/drawing/2014/main" id="{ADC375FE-1081-F84C-82BA-E4879F92E489}"/>
              </a:ext>
            </a:extLst>
          </p:cNvPr>
          <p:cNvSpPr>
            <a:spLocks noGrp="1"/>
          </p:cNvSpPr>
          <p:nvPr>
            <p:ph type="pic" idx="23" hasCustomPrompt="1"/>
          </p:nvPr>
        </p:nvSpPr>
        <p:spPr>
          <a:xfrm>
            <a:off x="3928535" y="213956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7" name="Text Placeholder 4">
            <a:extLst>
              <a:ext uri="{FF2B5EF4-FFF2-40B4-BE49-F238E27FC236}">
                <a16:creationId xmlns:a16="http://schemas.microsoft.com/office/drawing/2014/main" id="{403422E2-D9BF-2E4D-B424-7D8C3057CAD7}"/>
              </a:ext>
            </a:extLst>
          </p:cNvPr>
          <p:cNvSpPr>
            <a:spLocks noGrp="1"/>
          </p:cNvSpPr>
          <p:nvPr>
            <p:ph type="body" sz="quarter" idx="24" hasCustomPrompt="1"/>
          </p:nvPr>
        </p:nvSpPr>
        <p:spPr>
          <a:xfrm>
            <a:off x="1598508" y="4275452"/>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8" name="Text Placeholder 2">
            <a:extLst>
              <a:ext uri="{FF2B5EF4-FFF2-40B4-BE49-F238E27FC236}">
                <a16:creationId xmlns:a16="http://schemas.microsoft.com/office/drawing/2014/main" id="{DA53AA2D-2292-E746-97A3-C8C58D6CFA2B}"/>
              </a:ext>
            </a:extLst>
          </p:cNvPr>
          <p:cNvSpPr>
            <a:spLocks noGrp="1"/>
          </p:cNvSpPr>
          <p:nvPr>
            <p:ph type="body" sz="quarter" idx="25" hasCustomPrompt="1"/>
          </p:nvPr>
        </p:nvSpPr>
        <p:spPr>
          <a:xfrm>
            <a:off x="1598508" y="521253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0" name="Picture Placeholder 2">
            <a:extLst>
              <a:ext uri="{FF2B5EF4-FFF2-40B4-BE49-F238E27FC236}">
                <a16:creationId xmlns:a16="http://schemas.microsoft.com/office/drawing/2014/main" id="{BA81A13E-7277-EA4F-ABFC-55FB35253C20}"/>
              </a:ext>
            </a:extLst>
          </p:cNvPr>
          <p:cNvSpPr>
            <a:spLocks noGrp="1"/>
          </p:cNvSpPr>
          <p:nvPr>
            <p:ph type="pic" idx="26" hasCustomPrompt="1"/>
          </p:nvPr>
        </p:nvSpPr>
        <p:spPr>
          <a:xfrm>
            <a:off x="853440" y="4293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34" name="Text Placeholder 4">
            <a:extLst>
              <a:ext uri="{FF2B5EF4-FFF2-40B4-BE49-F238E27FC236}">
                <a16:creationId xmlns:a16="http://schemas.microsoft.com/office/drawing/2014/main" id="{16054A60-6726-F74C-99C8-CE93114E3B30}"/>
              </a:ext>
            </a:extLst>
          </p:cNvPr>
          <p:cNvSpPr>
            <a:spLocks noGrp="1"/>
          </p:cNvSpPr>
          <p:nvPr>
            <p:ph type="body" sz="quarter" idx="27" hasCustomPrompt="1"/>
          </p:nvPr>
        </p:nvSpPr>
        <p:spPr>
          <a:xfrm>
            <a:off x="4646508" y="4275452"/>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35" name="Text Placeholder 2">
            <a:extLst>
              <a:ext uri="{FF2B5EF4-FFF2-40B4-BE49-F238E27FC236}">
                <a16:creationId xmlns:a16="http://schemas.microsoft.com/office/drawing/2014/main" id="{D223289B-BDFE-6E4E-BF07-8FDAB2EA9E18}"/>
              </a:ext>
            </a:extLst>
          </p:cNvPr>
          <p:cNvSpPr>
            <a:spLocks noGrp="1"/>
          </p:cNvSpPr>
          <p:nvPr>
            <p:ph type="body" sz="quarter" idx="28" hasCustomPrompt="1"/>
          </p:nvPr>
        </p:nvSpPr>
        <p:spPr>
          <a:xfrm>
            <a:off x="4646508" y="521253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6" name="Picture Placeholder 2">
            <a:extLst>
              <a:ext uri="{FF2B5EF4-FFF2-40B4-BE49-F238E27FC236}">
                <a16:creationId xmlns:a16="http://schemas.microsoft.com/office/drawing/2014/main" id="{EB661BF0-EA70-2747-80CA-2397C359D612}"/>
              </a:ext>
            </a:extLst>
          </p:cNvPr>
          <p:cNvSpPr>
            <a:spLocks noGrp="1"/>
          </p:cNvSpPr>
          <p:nvPr>
            <p:ph type="pic" idx="29" hasCustomPrompt="1"/>
          </p:nvPr>
        </p:nvSpPr>
        <p:spPr>
          <a:xfrm>
            <a:off x="3928535" y="4293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42" name="Text Placeholder 4">
            <a:extLst>
              <a:ext uri="{FF2B5EF4-FFF2-40B4-BE49-F238E27FC236}">
                <a16:creationId xmlns:a16="http://schemas.microsoft.com/office/drawing/2014/main" id="{B6B432E2-4FC2-A741-88FE-202C00245C53}"/>
              </a:ext>
            </a:extLst>
          </p:cNvPr>
          <p:cNvSpPr>
            <a:spLocks noGrp="1"/>
          </p:cNvSpPr>
          <p:nvPr>
            <p:ph type="body" sz="quarter" idx="32" hasCustomPrompt="1"/>
          </p:nvPr>
        </p:nvSpPr>
        <p:spPr>
          <a:xfrm>
            <a:off x="7924801" y="441746"/>
            <a:ext cx="341375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elit</a:t>
            </a:r>
          </a:p>
        </p:txBody>
      </p:sp>
      <p:sp>
        <p:nvSpPr>
          <p:cNvPr id="45" name="Text Placeholder 6">
            <a:extLst>
              <a:ext uri="{FF2B5EF4-FFF2-40B4-BE49-F238E27FC236}">
                <a16:creationId xmlns:a16="http://schemas.microsoft.com/office/drawing/2014/main" id="{D4FF8F33-18DA-2246-9C39-0DCB938CF1F6}"/>
              </a:ext>
            </a:extLst>
          </p:cNvPr>
          <p:cNvSpPr>
            <a:spLocks noGrp="1"/>
          </p:cNvSpPr>
          <p:nvPr>
            <p:ph type="body" sz="quarter" idx="33" hasCustomPrompt="1"/>
          </p:nvPr>
        </p:nvSpPr>
        <p:spPr>
          <a:xfrm>
            <a:off x="7956883" y="1429566"/>
            <a:ext cx="338167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41" name="Slide Number Placeholder 5">
            <a:extLst>
              <a:ext uri="{FF2B5EF4-FFF2-40B4-BE49-F238E27FC236}">
                <a16:creationId xmlns:a16="http://schemas.microsoft.com/office/drawing/2014/main" id="{BF7A9FC8-F320-5E4C-9138-60ADC0CEF07B}"/>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44" name="Straight Connector 43">
            <a:extLst>
              <a:ext uri="{FF2B5EF4-FFF2-40B4-BE49-F238E27FC236}">
                <a16:creationId xmlns:a16="http://schemas.microsoft.com/office/drawing/2014/main" id="{17C83957-5F62-4840-91ED-BFF47CEE187C}"/>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1" name="Content Placeholder 3">
            <a:extLst>
              <a:ext uri="{FF2B5EF4-FFF2-40B4-BE49-F238E27FC236}">
                <a16:creationId xmlns:a16="http://schemas.microsoft.com/office/drawing/2014/main" id="{EDFD658A-E653-5622-BBE4-15049CC3D275}"/>
              </a:ext>
            </a:extLst>
          </p:cNvPr>
          <p:cNvSpPr>
            <a:spLocks noGrp="1"/>
          </p:cNvSpPr>
          <p:nvPr>
            <p:ph sz="quarter" idx="15" hasCustomPrompt="1"/>
          </p:nvPr>
        </p:nvSpPr>
        <p:spPr>
          <a:xfrm>
            <a:off x="853018" y="6531734"/>
            <a:ext cx="563583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92885598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NTENT + Header +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5"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30840"/>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2" y="2728264"/>
            <a:ext cx="5658628" cy="3198403"/>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5658629" y="2728264"/>
            <a:ext cx="118099" cy="3198403"/>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53442" y="2841253"/>
            <a:ext cx="4485913" cy="863400"/>
          </a:xfrm>
          <a:prstGeom prst="rect">
            <a:avLst/>
          </a:prstGeom>
        </p:spPr>
        <p:txBody>
          <a:bodyPr anchor="b" anchorCtr="0">
            <a:spAutoFit/>
          </a:bodyPr>
          <a:lstStyle>
            <a:lvl1pPr marL="0" indent="0">
              <a:buNone/>
              <a:defRPr sz="2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r>
              <a:rPr lang="en-US"/>
              <a:t> </a:t>
            </a:r>
            <a:r>
              <a:rPr lang="en-US" err="1"/>
              <a:t>duis</a:t>
            </a:r>
            <a:r>
              <a:rPr lang="en-US"/>
              <a:t> </a:t>
            </a:r>
            <a:r>
              <a:rPr lang="en-US" err="1"/>
              <a:t>autre</a:t>
            </a:r>
            <a:endParaRPr lang="en-US"/>
          </a:p>
        </p:txBody>
      </p:sp>
      <p:sp>
        <p:nvSpPr>
          <p:cNvPr id="23" name="Text Placeholder 6">
            <a:extLst>
              <a:ext uri="{FF2B5EF4-FFF2-40B4-BE49-F238E27FC236}">
                <a16:creationId xmlns:a16="http://schemas.microsoft.com/office/drawing/2014/main" id="{9506DAE8-E277-8649-AB44-98AB5CF0FC32}"/>
              </a:ext>
            </a:extLst>
          </p:cNvPr>
          <p:cNvSpPr>
            <a:spLocks noGrp="1"/>
          </p:cNvSpPr>
          <p:nvPr>
            <p:ph type="body" sz="quarter" idx="33" hasCustomPrompt="1"/>
          </p:nvPr>
        </p:nvSpPr>
        <p:spPr>
          <a:xfrm>
            <a:off x="853441" y="3895449"/>
            <a:ext cx="4484444"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5" name="Slide Number Placeholder 5">
            <a:extLst>
              <a:ext uri="{FF2B5EF4-FFF2-40B4-BE49-F238E27FC236}">
                <a16:creationId xmlns:a16="http://schemas.microsoft.com/office/drawing/2014/main" id="{23A62A02-8EA6-714D-AB4A-B88B5296CEC7}"/>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26" name="Straight Connector 25">
            <a:extLst>
              <a:ext uri="{FF2B5EF4-FFF2-40B4-BE49-F238E27FC236}">
                <a16:creationId xmlns:a16="http://schemas.microsoft.com/office/drawing/2014/main" id="{76FAD572-04B4-BC4F-B9AF-0AFDEEC2C444}"/>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1" name="Content Placeholder 3">
            <a:extLst>
              <a:ext uri="{FF2B5EF4-FFF2-40B4-BE49-F238E27FC236}">
                <a16:creationId xmlns:a16="http://schemas.microsoft.com/office/drawing/2014/main" id="{2717641B-B6D0-FA76-546C-60D5D28562FF}"/>
              </a:ext>
            </a:extLst>
          </p:cNvPr>
          <p:cNvSpPr>
            <a:spLocks noGrp="1"/>
          </p:cNvSpPr>
          <p:nvPr>
            <p:ph sz="quarter" idx="15" hasCustomPrompt="1"/>
          </p:nvPr>
        </p:nvSpPr>
        <p:spPr>
          <a:xfrm>
            <a:off x="853018" y="6531734"/>
            <a:ext cx="391379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44491290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NTENT + Header + Stat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5"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30840"/>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1" y="4183519"/>
            <a:ext cx="8246135" cy="1793536"/>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8246133" y="4183519"/>
            <a:ext cx="118099" cy="1793536"/>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28" name="Text Placeholder 2">
            <a:extLst>
              <a:ext uri="{FF2B5EF4-FFF2-40B4-BE49-F238E27FC236}">
                <a16:creationId xmlns:a16="http://schemas.microsoft.com/office/drawing/2014/main" id="{490E533F-240B-2440-A0E6-B8749769DBF6}"/>
              </a:ext>
            </a:extLst>
          </p:cNvPr>
          <p:cNvSpPr>
            <a:spLocks noGrp="1"/>
          </p:cNvSpPr>
          <p:nvPr>
            <p:ph type="body" sz="quarter" idx="16" hasCustomPrompt="1"/>
          </p:nvPr>
        </p:nvSpPr>
        <p:spPr>
          <a:xfrm>
            <a:off x="853442" y="2711549"/>
            <a:ext cx="3913369" cy="852115"/>
          </a:xfrm>
          <a:prstGeom prst="rect">
            <a:avLst/>
          </a:prstGeom>
        </p:spPr>
        <p:txBody>
          <a:bodyPr>
            <a:spAutoFit/>
          </a:bodyPr>
          <a:lstStyle>
            <a:lvl1pPr marL="0" indent="0">
              <a:lnSpc>
                <a:spcPct val="130000"/>
              </a:lnSpc>
              <a:spcBef>
                <a:spcPts val="0"/>
              </a:spcBef>
              <a:spcAft>
                <a:spcPts val="8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amet, consectetur adipiscing elit. Incididunt ut labore et dolore magna. Quis nostrud exercitation ullamco.</a:t>
            </a:r>
          </a:p>
        </p:txBody>
      </p:sp>
      <p:sp>
        <p:nvSpPr>
          <p:cNvPr id="23" name="Text Placeholder 4">
            <a:extLst>
              <a:ext uri="{FF2B5EF4-FFF2-40B4-BE49-F238E27FC236}">
                <a16:creationId xmlns:a16="http://schemas.microsoft.com/office/drawing/2014/main" id="{5507AA1B-F987-5341-8177-6DCC02206327}"/>
              </a:ext>
            </a:extLst>
          </p:cNvPr>
          <p:cNvSpPr>
            <a:spLocks noGrp="1"/>
          </p:cNvSpPr>
          <p:nvPr>
            <p:ph type="body" sz="quarter" idx="12" hasCustomPrompt="1"/>
          </p:nvPr>
        </p:nvSpPr>
        <p:spPr>
          <a:xfrm>
            <a:off x="1075141" y="4452847"/>
            <a:ext cx="1358131" cy="784702"/>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25" name="Text Placeholder 2">
            <a:extLst>
              <a:ext uri="{FF2B5EF4-FFF2-40B4-BE49-F238E27FC236}">
                <a16:creationId xmlns:a16="http://schemas.microsoft.com/office/drawing/2014/main" id="{F49C811C-6E73-2B4A-A935-FBE5605AB2AE}"/>
              </a:ext>
            </a:extLst>
          </p:cNvPr>
          <p:cNvSpPr>
            <a:spLocks noGrp="1"/>
          </p:cNvSpPr>
          <p:nvPr>
            <p:ph type="body" sz="quarter" idx="48" hasCustomPrompt="1"/>
          </p:nvPr>
        </p:nvSpPr>
        <p:spPr>
          <a:xfrm>
            <a:off x="807653"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a:t>
            </a:r>
          </a:p>
        </p:txBody>
      </p:sp>
      <p:sp>
        <p:nvSpPr>
          <p:cNvPr id="26" name="Text Placeholder 4">
            <a:extLst>
              <a:ext uri="{FF2B5EF4-FFF2-40B4-BE49-F238E27FC236}">
                <a16:creationId xmlns:a16="http://schemas.microsoft.com/office/drawing/2014/main" id="{3FF8063A-EB8B-2643-AFA3-81EBD511544D}"/>
              </a:ext>
            </a:extLst>
          </p:cNvPr>
          <p:cNvSpPr>
            <a:spLocks noGrp="1"/>
          </p:cNvSpPr>
          <p:nvPr>
            <p:ph type="body" sz="quarter" idx="49" hasCustomPrompt="1"/>
          </p:nvPr>
        </p:nvSpPr>
        <p:spPr>
          <a:xfrm>
            <a:off x="3683304" y="4452847"/>
            <a:ext cx="1358131" cy="784702"/>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27" name="Text Placeholder 2">
            <a:extLst>
              <a:ext uri="{FF2B5EF4-FFF2-40B4-BE49-F238E27FC236}">
                <a16:creationId xmlns:a16="http://schemas.microsoft.com/office/drawing/2014/main" id="{C33B0F9D-26C5-4042-BD8A-3B7D7FD7E9F1}"/>
              </a:ext>
            </a:extLst>
          </p:cNvPr>
          <p:cNvSpPr>
            <a:spLocks noGrp="1"/>
          </p:cNvSpPr>
          <p:nvPr>
            <p:ph type="body" sz="quarter" idx="50" hasCustomPrompt="1"/>
          </p:nvPr>
        </p:nvSpPr>
        <p:spPr>
          <a:xfrm>
            <a:off x="3415816"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amet, consectetur.</a:t>
            </a:r>
          </a:p>
        </p:txBody>
      </p:sp>
      <p:sp>
        <p:nvSpPr>
          <p:cNvPr id="29" name="Text Placeholder 4">
            <a:extLst>
              <a:ext uri="{FF2B5EF4-FFF2-40B4-BE49-F238E27FC236}">
                <a16:creationId xmlns:a16="http://schemas.microsoft.com/office/drawing/2014/main" id="{82194906-54BE-FC42-A576-EE1D4629F29D}"/>
              </a:ext>
            </a:extLst>
          </p:cNvPr>
          <p:cNvSpPr>
            <a:spLocks noGrp="1"/>
          </p:cNvSpPr>
          <p:nvPr>
            <p:ph type="body" sz="quarter" idx="51" hasCustomPrompt="1"/>
          </p:nvPr>
        </p:nvSpPr>
        <p:spPr>
          <a:xfrm>
            <a:off x="6214301" y="4452847"/>
            <a:ext cx="1358131" cy="784702"/>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35" name="Text Placeholder 2">
            <a:extLst>
              <a:ext uri="{FF2B5EF4-FFF2-40B4-BE49-F238E27FC236}">
                <a16:creationId xmlns:a16="http://schemas.microsoft.com/office/drawing/2014/main" id="{BFBD968C-9DD4-0340-AF9A-731CFE1190B0}"/>
              </a:ext>
            </a:extLst>
          </p:cNvPr>
          <p:cNvSpPr>
            <a:spLocks noGrp="1"/>
          </p:cNvSpPr>
          <p:nvPr>
            <p:ph type="body" sz="quarter" idx="52" hasCustomPrompt="1"/>
          </p:nvPr>
        </p:nvSpPr>
        <p:spPr>
          <a:xfrm>
            <a:off x="5946813"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a:t>
            </a:r>
          </a:p>
        </p:txBody>
      </p:sp>
      <p:sp>
        <p:nvSpPr>
          <p:cNvPr id="36" name="Slide Number Placeholder 5">
            <a:extLst>
              <a:ext uri="{FF2B5EF4-FFF2-40B4-BE49-F238E27FC236}">
                <a16:creationId xmlns:a16="http://schemas.microsoft.com/office/drawing/2014/main" id="{63438CFD-138E-524A-BF0C-980E737AAE55}"/>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9" name="Straight Connector 38">
            <a:extLst>
              <a:ext uri="{FF2B5EF4-FFF2-40B4-BE49-F238E27FC236}">
                <a16:creationId xmlns:a16="http://schemas.microsoft.com/office/drawing/2014/main" id="{C6F95BED-C295-5340-94D9-DFBC0ECF3834}"/>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3">
            <a:extLst>
              <a:ext uri="{FF2B5EF4-FFF2-40B4-BE49-F238E27FC236}">
                <a16:creationId xmlns:a16="http://schemas.microsoft.com/office/drawing/2014/main" id="{331268B2-4A5A-3D60-D1E8-38EE1B3D0DC6}"/>
              </a:ext>
            </a:extLst>
          </p:cNvPr>
          <p:cNvSpPr>
            <a:spLocks noGrp="1"/>
          </p:cNvSpPr>
          <p:nvPr>
            <p:ph sz="quarter" idx="15" hasCustomPrompt="1"/>
          </p:nvPr>
        </p:nvSpPr>
        <p:spPr>
          <a:xfrm>
            <a:off x="853018" y="6531734"/>
            <a:ext cx="391379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0016232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NTENT + Header + Image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2"/>
            <a:ext cx="2885440" cy="2853153"/>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elit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704645" y="2626643"/>
            <a:ext cx="2914559" cy="802357"/>
          </a:xfrm>
          <a:prstGeom prst="rect">
            <a:avLst/>
          </a:prstGeom>
        </p:spPr>
        <p:txBody>
          <a:bodyPr anchor="b" anchorCtr="0">
            <a:spAutoFit/>
          </a:bodyPr>
          <a:lstStyle>
            <a:lvl1pPr marL="0" indent="0" algn="l">
              <a:lnSpc>
                <a:spcPct val="120000"/>
              </a:lnSpc>
              <a:buNone/>
              <a:defRPr sz="2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elit </a:t>
            </a:r>
            <a:r>
              <a:rPr lang="en-US" err="1"/>
              <a:t>duis</a:t>
            </a:r>
            <a:r>
              <a:rPr lang="en-US"/>
              <a:t> </a:t>
            </a:r>
            <a:r>
              <a:rPr lang="en-US" err="1"/>
              <a:t>autre</a:t>
            </a:r>
            <a:endParaRPr lang="en-US"/>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4366460" y="433993"/>
            <a:ext cx="3710609" cy="6424003"/>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24" name="Text Placeholder 6">
            <a:extLst>
              <a:ext uri="{FF2B5EF4-FFF2-40B4-BE49-F238E27FC236}">
                <a16:creationId xmlns:a16="http://schemas.microsoft.com/office/drawing/2014/main" id="{E8EEE4CA-A3AE-D64D-BC10-C926E5332856}"/>
              </a:ext>
            </a:extLst>
          </p:cNvPr>
          <p:cNvSpPr>
            <a:spLocks noGrp="1"/>
          </p:cNvSpPr>
          <p:nvPr>
            <p:ph type="body" sz="quarter" idx="33" hasCustomPrompt="1"/>
          </p:nvPr>
        </p:nvSpPr>
        <p:spPr>
          <a:xfrm>
            <a:off x="8704645" y="3572565"/>
            <a:ext cx="2914559"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7" name="Content Placeholder 3">
            <a:extLst>
              <a:ext uri="{FF2B5EF4-FFF2-40B4-BE49-F238E27FC236}">
                <a16:creationId xmlns:a16="http://schemas.microsoft.com/office/drawing/2014/main" id="{E6823479-A6DE-6752-B3DA-D040DA13529F}"/>
              </a:ext>
            </a:extLst>
          </p:cNvPr>
          <p:cNvSpPr>
            <a:spLocks noGrp="1"/>
          </p:cNvSpPr>
          <p:nvPr>
            <p:ph sz="quarter" idx="15" hasCustomPrompt="1"/>
          </p:nvPr>
        </p:nvSpPr>
        <p:spPr>
          <a:xfrm>
            <a:off x="853019" y="6531734"/>
            <a:ext cx="288544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454365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Product + Subtitle">
    <p:bg>
      <p:bgPr>
        <a:solidFill>
          <a:schemeClr val="bg1"/>
        </a:solidFill>
        <a:effectLst/>
      </p:bgPr>
    </p:bg>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79E452EB-2D08-9E42-8EDE-1936350F4F6E}"/>
              </a:ext>
            </a:extLst>
          </p:cNvPr>
          <p:cNvCxnSpPr>
            <a:cxnSpLocks/>
          </p:cNvCxnSpPr>
          <p:nvPr userDrawn="1"/>
        </p:nvCxnSpPr>
        <p:spPr>
          <a:xfrm>
            <a:off x="3333520" y="476211"/>
            <a:ext cx="0" cy="315132"/>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6D811D18-2E08-9C4E-AFA7-E3914492A1FE}"/>
              </a:ext>
            </a:extLst>
          </p:cNvPr>
          <p:cNvSpPr>
            <a:spLocks noGrp="1"/>
          </p:cNvSpPr>
          <p:nvPr>
            <p:ph type="body" sz="quarter" idx="17" hasCustomPrompt="1"/>
          </p:nvPr>
        </p:nvSpPr>
        <p:spPr>
          <a:xfrm>
            <a:off x="3584869" y="509033"/>
            <a:ext cx="5012267" cy="410633"/>
          </a:xfrm>
          <a:prstGeom prst="rect">
            <a:avLst/>
          </a:prstGeom>
        </p:spPr>
        <p:txBody>
          <a:bodyPr lIns="0" tIns="0" rIns="0" bIns="0">
            <a:noAutofit/>
          </a:bodyPr>
          <a:lstStyle>
            <a:lvl1pPr marL="0" indent="0">
              <a:buNone/>
              <a:defRPr sz="2000">
                <a:solidFill>
                  <a:schemeClr val="tx1">
                    <a:lumMod val="90000"/>
                    <a:lumOff val="10000"/>
                  </a:schemeClr>
                </a:solidFill>
                <a:latin typeface="Neue Haas Grotesk Text Pro" panose="020B0504020202020204" pitchFamily="34" charset="0"/>
              </a:defRPr>
            </a:lvl1pPr>
            <a:lvl2pPr marL="609570" indent="0">
              <a:buNone/>
              <a:defRPr sz="1867">
                <a:solidFill>
                  <a:schemeClr val="bg1"/>
                </a:solidFill>
              </a:defRPr>
            </a:lvl2pPr>
            <a:lvl3pPr marL="1219140" indent="0">
              <a:buNone/>
              <a:defRPr sz="1867">
                <a:solidFill>
                  <a:schemeClr val="bg1"/>
                </a:solidFill>
              </a:defRPr>
            </a:lvl3pPr>
            <a:lvl4pPr marL="1828709" indent="0">
              <a:buNone/>
              <a:defRPr sz="1867">
                <a:solidFill>
                  <a:schemeClr val="bg1"/>
                </a:solidFill>
              </a:defRPr>
            </a:lvl4pPr>
            <a:lvl5pPr marL="2438278" indent="0">
              <a:buNone/>
              <a:defRPr sz="1867">
                <a:solidFill>
                  <a:schemeClr val="bg1"/>
                </a:solidFill>
              </a:defRPr>
            </a:lvl5pPr>
          </a:lstStyle>
          <a:p>
            <a:pPr lvl="0"/>
            <a:r>
              <a:rPr lang="en-US"/>
              <a:t>Product Name (Acronym)</a:t>
            </a:r>
          </a:p>
        </p:txBody>
      </p:sp>
      <p:pic>
        <p:nvPicPr>
          <p:cNvPr id="34" name="Graphic 33">
            <a:extLst>
              <a:ext uri="{FF2B5EF4-FFF2-40B4-BE49-F238E27FC236}">
                <a16:creationId xmlns:a16="http://schemas.microsoft.com/office/drawing/2014/main" id="{7C0EAF01-C09D-0549-A52F-2ADF1AE40FB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2033" y="484319"/>
            <a:ext cx="2443944" cy="391031"/>
          </a:xfrm>
          <a:prstGeom prst="rect">
            <a:avLst/>
          </a:prstGeom>
        </p:spPr>
      </p:pic>
      <p:sp>
        <p:nvSpPr>
          <p:cNvPr id="15" name="Text Placeholder 2">
            <a:extLst>
              <a:ext uri="{FF2B5EF4-FFF2-40B4-BE49-F238E27FC236}">
                <a16:creationId xmlns:a16="http://schemas.microsoft.com/office/drawing/2014/main" id="{163EE0E6-8718-804F-B35B-86BBBF2C462F}"/>
              </a:ext>
            </a:extLst>
          </p:cNvPr>
          <p:cNvSpPr>
            <a:spLocks noGrp="1"/>
          </p:cNvSpPr>
          <p:nvPr>
            <p:ph type="body" sz="quarter" idx="16" hasCustomPrompt="1"/>
          </p:nvPr>
        </p:nvSpPr>
        <p:spPr>
          <a:xfrm>
            <a:off x="600375" y="5435601"/>
            <a:ext cx="10911293" cy="357620"/>
          </a:xfrm>
          <a:prstGeom prst="rect">
            <a:avLst/>
          </a:prstGeom>
        </p:spPr>
        <p:txBody>
          <a:bodyPr wrap="square"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Click to add presentation subtitle</a:t>
            </a:r>
          </a:p>
        </p:txBody>
      </p:sp>
      <p:sp>
        <p:nvSpPr>
          <p:cNvPr id="17" name="Picture Placeholder 9">
            <a:extLst>
              <a:ext uri="{FF2B5EF4-FFF2-40B4-BE49-F238E27FC236}">
                <a16:creationId xmlns:a16="http://schemas.microsoft.com/office/drawing/2014/main" id="{2ECD064F-57C8-3F47-AEE9-F014E2E61036}"/>
              </a:ext>
            </a:extLst>
          </p:cNvPr>
          <p:cNvSpPr>
            <a:spLocks noGrp="1"/>
          </p:cNvSpPr>
          <p:nvPr>
            <p:ph type="pic" sz="quarter" idx="18"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0" name="Title 1">
            <a:extLst>
              <a:ext uri="{FF2B5EF4-FFF2-40B4-BE49-F238E27FC236}">
                <a16:creationId xmlns:a16="http://schemas.microsoft.com/office/drawing/2014/main" id="{7505F15C-3C1B-3749-AC0F-6B6C56E1EA28}"/>
              </a:ext>
            </a:extLst>
          </p:cNvPr>
          <p:cNvSpPr>
            <a:spLocks noGrp="1"/>
          </p:cNvSpPr>
          <p:nvPr>
            <p:ph type="title" hasCustomPrompt="1"/>
          </p:nvPr>
        </p:nvSpPr>
        <p:spPr>
          <a:xfrm>
            <a:off x="600375" y="3004008"/>
            <a:ext cx="10911136" cy="2189061"/>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here to add presentation title</a:t>
            </a:r>
          </a:p>
        </p:txBody>
      </p:sp>
      <p:sp>
        <p:nvSpPr>
          <p:cNvPr id="9" name="Content Placeholder 3">
            <a:extLst>
              <a:ext uri="{FF2B5EF4-FFF2-40B4-BE49-F238E27FC236}">
                <a16:creationId xmlns:a16="http://schemas.microsoft.com/office/drawing/2014/main" id="{CCEB5D28-1987-F304-A23A-2CE46A2D3941}"/>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[Date]</a:t>
            </a:r>
          </a:p>
        </p:txBody>
      </p:sp>
    </p:spTree>
    <p:extLst>
      <p:ext uri="{BB962C8B-B14F-4D97-AF65-F5344CB8AC3E}">
        <p14:creationId xmlns:p14="http://schemas.microsoft.com/office/powerpoint/2010/main" val="388579280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NTENT + Header + Image + Stat Callout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2"/>
            <a:ext cx="2885440" cy="2853153"/>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elit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704645" y="1802421"/>
            <a:ext cx="1358131" cy="784702"/>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39" name="Text Placeholder 2">
            <a:extLst>
              <a:ext uri="{FF2B5EF4-FFF2-40B4-BE49-F238E27FC236}">
                <a16:creationId xmlns:a16="http://schemas.microsoft.com/office/drawing/2014/main" id="{EE45BF00-2987-B640-866E-3DC2A15572E4}"/>
              </a:ext>
            </a:extLst>
          </p:cNvPr>
          <p:cNvSpPr>
            <a:spLocks noGrp="1"/>
          </p:cNvSpPr>
          <p:nvPr>
            <p:ph type="body" sz="quarter" idx="16" hasCustomPrompt="1"/>
          </p:nvPr>
        </p:nvSpPr>
        <p:spPr>
          <a:xfrm>
            <a:off x="8704644" y="2507048"/>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4366460" y="433993"/>
            <a:ext cx="3710609" cy="6424003"/>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50" name="Text Placeholder 4">
            <a:extLst>
              <a:ext uri="{FF2B5EF4-FFF2-40B4-BE49-F238E27FC236}">
                <a16:creationId xmlns:a16="http://schemas.microsoft.com/office/drawing/2014/main" id="{5579118C-79CA-144E-AA8F-2E2A7C13F30B}"/>
              </a:ext>
            </a:extLst>
          </p:cNvPr>
          <p:cNvSpPr>
            <a:spLocks noGrp="1"/>
          </p:cNvSpPr>
          <p:nvPr>
            <p:ph type="body" sz="quarter" idx="18" hasCustomPrompt="1"/>
          </p:nvPr>
        </p:nvSpPr>
        <p:spPr>
          <a:xfrm>
            <a:off x="8704645" y="3455114"/>
            <a:ext cx="1358131" cy="784702"/>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51" name="Text Placeholder 2">
            <a:extLst>
              <a:ext uri="{FF2B5EF4-FFF2-40B4-BE49-F238E27FC236}">
                <a16:creationId xmlns:a16="http://schemas.microsoft.com/office/drawing/2014/main" id="{E288E0C1-0C4B-BF4E-8463-30E1FA0AAA31}"/>
              </a:ext>
            </a:extLst>
          </p:cNvPr>
          <p:cNvSpPr>
            <a:spLocks noGrp="1"/>
          </p:cNvSpPr>
          <p:nvPr>
            <p:ph type="body" sz="quarter" idx="19" hasCustomPrompt="1"/>
          </p:nvPr>
        </p:nvSpPr>
        <p:spPr>
          <a:xfrm>
            <a:off x="8704644" y="4159741"/>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2" name="Text Placeholder 4">
            <a:extLst>
              <a:ext uri="{FF2B5EF4-FFF2-40B4-BE49-F238E27FC236}">
                <a16:creationId xmlns:a16="http://schemas.microsoft.com/office/drawing/2014/main" id="{1DFD462B-B12A-1247-B9F0-C032F89F444F}"/>
              </a:ext>
            </a:extLst>
          </p:cNvPr>
          <p:cNvSpPr>
            <a:spLocks noGrp="1"/>
          </p:cNvSpPr>
          <p:nvPr>
            <p:ph type="body" sz="quarter" idx="20" hasCustomPrompt="1"/>
          </p:nvPr>
        </p:nvSpPr>
        <p:spPr>
          <a:xfrm>
            <a:off x="8704645" y="5138707"/>
            <a:ext cx="1358131" cy="784702"/>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57" name="Text Placeholder 2">
            <a:extLst>
              <a:ext uri="{FF2B5EF4-FFF2-40B4-BE49-F238E27FC236}">
                <a16:creationId xmlns:a16="http://schemas.microsoft.com/office/drawing/2014/main" id="{76F48538-FB2D-2E41-8152-BED0BA0B5C86}"/>
              </a:ext>
            </a:extLst>
          </p:cNvPr>
          <p:cNvSpPr>
            <a:spLocks noGrp="1"/>
          </p:cNvSpPr>
          <p:nvPr>
            <p:ph type="body" sz="quarter" idx="21" hasCustomPrompt="1"/>
          </p:nvPr>
        </p:nvSpPr>
        <p:spPr>
          <a:xfrm>
            <a:off x="8704644" y="5843334"/>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1" name="Content Placeholder 3">
            <a:extLst>
              <a:ext uri="{FF2B5EF4-FFF2-40B4-BE49-F238E27FC236}">
                <a16:creationId xmlns:a16="http://schemas.microsoft.com/office/drawing/2014/main" id="{CA484163-80EF-40FC-1A40-69C7BC36E53F}"/>
              </a:ext>
            </a:extLst>
          </p:cNvPr>
          <p:cNvSpPr>
            <a:spLocks noGrp="1"/>
          </p:cNvSpPr>
          <p:nvPr>
            <p:ph sz="quarter" idx="15" hasCustomPrompt="1"/>
          </p:nvPr>
        </p:nvSpPr>
        <p:spPr>
          <a:xfrm>
            <a:off x="853019" y="6531734"/>
            <a:ext cx="288544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84134055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NTENT + Header + 2 Callout Boxes + 2 images (V)">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6" y="15497"/>
            <a:ext cx="2696833" cy="3429004"/>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30840"/>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23" name="Picture Placeholder 2">
            <a:extLst>
              <a:ext uri="{FF2B5EF4-FFF2-40B4-BE49-F238E27FC236}">
                <a16:creationId xmlns:a16="http://schemas.microsoft.com/office/drawing/2014/main" id="{874FEB89-8FA2-D94F-AA19-4F5CDD2FAEB6}"/>
              </a:ext>
            </a:extLst>
          </p:cNvPr>
          <p:cNvSpPr>
            <a:spLocks noGrp="1"/>
          </p:cNvSpPr>
          <p:nvPr>
            <p:ph type="pic" idx="48" hasCustomPrompt="1"/>
          </p:nvPr>
        </p:nvSpPr>
        <p:spPr>
          <a:xfrm>
            <a:off x="9367346" y="3426104"/>
            <a:ext cx="2824655" cy="3431897"/>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5334217" y="4545217"/>
            <a:ext cx="4987075" cy="2318299"/>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10321292" y="4545217"/>
            <a:ext cx="118099" cy="2318299"/>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5711022" y="4994889"/>
            <a:ext cx="3980847" cy="367793"/>
          </a:xfrm>
          <a:prstGeom prst="rect">
            <a:avLst/>
          </a:prstGeom>
        </p:spPr>
        <p:txBody>
          <a:bodyPr>
            <a:spAutoFit/>
          </a:bodyPr>
          <a:lstStyle>
            <a:lvl1pPr marL="0" indent="0">
              <a:buNone/>
              <a:defRPr sz="2000">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endParaRPr lang="en-US"/>
          </a:p>
        </p:txBody>
      </p:sp>
      <p:sp>
        <p:nvSpPr>
          <p:cNvPr id="28" name="Text Placeholder 2">
            <a:extLst>
              <a:ext uri="{FF2B5EF4-FFF2-40B4-BE49-F238E27FC236}">
                <a16:creationId xmlns:a16="http://schemas.microsoft.com/office/drawing/2014/main" id="{490E533F-240B-2440-A0E6-B8749769DBF6}"/>
              </a:ext>
            </a:extLst>
          </p:cNvPr>
          <p:cNvSpPr>
            <a:spLocks noGrp="1"/>
          </p:cNvSpPr>
          <p:nvPr>
            <p:ph type="body" sz="quarter" idx="16" hasCustomPrompt="1"/>
          </p:nvPr>
        </p:nvSpPr>
        <p:spPr>
          <a:xfrm>
            <a:off x="5711022" y="5500396"/>
            <a:ext cx="4438911" cy="821080"/>
          </a:xfrm>
          <a:prstGeom prst="rect">
            <a:avLst/>
          </a:prstGeom>
        </p:spPr>
        <p:txBody>
          <a:bodyPr>
            <a:spAutoFit/>
          </a:bodyPr>
          <a:lstStyle>
            <a:lvl1pPr marL="0" indent="0">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25" name="SmartArt Placeholder 5">
            <a:extLst>
              <a:ext uri="{FF2B5EF4-FFF2-40B4-BE49-F238E27FC236}">
                <a16:creationId xmlns:a16="http://schemas.microsoft.com/office/drawing/2014/main" id="{DD032622-D219-C34A-92DB-FD8972E704F4}"/>
              </a:ext>
            </a:extLst>
          </p:cNvPr>
          <p:cNvSpPr>
            <a:spLocks noGrp="1"/>
          </p:cNvSpPr>
          <p:nvPr>
            <p:ph type="dgm" sz="quarter" idx="49"/>
          </p:nvPr>
        </p:nvSpPr>
        <p:spPr>
          <a:xfrm flipH="1">
            <a:off x="7207303" y="1126201"/>
            <a:ext cx="4987075" cy="2318299"/>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26" name="SmartArt Placeholder 5">
            <a:extLst>
              <a:ext uri="{FF2B5EF4-FFF2-40B4-BE49-F238E27FC236}">
                <a16:creationId xmlns:a16="http://schemas.microsoft.com/office/drawing/2014/main" id="{90CA3051-ECC4-CA4F-9F07-AE147B28A9A9}"/>
              </a:ext>
            </a:extLst>
          </p:cNvPr>
          <p:cNvSpPr>
            <a:spLocks noGrp="1"/>
          </p:cNvSpPr>
          <p:nvPr>
            <p:ph type="dgm" sz="quarter" idx="50"/>
          </p:nvPr>
        </p:nvSpPr>
        <p:spPr>
          <a:xfrm flipH="1">
            <a:off x="7077611" y="1126201"/>
            <a:ext cx="118099" cy="2318299"/>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27" name="Text Placeholder 4">
            <a:extLst>
              <a:ext uri="{FF2B5EF4-FFF2-40B4-BE49-F238E27FC236}">
                <a16:creationId xmlns:a16="http://schemas.microsoft.com/office/drawing/2014/main" id="{4A8B276D-6ED1-3147-A1CE-C736B286E16B}"/>
              </a:ext>
            </a:extLst>
          </p:cNvPr>
          <p:cNvSpPr>
            <a:spLocks noGrp="1"/>
          </p:cNvSpPr>
          <p:nvPr>
            <p:ph type="body" sz="quarter" idx="51" hasCustomPrompt="1"/>
          </p:nvPr>
        </p:nvSpPr>
        <p:spPr>
          <a:xfrm>
            <a:off x="7584107" y="1591306"/>
            <a:ext cx="3980847" cy="367793"/>
          </a:xfrm>
          <a:prstGeom prst="rect">
            <a:avLst/>
          </a:prstGeom>
        </p:spPr>
        <p:txBody>
          <a:bodyPr>
            <a:spAutoFit/>
          </a:bodyPr>
          <a:lstStyle>
            <a:lvl1pPr marL="0" indent="0">
              <a:buNone/>
              <a:defRPr sz="2000">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endParaRPr lang="en-US"/>
          </a:p>
        </p:txBody>
      </p:sp>
      <p:sp>
        <p:nvSpPr>
          <p:cNvPr id="29" name="Text Placeholder 2">
            <a:extLst>
              <a:ext uri="{FF2B5EF4-FFF2-40B4-BE49-F238E27FC236}">
                <a16:creationId xmlns:a16="http://schemas.microsoft.com/office/drawing/2014/main" id="{270C3AE8-92A6-DC45-8076-1016702E8E99}"/>
              </a:ext>
            </a:extLst>
          </p:cNvPr>
          <p:cNvSpPr>
            <a:spLocks noGrp="1"/>
          </p:cNvSpPr>
          <p:nvPr>
            <p:ph type="body" sz="quarter" idx="52" hasCustomPrompt="1"/>
          </p:nvPr>
        </p:nvSpPr>
        <p:spPr>
          <a:xfrm>
            <a:off x="7584107" y="2096813"/>
            <a:ext cx="4438911" cy="821080"/>
          </a:xfrm>
          <a:prstGeom prst="rect">
            <a:avLst/>
          </a:prstGeom>
        </p:spPr>
        <p:txBody>
          <a:bodyPr>
            <a:spAutoFit/>
          </a:bodyPr>
          <a:lstStyle>
            <a:lvl1pPr marL="0" indent="0">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39" name="Text Placeholder 6">
            <a:extLst>
              <a:ext uri="{FF2B5EF4-FFF2-40B4-BE49-F238E27FC236}">
                <a16:creationId xmlns:a16="http://schemas.microsoft.com/office/drawing/2014/main" id="{8D91E962-DA95-3346-8161-55FB857B6BFC}"/>
              </a:ext>
            </a:extLst>
          </p:cNvPr>
          <p:cNvSpPr>
            <a:spLocks noGrp="1"/>
          </p:cNvSpPr>
          <p:nvPr>
            <p:ph type="body" sz="quarter" idx="13" hasCustomPrompt="1"/>
          </p:nvPr>
        </p:nvSpPr>
        <p:spPr>
          <a:xfrm>
            <a:off x="853018" y="2724548"/>
            <a:ext cx="3913369"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7" name="Content Placeholder 3">
            <a:extLst>
              <a:ext uri="{FF2B5EF4-FFF2-40B4-BE49-F238E27FC236}">
                <a16:creationId xmlns:a16="http://schemas.microsoft.com/office/drawing/2014/main" id="{B1BBAB00-AD41-366E-8609-958A5D058F83}"/>
              </a:ext>
            </a:extLst>
          </p:cNvPr>
          <p:cNvSpPr>
            <a:spLocks noGrp="1"/>
          </p:cNvSpPr>
          <p:nvPr>
            <p:ph sz="quarter" idx="15" hasCustomPrompt="1"/>
          </p:nvPr>
        </p:nvSpPr>
        <p:spPr>
          <a:xfrm>
            <a:off x="853019" y="6531734"/>
            <a:ext cx="3913368"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1295579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NTENT - Question + Answ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10836993" cy="1408527"/>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 tempor?</a:t>
            </a:r>
          </a:p>
        </p:txBody>
      </p:sp>
      <p:sp>
        <p:nvSpPr>
          <p:cNvPr id="24" name="Text Placeholder 2">
            <a:extLst>
              <a:ext uri="{FF2B5EF4-FFF2-40B4-BE49-F238E27FC236}">
                <a16:creationId xmlns:a16="http://schemas.microsoft.com/office/drawing/2014/main" id="{173C2D75-551A-4549-A68C-FB586B54A88F}"/>
              </a:ext>
            </a:extLst>
          </p:cNvPr>
          <p:cNvSpPr>
            <a:spLocks noGrp="1"/>
          </p:cNvSpPr>
          <p:nvPr>
            <p:ph type="body" sz="quarter" idx="16" hasCustomPrompt="1"/>
          </p:nvPr>
        </p:nvSpPr>
        <p:spPr>
          <a:xfrm>
            <a:off x="853441" y="2299573"/>
            <a:ext cx="2152677" cy="269817"/>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A</a:t>
            </a:r>
          </a:p>
        </p:txBody>
      </p:sp>
      <p:sp>
        <p:nvSpPr>
          <p:cNvPr id="35" name="Text Placeholder 2">
            <a:extLst>
              <a:ext uri="{FF2B5EF4-FFF2-40B4-BE49-F238E27FC236}">
                <a16:creationId xmlns:a16="http://schemas.microsoft.com/office/drawing/2014/main" id="{D003CF36-0F40-294E-A205-0A89A49DFED7}"/>
              </a:ext>
            </a:extLst>
          </p:cNvPr>
          <p:cNvSpPr>
            <a:spLocks noGrp="1"/>
          </p:cNvSpPr>
          <p:nvPr>
            <p:ph type="body" sz="quarter" idx="20" hasCustomPrompt="1"/>
          </p:nvPr>
        </p:nvSpPr>
        <p:spPr>
          <a:xfrm>
            <a:off x="853440"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grpSp>
        <p:nvGrpSpPr>
          <p:cNvPr id="46" name="Group 45">
            <a:extLst>
              <a:ext uri="{FF2B5EF4-FFF2-40B4-BE49-F238E27FC236}">
                <a16:creationId xmlns:a16="http://schemas.microsoft.com/office/drawing/2014/main" id="{CD4CDA74-4142-3D49-B359-1E6280FC3329}"/>
              </a:ext>
            </a:extLst>
          </p:cNvPr>
          <p:cNvGrpSpPr/>
          <p:nvPr/>
        </p:nvGrpSpPr>
        <p:grpSpPr>
          <a:xfrm>
            <a:off x="822573" y="5001267"/>
            <a:ext cx="559696" cy="559696"/>
            <a:chOff x="4181311" y="1066071"/>
            <a:chExt cx="773364" cy="773364"/>
          </a:xfrm>
        </p:grpSpPr>
        <p:sp>
          <p:nvSpPr>
            <p:cNvPr id="48" name="Oval 47">
              <a:extLst>
                <a:ext uri="{FF2B5EF4-FFF2-40B4-BE49-F238E27FC236}">
                  <a16:creationId xmlns:a16="http://schemas.microsoft.com/office/drawing/2014/main" id="{83E22081-D9AA-E14B-9A14-D44D00EE2FDA}"/>
                </a:ext>
              </a:extLst>
            </p:cNvPr>
            <p:cNvSpPr/>
            <p:nvPr/>
          </p:nvSpPr>
          <p:spPr>
            <a:xfrm>
              <a:off x="4181311" y="1066071"/>
              <a:ext cx="773364" cy="773364"/>
            </a:xfrm>
            <a:prstGeom prst="ellipse">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3200" b="1">
                <a:solidFill>
                  <a:srgbClr val="00AAC6"/>
                </a:solidFill>
                <a:latin typeface="Neue Haas Grotesk Text Pro" panose="020B0504020202020204" pitchFamily="34" charset="0"/>
              </a:endParaRPr>
            </a:p>
          </p:txBody>
        </p:sp>
        <p:pic>
          <p:nvPicPr>
            <p:cNvPr id="49" name="Picture 48" descr="A picture containing light, drawing&#10;&#10;Description automatically generated">
              <a:extLst>
                <a:ext uri="{FF2B5EF4-FFF2-40B4-BE49-F238E27FC236}">
                  <a16:creationId xmlns:a16="http://schemas.microsoft.com/office/drawing/2014/main" id="{7B9EEFF8-9992-BE4D-9D23-B29E3B6A0FEF}"/>
                </a:ext>
              </a:extLst>
            </p:cNvPr>
            <p:cNvPicPr>
              <a:picLocks noChangeAspect="1"/>
            </p:cNvPicPr>
            <p:nvPr/>
          </p:nvPicPr>
          <p:blipFill>
            <a:blip cstate="email">
              <a:extLst>
                <a:ext uri="{28A0092B-C50C-407E-A947-70E740481C1C}">
                  <a14:useLocalDpi xmlns:a14="http://schemas.microsoft.com/office/drawing/2010/main"/>
                </a:ext>
              </a:extLst>
            </a:blip>
            <a:stretch>
              <a:fillRect/>
            </a:stretch>
          </p:blipFill>
          <p:spPr>
            <a:xfrm>
              <a:off x="4321846" y="1193749"/>
              <a:ext cx="500308" cy="520501"/>
            </a:xfrm>
            <a:prstGeom prst="rect">
              <a:avLst/>
            </a:prstGeom>
          </p:spPr>
        </p:pic>
      </p:gr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611033" y="5022506"/>
            <a:ext cx="10079400" cy="707972"/>
          </a:xfrm>
          <a:prstGeom prst="rect">
            <a:avLst/>
          </a:prstGeom>
        </p:spPr>
        <p:txBody>
          <a:bodyPr>
            <a:spAutoFit/>
          </a:bodyPr>
          <a:lstStyle>
            <a:lvl1pPr marL="0" indent="0">
              <a:lnSpc>
                <a:spcPct val="120000"/>
              </a:lnSpc>
              <a:buNone/>
              <a:defRPr lang="en-US" sz="2000"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 eiusmod tempor incididunt ut labore et dolore magna aliqua.</a:t>
            </a:r>
          </a:p>
        </p:txBody>
      </p:sp>
      <p:sp>
        <p:nvSpPr>
          <p:cNvPr id="40" name="Text Placeholder 2">
            <a:extLst>
              <a:ext uri="{FF2B5EF4-FFF2-40B4-BE49-F238E27FC236}">
                <a16:creationId xmlns:a16="http://schemas.microsoft.com/office/drawing/2014/main" id="{9BB70AF6-29FB-A64D-8FB4-A62D801824EC}"/>
              </a:ext>
            </a:extLst>
          </p:cNvPr>
          <p:cNvSpPr>
            <a:spLocks noGrp="1"/>
          </p:cNvSpPr>
          <p:nvPr>
            <p:ph type="body" sz="quarter" idx="21" hasCustomPrompt="1"/>
          </p:nvPr>
        </p:nvSpPr>
        <p:spPr>
          <a:xfrm>
            <a:off x="3750980" y="2299573"/>
            <a:ext cx="2152677" cy="269817"/>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B</a:t>
            </a:r>
          </a:p>
        </p:txBody>
      </p:sp>
      <p:sp>
        <p:nvSpPr>
          <p:cNvPr id="45" name="Text Placeholder 2">
            <a:extLst>
              <a:ext uri="{FF2B5EF4-FFF2-40B4-BE49-F238E27FC236}">
                <a16:creationId xmlns:a16="http://schemas.microsoft.com/office/drawing/2014/main" id="{C99796F8-BA54-C344-885A-052A36BF2E37}"/>
              </a:ext>
            </a:extLst>
          </p:cNvPr>
          <p:cNvSpPr>
            <a:spLocks noGrp="1"/>
          </p:cNvSpPr>
          <p:nvPr>
            <p:ph type="body" sz="quarter" idx="22" hasCustomPrompt="1"/>
          </p:nvPr>
        </p:nvSpPr>
        <p:spPr>
          <a:xfrm>
            <a:off x="3750981"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7" name="Text Placeholder 2">
            <a:extLst>
              <a:ext uri="{FF2B5EF4-FFF2-40B4-BE49-F238E27FC236}">
                <a16:creationId xmlns:a16="http://schemas.microsoft.com/office/drawing/2014/main" id="{89F232B6-9AA0-2A46-B3B7-B1AC2474D85B}"/>
              </a:ext>
            </a:extLst>
          </p:cNvPr>
          <p:cNvSpPr>
            <a:spLocks noGrp="1"/>
          </p:cNvSpPr>
          <p:nvPr>
            <p:ph type="body" sz="quarter" idx="23" hasCustomPrompt="1"/>
          </p:nvPr>
        </p:nvSpPr>
        <p:spPr>
          <a:xfrm>
            <a:off x="6648517" y="2299573"/>
            <a:ext cx="2152677" cy="269817"/>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  </a:t>
            </a:r>
          </a:p>
        </p:txBody>
      </p:sp>
      <p:sp>
        <p:nvSpPr>
          <p:cNvPr id="51" name="Text Placeholder 2">
            <a:extLst>
              <a:ext uri="{FF2B5EF4-FFF2-40B4-BE49-F238E27FC236}">
                <a16:creationId xmlns:a16="http://schemas.microsoft.com/office/drawing/2014/main" id="{ED87A3D0-0680-9944-9687-BA7A1EB36AD8}"/>
              </a:ext>
            </a:extLst>
          </p:cNvPr>
          <p:cNvSpPr>
            <a:spLocks noGrp="1"/>
          </p:cNvSpPr>
          <p:nvPr>
            <p:ph type="body" sz="quarter" idx="24" hasCustomPrompt="1"/>
          </p:nvPr>
        </p:nvSpPr>
        <p:spPr>
          <a:xfrm>
            <a:off x="6648519"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2" name="Text Placeholder 2">
            <a:extLst>
              <a:ext uri="{FF2B5EF4-FFF2-40B4-BE49-F238E27FC236}">
                <a16:creationId xmlns:a16="http://schemas.microsoft.com/office/drawing/2014/main" id="{394C5C90-FA0C-B743-A447-0E8ECCF3739F}"/>
              </a:ext>
            </a:extLst>
          </p:cNvPr>
          <p:cNvSpPr>
            <a:spLocks noGrp="1"/>
          </p:cNvSpPr>
          <p:nvPr>
            <p:ph type="body" sz="quarter" idx="25" hasCustomPrompt="1"/>
          </p:nvPr>
        </p:nvSpPr>
        <p:spPr>
          <a:xfrm>
            <a:off x="9546059" y="2314184"/>
            <a:ext cx="2152677" cy="269817"/>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D</a:t>
            </a:r>
          </a:p>
        </p:txBody>
      </p:sp>
      <p:sp>
        <p:nvSpPr>
          <p:cNvPr id="53" name="Text Placeholder 2">
            <a:extLst>
              <a:ext uri="{FF2B5EF4-FFF2-40B4-BE49-F238E27FC236}">
                <a16:creationId xmlns:a16="http://schemas.microsoft.com/office/drawing/2014/main" id="{CEB93332-D508-5A4A-8A92-64AAAB18381E}"/>
              </a:ext>
            </a:extLst>
          </p:cNvPr>
          <p:cNvSpPr>
            <a:spLocks noGrp="1"/>
          </p:cNvSpPr>
          <p:nvPr>
            <p:ph type="body" sz="quarter" idx="26" hasCustomPrompt="1"/>
          </p:nvPr>
        </p:nvSpPr>
        <p:spPr>
          <a:xfrm>
            <a:off x="9546058" y="2607695"/>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6" name="Content Placeholder 3">
            <a:extLst>
              <a:ext uri="{FF2B5EF4-FFF2-40B4-BE49-F238E27FC236}">
                <a16:creationId xmlns:a16="http://schemas.microsoft.com/office/drawing/2014/main" id="{273E0B3E-19E6-6C64-0002-9E5DE004593E}"/>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71735993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ONTENT + Statement + Gray Sidebar">
    <p:spTree>
      <p:nvGrpSpPr>
        <p:cNvPr id="1" name=""/>
        <p:cNvGrpSpPr/>
        <p:nvPr/>
      </p:nvGrpSpPr>
      <p:grpSpPr>
        <a:xfrm>
          <a:off x="0" y="0"/>
          <a:ext cx="0" cy="0"/>
          <a:chOff x="0" y="0"/>
          <a:chExt cx="0" cy="0"/>
        </a:xfrm>
      </p:grpSpPr>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9BD7F6AC-ABAB-6D49-9867-2B9AF532496B}"/>
              </a:ext>
            </a:extLst>
          </p:cNvPr>
          <p:cNvSpPr>
            <a:spLocks noGrp="1"/>
          </p:cNvSpPr>
          <p:nvPr>
            <p:ph type="title" hasCustomPrompt="1"/>
          </p:nvPr>
        </p:nvSpPr>
        <p:spPr>
          <a:xfrm>
            <a:off x="853440" y="365760"/>
            <a:ext cx="4658477" cy="4297780"/>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 tempor incididunt ut labore et. </a:t>
            </a:r>
          </a:p>
        </p:txBody>
      </p:sp>
      <p:sp>
        <p:nvSpPr>
          <p:cNvPr id="21" name="SmartArt Placeholder 2">
            <a:extLst>
              <a:ext uri="{FF2B5EF4-FFF2-40B4-BE49-F238E27FC236}">
                <a16:creationId xmlns:a16="http://schemas.microsoft.com/office/drawing/2014/main" id="{F7770148-AEFA-2A4F-8566-22B80258488B}"/>
              </a:ext>
            </a:extLst>
          </p:cNvPr>
          <p:cNvSpPr>
            <a:spLocks noGrp="1"/>
          </p:cNvSpPr>
          <p:nvPr>
            <p:ph type="dgm" sz="quarter" idx="26"/>
          </p:nvPr>
        </p:nvSpPr>
        <p:spPr>
          <a:xfrm>
            <a:off x="7185998" y="2457"/>
            <a:ext cx="5004535"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lide Number Placeholder 5">
            <a:extLst>
              <a:ext uri="{FF2B5EF4-FFF2-40B4-BE49-F238E27FC236}">
                <a16:creationId xmlns:a16="http://schemas.microsoft.com/office/drawing/2014/main" id="{EA25BEC9-6E43-304C-B8EC-1F306DCE68B6}"/>
              </a:ext>
            </a:extLst>
          </p:cNvPr>
          <p:cNvSpPr txBox="1">
            <a:spLocks/>
          </p:cNvSpPr>
          <p:nvPr userDrawn="1"/>
        </p:nvSpPr>
        <p:spPr>
          <a:xfrm>
            <a:off x="11691904"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5" name="Straight Connector 34">
            <a:extLst>
              <a:ext uri="{FF2B5EF4-FFF2-40B4-BE49-F238E27FC236}">
                <a16:creationId xmlns:a16="http://schemas.microsoft.com/office/drawing/2014/main" id="{CC322C33-85C7-F44B-862A-77AD706EFBB8}"/>
              </a:ext>
            </a:extLst>
          </p:cNvPr>
          <p:cNvCxnSpPr>
            <a:cxnSpLocks/>
          </p:cNvCxnSpPr>
          <p:nvPr userDrawn="1"/>
        </p:nvCxnSpPr>
        <p:spPr>
          <a:xfrm>
            <a:off x="11733768"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2">
            <a:extLst>
              <a:ext uri="{FF2B5EF4-FFF2-40B4-BE49-F238E27FC236}">
                <a16:creationId xmlns:a16="http://schemas.microsoft.com/office/drawing/2014/main" id="{281362A0-DE0E-AF07-16D0-438683789329}"/>
              </a:ext>
            </a:extLst>
          </p:cNvPr>
          <p:cNvSpPr>
            <a:spLocks noGrp="1"/>
          </p:cNvSpPr>
          <p:nvPr>
            <p:ph sz="quarter" idx="14"/>
          </p:nvPr>
        </p:nvSpPr>
        <p:spPr>
          <a:xfrm>
            <a:off x="7724172" y="365760"/>
            <a:ext cx="3966179" cy="189757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E5C8D1D6-6434-DDA3-8641-B9138052AB06}"/>
              </a:ext>
            </a:extLst>
          </p:cNvPr>
          <p:cNvSpPr>
            <a:spLocks noGrp="1"/>
          </p:cNvSpPr>
          <p:nvPr>
            <p:ph sz="quarter" idx="15" hasCustomPrompt="1"/>
          </p:nvPr>
        </p:nvSpPr>
        <p:spPr>
          <a:xfrm>
            <a:off x="853019" y="6531734"/>
            <a:ext cx="465847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42191249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ONTENT + Header + Statement + Gray Sidebar">
    <p:spTree>
      <p:nvGrpSpPr>
        <p:cNvPr id="1" name=""/>
        <p:cNvGrpSpPr/>
        <p:nvPr/>
      </p:nvGrpSpPr>
      <p:grpSpPr>
        <a:xfrm>
          <a:off x="0" y="0"/>
          <a:ext cx="0" cy="0"/>
          <a:chOff x="0" y="0"/>
          <a:chExt cx="0" cy="0"/>
        </a:xfrm>
      </p:grpSpPr>
      <p:sp>
        <p:nvSpPr>
          <p:cNvPr id="21" name="SmartArt Placeholder 2">
            <a:extLst>
              <a:ext uri="{FF2B5EF4-FFF2-40B4-BE49-F238E27FC236}">
                <a16:creationId xmlns:a16="http://schemas.microsoft.com/office/drawing/2014/main" id="{F7770148-AEFA-2A4F-8566-22B80258488B}"/>
              </a:ext>
            </a:extLst>
          </p:cNvPr>
          <p:cNvSpPr>
            <a:spLocks noGrp="1"/>
          </p:cNvSpPr>
          <p:nvPr>
            <p:ph type="dgm" sz="quarter" idx="26"/>
          </p:nvPr>
        </p:nvSpPr>
        <p:spPr>
          <a:xfrm>
            <a:off x="4769853" y="-14901"/>
            <a:ext cx="7422147"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9BD7F6AC-ABAB-6D49-9867-2B9AF532496B}"/>
              </a:ext>
            </a:extLst>
          </p:cNvPr>
          <p:cNvSpPr>
            <a:spLocks noGrp="1"/>
          </p:cNvSpPr>
          <p:nvPr>
            <p:ph type="title" hasCustomPrompt="1"/>
          </p:nvPr>
        </p:nvSpPr>
        <p:spPr>
          <a:xfrm>
            <a:off x="853442" y="365760"/>
            <a:ext cx="3338897" cy="2130840"/>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a:t>
            </a:r>
          </a:p>
        </p:txBody>
      </p:sp>
      <p:sp>
        <p:nvSpPr>
          <p:cNvPr id="3" name="Text Placeholder 2">
            <a:extLst>
              <a:ext uri="{FF2B5EF4-FFF2-40B4-BE49-F238E27FC236}">
                <a16:creationId xmlns:a16="http://schemas.microsoft.com/office/drawing/2014/main" id="{C1E16BC9-D1D1-1140-ACF0-73BCC83C5914}"/>
              </a:ext>
            </a:extLst>
          </p:cNvPr>
          <p:cNvSpPr>
            <a:spLocks noGrp="1"/>
          </p:cNvSpPr>
          <p:nvPr>
            <p:ph type="body" sz="quarter" idx="27" hasCustomPrompt="1"/>
          </p:nvPr>
        </p:nvSpPr>
        <p:spPr>
          <a:xfrm>
            <a:off x="5391153" y="3058694"/>
            <a:ext cx="5947409" cy="3371740"/>
          </a:xfrm>
          <a:prstGeom prst="rect">
            <a:avLst/>
          </a:prstGeom>
        </p:spPr>
        <p:txBody>
          <a:bodyPr anchor="b" anchorCtr="0">
            <a:spAutoFit/>
          </a:bodyPr>
          <a:lstStyle>
            <a:lvl1pPr marL="0" indent="0" algn="r">
              <a:lnSpc>
                <a:spcPct val="110000"/>
              </a:lnSpc>
              <a:spcBef>
                <a:spcPts val="0"/>
              </a:spcBef>
              <a:buNone/>
              <a:defRPr sz="6667" b="1">
                <a:solidFill>
                  <a:srgbClr val="4E2883"/>
                </a:solidFill>
                <a:latin typeface="Neue Haas Grotesk Text Pro" panose="020B0504020202020204" pitchFamily="34" charset="0"/>
              </a:defRPr>
            </a:lvl1pPr>
          </a:lstStyle>
          <a:p>
            <a:pPr lvl="0"/>
            <a:r>
              <a:rPr lang="en-US"/>
              <a:t>Lorem ipsum dolor sit amet consectetur</a:t>
            </a:r>
          </a:p>
        </p:txBody>
      </p:sp>
      <p:sp>
        <p:nvSpPr>
          <p:cNvPr id="23" name="Text Placeholder 6">
            <a:extLst>
              <a:ext uri="{FF2B5EF4-FFF2-40B4-BE49-F238E27FC236}">
                <a16:creationId xmlns:a16="http://schemas.microsoft.com/office/drawing/2014/main" id="{E2CE97D9-9528-9544-B724-31061930A125}"/>
              </a:ext>
            </a:extLst>
          </p:cNvPr>
          <p:cNvSpPr>
            <a:spLocks noGrp="1"/>
          </p:cNvSpPr>
          <p:nvPr>
            <p:ph type="body" sz="quarter" idx="33" hasCustomPrompt="1"/>
          </p:nvPr>
        </p:nvSpPr>
        <p:spPr>
          <a:xfrm>
            <a:off x="851972" y="3396322"/>
            <a:ext cx="3338897"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6" name="Slide Number Placeholder 5">
            <a:extLst>
              <a:ext uri="{FF2B5EF4-FFF2-40B4-BE49-F238E27FC236}">
                <a16:creationId xmlns:a16="http://schemas.microsoft.com/office/drawing/2014/main" id="{FA353816-D034-4044-99E6-CD97FB225A2C}"/>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27" name="Straight Connector 26">
            <a:extLst>
              <a:ext uri="{FF2B5EF4-FFF2-40B4-BE49-F238E27FC236}">
                <a16:creationId xmlns:a16="http://schemas.microsoft.com/office/drawing/2014/main" id="{7FDD62BE-B25E-DD47-9084-14932C0026B0}"/>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3">
            <a:extLst>
              <a:ext uri="{FF2B5EF4-FFF2-40B4-BE49-F238E27FC236}">
                <a16:creationId xmlns:a16="http://schemas.microsoft.com/office/drawing/2014/main" id="{89213B4D-0565-0AFF-8B66-C898E6AE7BAF}"/>
              </a:ext>
            </a:extLst>
          </p:cNvPr>
          <p:cNvSpPr>
            <a:spLocks noGrp="1"/>
          </p:cNvSpPr>
          <p:nvPr>
            <p:ph sz="quarter" idx="15" hasCustomPrompt="1"/>
          </p:nvPr>
        </p:nvSpPr>
        <p:spPr>
          <a:xfrm>
            <a:off x="851972" y="6539808"/>
            <a:ext cx="333889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98621760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NTENT + Statement - Bo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E16BC9-D1D1-1140-ACF0-73BCC83C5914}"/>
              </a:ext>
            </a:extLst>
          </p:cNvPr>
          <p:cNvSpPr>
            <a:spLocks noGrp="1"/>
          </p:cNvSpPr>
          <p:nvPr>
            <p:ph type="body" sz="quarter" idx="27" hasCustomPrompt="1"/>
          </p:nvPr>
        </p:nvSpPr>
        <p:spPr>
          <a:xfrm>
            <a:off x="853441" y="365762"/>
            <a:ext cx="10485120" cy="5574604"/>
          </a:xfrm>
          <a:prstGeom prst="rect">
            <a:avLst/>
          </a:prstGeom>
        </p:spPr>
        <p:txBody>
          <a:bodyPr anchor="t" anchorCtr="0">
            <a:spAutoFit/>
          </a:bodyPr>
          <a:lstStyle>
            <a:lvl1pPr marL="0" indent="0" algn="l">
              <a:lnSpc>
                <a:spcPct val="110000"/>
              </a:lnSpc>
              <a:spcBef>
                <a:spcPts val="0"/>
              </a:spcBef>
              <a:buNone/>
              <a:defRPr sz="6667" b="1">
                <a:solidFill>
                  <a:srgbClr val="4E2883"/>
                </a:solidFill>
                <a:latin typeface="Neue Haas Grotesk Text Pro" panose="020B0504020202020204" pitchFamily="34" charset="0"/>
              </a:defRPr>
            </a:lvl1pPr>
          </a:lstStyle>
          <a:p>
            <a:pPr lvl="0"/>
            <a:r>
              <a:rPr lang="en-US"/>
              <a:t>Lorem ipsum dolor </a:t>
            </a:r>
            <a:br>
              <a:rPr lang="en-US"/>
            </a:br>
            <a:r>
              <a:rPr lang="en-US"/>
              <a:t>sit amet consectetur adipiscing elit. Sed </a:t>
            </a:r>
            <a:br>
              <a:rPr lang="en-US"/>
            </a:br>
            <a:r>
              <a:rPr lang="en-US"/>
              <a:t>do eiusmod tempor incididunt ut labore et. </a:t>
            </a:r>
          </a:p>
        </p:txBody>
      </p:sp>
      <p:sp>
        <p:nvSpPr>
          <p:cNvPr id="4" name="Content Placeholder 3">
            <a:extLst>
              <a:ext uri="{FF2B5EF4-FFF2-40B4-BE49-F238E27FC236}">
                <a16:creationId xmlns:a16="http://schemas.microsoft.com/office/drawing/2014/main" id="{A57341F2-BB83-A82C-F366-638DD083C8B2}"/>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13029165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BLANK + Disclosure + Page">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4442E58A-0581-3646-09F2-4C15AB72051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08379847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54365" y="1483616"/>
            <a:ext cx="4895273" cy="3394075"/>
          </a:xfrm>
        </p:spPr>
        <p:txBody>
          <a:bodyPr/>
          <a:lstStyle>
            <a:lvl1pPr>
              <a:lnSpc>
                <a:spcPct val="100000"/>
              </a:lnSpc>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442365" y="1476293"/>
            <a:ext cx="4895273" cy="3394075"/>
          </a:xfrm>
        </p:spPr>
        <p:txBody>
          <a:bodyPr/>
          <a:lstStyle>
            <a:lvl1pPr>
              <a:lnSpc>
                <a:spcPct val="100000"/>
              </a:lnSpc>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6" name="Footer Placeholder 5"/>
          <p:cNvSpPr>
            <a:spLocks noGrp="1"/>
          </p:cNvSpPr>
          <p:nvPr>
            <p:ph type="ftr" sz="quarter" idx="11"/>
          </p:nvPr>
        </p:nvSpPr>
        <p:spPr/>
        <p:txBody>
          <a:bodyPr/>
          <a:lstStyle/>
          <a:p>
            <a:endParaRPr lang="en-US">
              <a:solidFill>
                <a:prstClr val="white">
                  <a:lumMod val="65000"/>
                </a:prstClr>
              </a:solidFill>
            </a:endParaRPr>
          </a:p>
        </p:txBody>
      </p:sp>
      <p:sp>
        <p:nvSpPr>
          <p:cNvPr id="7" name="Slide Number Placeholder 6"/>
          <p:cNvSpPr>
            <a:spLocks noGrp="1"/>
          </p:cNvSpPr>
          <p:nvPr>
            <p:ph type="sldNum" sz="quarter" idx="12"/>
          </p:nvPr>
        </p:nvSpPr>
        <p:spPr/>
        <p:txBody>
          <a:bodyPr/>
          <a:lstStyle/>
          <a:p>
            <a:fld id="{F2E21DC8-66DB-1A4F-A607-85F5D1446B04}" type="slidenum">
              <a:rPr lang="en-US" smtClean="0">
                <a:solidFill>
                  <a:prstClr val="white">
                    <a:lumMod val="65000"/>
                  </a:prstClr>
                </a:solidFill>
              </a:rPr>
              <a:pPr/>
              <a:t>‹#›</a:t>
            </a:fld>
            <a:endParaRPr lang="en-US">
              <a:solidFill>
                <a:prstClr val="white">
                  <a:lumMod val="65000"/>
                </a:prstClr>
              </a:solidFill>
            </a:endParaRPr>
          </a:p>
        </p:txBody>
      </p:sp>
      <p:cxnSp>
        <p:nvCxnSpPr>
          <p:cNvPr id="11" name="Straight Connector 10"/>
          <p:cNvCxnSpPr/>
          <p:nvPr userDrawn="1"/>
        </p:nvCxnSpPr>
        <p:spPr>
          <a:xfrm>
            <a:off x="609600" y="1219200"/>
            <a:ext cx="10972800" cy="0"/>
          </a:xfrm>
          <a:prstGeom prst="line">
            <a:avLst/>
          </a:prstGeom>
          <a:ln w="6350" cap="rnd">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6093204" y="1300025"/>
            <a:ext cx="0" cy="4884481"/>
          </a:xfrm>
          <a:prstGeom prst="line">
            <a:avLst/>
          </a:prstGeom>
          <a:ln w="22225">
            <a:solidFill>
              <a:schemeClr val="bg1">
                <a:lumMod val="65000"/>
              </a:schemeClr>
            </a:solidFill>
            <a:prstDash val="sysDot"/>
          </a:ln>
          <a:effectLst>
            <a:outerShdw dist="12700" dir="1800000" algn="tl" rotWithShape="0">
              <a:schemeClr val="bg1"/>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3945907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SECTION BREAK - Image">
    <p:spTree>
      <p:nvGrpSpPr>
        <p:cNvPr id="1" name=""/>
        <p:cNvGrpSpPr/>
        <p:nvPr/>
      </p:nvGrpSpPr>
      <p:grpSpPr>
        <a:xfrm>
          <a:off x="0" y="0"/>
          <a:ext cx="0" cy="0"/>
          <a:chOff x="0" y="0"/>
          <a:chExt cx="0" cy="0"/>
        </a:xfrm>
      </p:grpSpPr>
      <p:sp>
        <p:nvSpPr>
          <p:cNvPr id="36" name="Picture Placeholder 2">
            <a:extLst>
              <a:ext uri="{FF2B5EF4-FFF2-40B4-BE49-F238E27FC236}">
                <a16:creationId xmlns:a16="http://schemas.microsoft.com/office/drawing/2014/main" id="{66FDE2DF-C82C-1E4A-AE78-126FF3CE407A}"/>
              </a:ext>
            </a:extLst>
          </p:cNvPr>
          <p:cNvSpPr>
            <a:spLocks noGrp="1"/>
          </p:cNvSpPr>
          <p:nvPr>
            <p:ph type="pic" idx="15" hasCustomPrompt="1"/>
          </p:nvPr>
        </p:nvSpPr>
        <p:spPr>
          <a:xfrm>
            <a:off x="2832849" y="-3"/>
            <a:ext cx="9359153" cy="686676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24" name="SmartArt Placeholder 5">
            <a:extLst>
              <a:ext uri="{FF2B5EF4-FFF2-40B4-BE49-F238E27FC236}">
                <a16:creationId xmlns:a16="http://schemas.microsoft.com/office/drawing/2014/main" id="{ED37D25B-AC7A-4B47-9F2E-0C8B9763FF56}"/>
              </a:ext>
            </a:extLst>
          </p:cNvPr>
          <p:cNvSpPr>
            <a:spLocks noGrp="1"/>
          </p:cNvSpPr>
          <p:nvPr>
            <p:ph type="dgm" sz="quarter" idx="47"/>
          </p:nvPr>
        </p:nvSpPr>
        <p:spPr>
          <a:xfrm>
            <a:off x="853442" y="3836896"/>
            <a:ext cx="7748497" cy="2365771"/>
          </a:xfrm>
          <a:prstGeom prst="rect">
            <a:avLst/>
          </a:prstGeom>
          <a:solidFill>
            <a:schemeClr val="bg1"/>
          </a:solidFill>
        </p:spPr>
        <p:txBody>
          <a:bodyPr>
            <a:noAutofit/>
          </a:bodyPr>
          <a:lstStyle>
            <a:lvl1pPr>
              <a:defRPr>
                <a:noFill/>
                <a:latin typeface="Neue Haas Grotesk Text Pro" panose="020B0504020202020204" pitchFamily="34" charset="0"/>
              </a:defRPr>
            </a:lvl1pPr>
          </a:lstStyle>
          <a:p>
            <a:endParaRPr lang="en-US"/>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1" name="Title 1">
            <a:extLst>
              <a:ext uri="{FF2B5EF4-FFF2-40B4-BE49-F238E27FC236}">
                <a16:creationId xmlns:a16="http://schemas.microsoft.com/office/drawing/2014/main" id="{5677933D-F9CB-3A49-B6C8-0B4209233CF0}"/>
              </a:ext>
            </a:extLst>
          </p:cNvPr>
          <p:cNvSpPr>
            <a:spLocks noGrp="1"/>
          </p:cNvSpPr>
          <p:nvPr>
            <p:ph type="title" hasCustomPrompt="1"/>
          </p:nvPr>
        </p:nvSpPr>
        <p:spPr>
          <a:xfrm>
            <a:off x="853441" y="4274190"/>
            <a:ext cx="6620787" cy="1455324"/>
          </a:xfrm>
          <a:prstGeom prst="rect">
            <a:avLst/>
          </a:prstGeom>
        </p:spPr>
        <p:txBody>
          <a:bodyPr wrap="square" lIns="0" rIns="0" anchor="ctr" anchorCtr="0">
            <a:spAutoFit/>
          </a:bodyPr>
          <a:lstStyle>
            <a:lvl1pPr algn="l">
              <a:lnSpc>
                <a:spcPct val="110000"/>
              </a:lnSpc>
              <a:defRPr sz="4267" b="1" cap="none" baseline="0">
                <a:solidFill>
                  <a:schemeClr val="tx2"/>
                </a:solidFill>
                <a:latin typeface="Neue Haas Grotesk Text Pro" panose="020B0504020202020204" pitchFamily="34" charset="0"/>
              </a:defRPr>
            </a:lvl1pPr>
          </a:lstStyle>
          <a:p>
            <a:r>
              <a:rPr lang="en-US"/>
              <a:t>Click to add section break title here</a:t>
            </a:r>
          </a:p>
        </p:txBody>
      </p:sp>
      <p:sp>
        <p:nvSpPr>
          <p:cNvPr id="131" name="SmartArt Placeholder 5">
            <a:extLst>
              <a:ext uri="{FF2B5EF4-FFF2-40B4-BE49-F238E27FC236}">
                <a16:creationId xmlns:a16="http://schemas.microsoft.com/office/drawing/2014/main" id="{6EE76B8B-5FD9-CD45-8428-358A27D61BF0}"/>
              </a:ext>
            </a:extLst>
          </p:cNvPr>
          <p:cNvSpPr>
            <a:spLocks noGrp="1"/>
          </p:cNvSpPr>
          <p:nvPr>
            <p:ph type="dgm" sz="quarter" idx="27"/>
          </p:nvPr>
        </p:nvSpPr>
        <p:spPr>
          <a:xfrm>
            <a:off x="8601937" y="3836896"/>
            <a:ext cx="118099" cy="2365771"/>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Tree>
    <p:extLst>
      <p:ext uri="{BB962C8B-B14F-4D97-AF65-F5344CB8AC3E}">
        <p14:creationId xmlns:p14="http://schemas.microsoft.com/office/powerpoint/2010/main" val="150844738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CLOSING + 1 image ">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47526"/>
            <a:ext cx="9091169" cy="193323"/>
          </a:xfrm>
          <a:prstGeom prst="rect">
            <a:avLst/>
          </a:prstGeom>
          <a:noFill/>
        </p:spPr>
        <p:txBody>
          <a:bodyPr wrap="square" lIns="0" bIns="0" rtlCol="0" anchor="b" anchorCtr="0">
            <a:spAutoFit/>
          </a:bodyPr>
          <a:lstStyle/>
          <a:p>
            <a:pPr>
              <a:lnSpc>
                <a:spcPct val="130000"/>
              </a:lnSpc>
            </a:pPr>
            <a:r>
              <a:rPr lang="en-US" sz="800">
                <a:latin typeface="Neue Haas Grotesk Text Pro" panose="020B0504020202020204" pitchFamily="34" charset="0"/>
                <a:cs typeface="Arial" pitchFamily="34" charset="0"/>
              </a:rPr>
              <a:t>Copyright © 2022 HealthEquity, Inc. All rights reserved.  |  HealthEquity does not provide legal, tax or financial advice.</a:t>
            </a:r>
          </a:p>
        </p:txBody>
      </p:sp>
      <p:sp>
        <p:nvSpPr>
          <p:cNvPr id="14" name="Picture Placeholder 2">
            <a:extLst>
              <a:ext uri="{FF2B5EF4-FFF2-40B4-BE49-F238E27FC236}">
                <a16:creationId xmlns:a16="http://schemas.microsoft.com/office/drawing/2014/main" id="{6C12DDF1-B7A3-8E43-AAA0-DA0A88FA5785}"/>
              </a:ext>
            </a:extLst>
          </p:cNvPr>
          <p:cNvSpPr>
            <a:spLocks noGrp="1"/>
          </p:cNvSpPr>
          <p:nvPr>
            <p:ph type="pic" idx="1" hasCustomPrompt="1"/>
          </p:nvPr>
        </p:nvSpPr>
        <p:spPr>
          <a:xfrm>
            <a:off x="7560533" y="2"/>
            <a:ext cx="4607696" cy="6857999"/>
          </a:xfrm>
          <a:prstGeom prst="rect">
            <a:avLst/>
          </a:prstGeom>
          <a:solidFill>
            <a:schemeClr val="bg2"/>
          </a:solidFill>
        </p:spPr>
        <p:txBody>
          <a:bodyPr anchor="ctr">
            <a:norm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8" name="Picture Placeholder 9">
            <a:extLst>
              <a:ext uri="{FF2B5EF4-FFF2-40B4-BE49-F238E27FC236}">
                <a16:creationId xmlns:a16="http://schemas.microsoft.com/office/drawing/2014/main" id="{F1A2F2EA-90A5-3F41-B83B-54286A22D821}"/>
              </a:ext>
            </a:extLst>
          </p:cNvPr>
          <p:cNvSpPr>
            <a:spLocks noGrp="1"/>
          </p:cNvSpPr>
          <p:nvPr>
            <p:ph type="pic" sz="quarter" idx="12" hasCustomPrompt="1"/>
          </p:nvPr>
        </p:nvSpPr>
        <p:spPr>
          <a:xfrm>
            <a:off x="4221676" y="396362"/>
            <a:ext cx="2266805" cy="577849"/>
          </a:xfrm>
          <a:prstGeom prst="rect">
            <a:avLst/>
          </a:prstGeom>
        </p:spPr>
        <p:txBody>
          <a:bodyPr lIns="0" tIns="0" rIns="0" bIns="0" anchor="ctr">
            <a:normAutofit/>
          </a:bodyPr>
          <a:lstStyle>
            <a:lvl1pPr marL="0" indent="0">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3" name="Title 1">
            <a:extLst>
              <a:ext uri="{FF2B5EF4-FFF2-40B4-BE49-F238E27FC236}">
                <a16:creationId xmlns:a16="http://schemas.microsoft.com/office/drawing/2014/main" id="{14934587-41D4-3346-B090-40ECAC172B03}"/>
              </a:ext>
            </a:extLst>
          </p:cNvPr>
          <p:cNvSpPr>
            <a:spLocks noGrp="1"/>
          </p:cNvSpPr>
          <p:nvPr>
            <p:ph type="title" hasCustomPrompt="1"/>
          </p:nvPr>
        </p:nvSpPr>
        <p:spPr>
          <a:xfrm>
            <a:off x="541009" y="4406642"/>
            <a:ext cx="6249473" cy="1072153"/>
          </a:xfrm>
          <a:prstGeom prst="rect">
            <a:avLst/>
          </a:prstGeom>
        </p:spPr>
        <p:txBody>
          <a:bodyPr wrap="square" lIns="0" rIns="0" anchor="b"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Thank you.</a:t>
            </a:r>
          </a:p>
        </p:txBody>
      </p:sp>
      <p:sp>
        <p:nvSpPr>
          <p:cNvPr id="15" name="Text Placeholder 2">
            <a:extLst>
              <a:ext uri="{FF2B5EF4-FFF2-40B4-BE49-F238E27FC236}">
                <a16:creationId xmlns:a16="http://schemas.microsoft.com/office/drawing/2014/main" id="{0009AF0F-E31A-1F47-9BD6-9E9A9CC2AEFA}"/>
              </a:ext>
            </a:extLst>
          </p:cNvPr>
          <p:cNvSpPr>
            <a:spLocks noGrp="1"/>
          </p:cNvSpPr>
          <p:nvPr>
            <p:ph type="body" sz="quarter" idx="16" hasCustomPrompt="1"/>
          </p:nvPr>
        </p:nvSpPr>
        <p:spPr>
          <a:xfrm>
            <a:off x="541868" y="5570433"/>
            <a:ext cx="6249569" cy="364587"/>
          </a:xfrm>
          <a:prstGeom prst="rect">
            <a:avLst/>
          </a:prstGeom>
        </p:spPr>
        <p:txBody>
          <a:bodyPr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We look forward to a remarkable partnership</a:t>
            </a:r>
          </a:p>
        </p:txBody>
      </p:sp>
    </p:spTree>
    <p:extLst>
      <p:ext uri="{BB962C8B-B14F-4D97-AF65-F5344CB8AC3E}">
        <p14:creationId xmlns:p14="http://schemas.microsoft.com/office/powerpoint/2010/main" val="40721024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7F7BA6-4835-5834-A377-742A62C8DB29}"/>
              </a:ext>
            </a:extLst>
          </p:cNvPr>
          <p:cNvSpPr>
            <a:spLocks noGrp="1"/>
          </p:cNvSpPr>
          <p:nvPr>
            <p:ph sz="quarter" idx="14"/>
          </p:nvPr>
        </p:nvSpPr>
        <p:spPr>
          <a:xfrm>
            <a:off x="853018" y="2076451"/>
            <a:ext cx="10837333"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3">
            <a:extLst>
              <a:ext uri="{FF2B5EF4-FFF2-40B4-BE49-F238E27FC236}">
                <a16:creationId xmlns:a16="http://schemas.microsoft.com/office/drawing/2014/main" id="{CE6A8F52-6A0C-CDD7-9D1F-457E06AD4D22}"/>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51885415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Content - with image">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HaasGroteskText Pro" panose="020B0504020202020204" pitchFamily="34" charset="77"/>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8527"/>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mj-lt"/>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sed do</a:t>
            </a:r>
          </a:p>
        </p:txBody>
      </p:sp>
      <p:sp>
        <p:nvSpPr>
          <p:cNvPr id="6" name="Content Placeholder 2">
            <a:extLst>
              <a:ext uri="{FF2B5EF4-FFF2-40B4-BE49-F238E27FC236}">
                <a16:creationId xmlns:a16="http://schemas.microsoft.com/office/drawing/2014/main" id="{7F99FE5B-5E9F-BFA8-69AC-7C90660FDB80}"/>
              </a:ext>
            </a:extLst>
          </p:cNvPr>
          <p:cNvSpPr>
            <a:spLocks noGrp="1"/>
          </p:cNvSpPr>
          <p:nvPr>
            <p:ph sz="quarter" idx="14"/>
          </p:nvPr>
        </p:nvSpPr>
        <p:spPr>
          <a:xfrm>
            <a:off x="853018" y="2076452"/>
            <a:ext cx="5253076" cy="1893937"/>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04437CF8-11BC-8851-994F-54070E9CB0DF}"/>
              </a:ext>
            </a:extLst>
          </p:cNvPr>
          <p:cNvSpPr>
            <a:spLocks noGrp="1"/>
          </p:cNvSpPr>
          <p:nvPr>
            <p:ph sz="quarter" idx="15" hasCustomPrompt="1"/>
          </p:nvPr>
        </p:nvSpPr>
        <p:spPr>
          <a:xfrm>
            <a:off x="853018" y="6531734"/>
            <a:ext cx="524298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74962170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NTENT +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7F7BA6-4835-5834-A377-742A62C8DB29}"/>
              </a:ext>
            </a:extLst>
          </p:cNvPr>
          <p:cNvSpPr>
            <a:spLocks noGrp="1"/>
          </p:cNvSpPr>
          <p:nvPr>
            <p:ph sz="quarter" idx="14"/>
          </p:nvPr>
        </p:nvSpPr>
        <p:spPr>
          <a:xfrm>
            <a:off x="853018" y="2076451"/>
            <a:ext cx="10837333"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3">
            <a:extLst>
              <a:ext uri="{FF2B5EF4-FFF2-40B4-BE49-F238E27FC236}">
                <a16:creationId xmlns:a16="http://schemas.microsoft.com/office/drawing/2014/main" id="{CE6A8F52-6A0C-CDD7-9D1F-457E06AD4D22}"/>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12726323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NTENT + Header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63958" y="2019978"/>
            <a:ext cx="10826476"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 eiusmod tempor incididunt ut labore et dolore magna aliqua.</a:t>
            </a:r>
          </a:p>
        </p:txBody>
      </p:sp>
      <p:sp>
        <p:nvSpPr>
          <p:cNvPr id="6" name="Content Placeholder 2">
            <a:extLst>
              <a:ext uri="{FF2B5EF4-FFF2-40B4-BE49-F238E27FC236}">
                <a16:creationId xmlns:a16="http://schemas.microsoft.com/office/drawing/2014/main" id="{200C238D-657E-1835-31EC-EAFF4FE6E367}"/>
              </a:ext>
            </a:extLst>
          </p:cNvPr>
          <p:cNvSpPr>
            <a:spLocks noGrp="1"/>
          </p:cNvSpPr>
          <p:nvPr>
            <p:ph sz="quarter" idx="14"/>
          </p:nvPr>
        </p:nvSpPr>
        <p:spPr>
          <a:xfrm>
            <a:off x="853018" y="3075568"/>
            <a:ext cx="10837333"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41C53E1D-1CBD-09FE-A9DB-72850273726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48056428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NTENT + Header + 2 Column + Subheader">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8F1C048-8A4E-7199-B087-6E3C2AC95D71}"/>
              </a:ext>
            </a:extLst>
          </p:cNvPr>
          <p:cNvSpPr>
            <a:spLocks noGrp="1"/>
          </p:cNvSpPr>
          <p:nvPr>
            <p:ph sz="quarter" idx="14"/>
          </p:nvPr>
        </p:nvSpPr>
        <p:spPr>
          <a:xfrm>
            <a:off x="853018" y="3042656"/>
            <a:ext cx="4774727"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a:t>
            </a: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2" y="2054358"/>
            <a:ext cx="476514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a:t>
            </a:r>
          </a:p>
        </p:txBody>
      </p:sp>
      <p:sp>
        <p:nvSpPr>
          <p:cNvPr id="25" name="Text Placeholder 4">
            <a:extLst>
              <a:ext uri="{FF2B5EF4-FFF2-40B4-BE49-F238E27FC236}">
                <a16:creationId xmlns:a16="http://schemas.microsoft.com/office/drawing/2014/main" id="{B6DB2551-7850-CB42-8AA7-102C9D1C7B0F}"/>
              </a:ext>
            </a:extLst>
          </p:cNvPr>
          <p:cNvSpPr>
            <a:spLocks noGrp="1"/>
          </p:cNvSpPr>
          <p:nvPr>
            <p:ph type="body" sz="quarter" idx="22" hasCustomPrompt="1"/>
          </p:nvPr>
        </p:nvSpPr>
        <p:spPr>
          <a:xfrm>
            <a:off x="6949018" y="2054358"/>
            <a:ext cx="476514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p:txBody>
      </p:sp>
      <p:sp>
        <p:nvSpPr>
          <p:cNvPr id="9" name="Content Placeholder 2">
            <a:extLst>
              <a:ext uri="{FF2B5EF4-FFF2-40B4-BE49-F238E27FC236}">
                <a16:creationId xmlns:a16="http://schemas.microsoft.com/office/drawing/2014/main" id="{4FDFACAD-9C5C-9F7E-53E8-B398BBF6AC26}"/>
              </a:ext>
            </a:extLst>
          </p:cNvPr>
          <p:cNvSpPr>
            <a:spLocks noGrp="1"/>
          </p:cNvSpPr>
          <p:nvPr>
            <p:ph sz="quarter" idx="23"/>
          </p:nvPr>
        </p:nvSpPr>
        <p:spPr>
          <a:xfrm>
            <a:off x="6949018" y="3042656"/>
            <a:ext cx="4774727"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898A6D6D-0C64-F05E-3C8D-9491CE08280A}"/>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66572293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NTENT + Header + Subheader + Image (V)">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sed do</a:t>
            </a:r>
          </a:p>
        </p:txBody>
      </p:sp>
      <p:sp>
        <p:nvSpPr>
          <p:cNvPr id="22" name="Text Placeholder 4">
            <a:extLst>
              <a:ext uri="{FF2B5EF4-FFF2-40B4-BE49-F238E27FC236}">
                <a16:creationId xmlns:a16="http://schemas.microsoft.com/office/drawing/2014/main" id="{1593AD38-AA1C-9745-9711-2C713309E544}"/>
              </a:ext>
            </a:extLst>
          </p:cNvPr>
          <p:cNvSpPr>
            <a:spLocks noGrp="1"/>
          </p:cNvSpPr>
          <p:nvPr>
            <p:ph type="body" sz="quarter" idx="12" hasCustomPrompt="1"/>
          </p:nvPr>
        </p:nvSpPr>
        <p:spPr>
          <a:xfrm>
            <a:off x="863959" y="2019978"/>
            <a:ext cx="5242560" cy="802357"/>
          </a:xfrm>
          <a:prstGeom prst="rect">
            <a:avLst/>
          </a:prstGeom>
        </p:spPr>
        <p:txBody>
          <a:bodyPr wrap="square"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a:t>
            </a:r>
          </a:p>
        </p:txBody>
      </p:sp>
      <p:sp>
        <p:nvSpPr>
          <p:cNvPr id="7" name="Content Placeholder 2">
            <a:extLst>
              <a:ext uri="{FF2B5EF4-FFF2-40B4-BE49-F238E27FC236}">
                <a16:creationId xmlns:a16="http://schemas.microsoft.com/office/drawing/2014/main" id="{A977620A-0734-A034-8F2A-2D7550B4EFE0}"/>
              </a:ext>
            </a:extLst>
          </p:cNvPr>
          <p:cNvSpPr>
            <a:spLocks noGrp="1"/>
          </p:cNvSpPr>
          <p:nvPr>
            <p:ph sz="quarter" idx="14"/>
          </p:nvPr>
        </p:nvSpPr>
        <p:spPr>
          <a:xfrm>
            <a:off x="853018" y="3075569"/>
            <a:ext cx="5253076"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5D543723-1849-7980-BA38-71C061C0AA8F}"/>
              </a:ext>
            </a:extLst>
          </p:cNvPr>
          <p:cNvSpPr>
            <a:spLocks noGrp="1"/>
          </p:cNvSpPr>
          <p:nvPr>
            <p:ph sz="quarter" idx="15" hasCustomPrompt="1"/>
          </p:nvPr>
        </p:nvSpPr>
        <p:spPr>
          <a:xfrm>
            <a:off x="853018" y="6531734"/>
            <a:ext cx="5253076"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30284532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ONTENT + Header + Subheader + Image (H)">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0" y="3205078"/>
            <a:ext cx="12179061" cy="365291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0"/>
            <a:ext cx="3895768"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a:t>
            </a:r>
          </a:p>
        </p:txBody>
      </p:sp>
      <p:sp>
        <p:nvSpPr>
          <p:cNvPr id="22" name="Text Placeholder 6">
            <a:extLst>
              <a:ext uri="{FF2B5EF4-FFF2-40B4-BE49-F238E27FC236}">
                <a16:creationId xmlns:a16="http://schemas.microsoft.com/office/drawing/2014/main" id="{0A6EDAA6-07D9-0E40-8682-39E1BF118BB0}"/>
              </a:ext>
            </a:extLst>
          </p:cNvPr>
          <p:cNvSpPr>
            <a:spLocks noGrp="1"/>
          </p:cNvSpPr>
          <p:nvPr>
            <p:ph type="body" sz="quarter" idx="13" hasCustomPrompt="1"/>
          </p:nvPr>
        </p:nvSpPr>
        <p:spPr>
          <a:xfrm>
            <a:off x="5346518" y="1294465"/>
            <a:ext cx="6402796"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4" name="Text Placeholder 4">
            <a:extLst>
              <a:ext uri="{FF2B5EF4-FFF2-40B4-BE49-F238E27FC236}">
                <a16:creationId xmlns:a16="http://schemas.microsoft.com/office/drawing/2014/main" id="{06E7EA12-088F-8D43-99FF-C55B7B6DF985}"/>
              </a:ext>
            </a:extLst>
          </p:cNvPr>
          <p:cNvSpPr>
            <a:spLocks noGrp="1"/>
          </p:cNvSpPr>
          <p:nvPr>
            <p:ph type="body" sz="quarter" idx="12" hasCustomPrompt="1"/>
          </p:nvPr>
        </p:nvSpPr>
        <p:spPr>
          <a:xfrm>
            <a:off x="5346518" y="361898"/>
            <a:ext cx="6402796" cy="802357"/>
          </a:xfrm>
          <a:prstGeom prst="rect">
            <a:avLst/>
          </a:prstGeom>
        </p:spPr>
        <p:txBody>
          <a:bodyPr wrap="square"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a:t>
            </a:r>
          </a:p>
        </p:txBody>
      </p:sp>
    </p:spTree>
    <p:extLst>
      <p:ext uri="{BB962C8B-B14F-4D97-AF65-F5344CB8AC3E}">
        <p14:creationId xmlns:p14="http://schemas.microsoft.com/office/powerpoint/2010/main" val="253109457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ONTENT + Header + Numbered Section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856327"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endParaRPr lang="en-US"/>
          </a:p>
        </p:txBody>
      </p:sp>
      <p:sp>
        <p:nvSpPr>
          <p:cNvPr id="22" name="Text Placeholder 4">
            <a:extLst>
              <a:ext uri="{FF2B5EF4-FFF2-40B4-BE49-F238E27FC236}">
                <a16:creationId xmlns:a16="http://schemas.microsoft.com/office/drawing/2014/main" id="{070E8795-C949-6A47-A913-6DE1344F1BE3}"/>
              </a:ext>
            </a:extLst>
          </p:cNvPr>
          <p:cNvSpPr>
            <a:spLocks noGrp="1"/>
          </p:cNvSpPr>
          <p:nvPr>
            <p:ph type="body" sz="quarter" idx="21" hasCustomPrompt="1"/>
          </p:nvPr>
        </p:nvSpPr>
        <p:spPr>
          <a:xfrm>
            <a:off x="853441" y="1876235"/>
            <a:ext cx="548643" cy="1128856"/>
          </a:xfrm>
          <a:prstGeom prst="rect">
            <a:avLst/>
          </a:prstGeom>
        </p:spPr>
        <p:txBody>
          <a:bodyPr>
            <a:sp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1</a:t>
            </a:r>
          </a:p>
        </p:txBody>
      </p:sp>
      <p:cxnSp>
        <p:nvCxnSpPr>
          <p:cNvPr id="5" name="Straight Connector 4">
            <a:extLst>
              <a:ext uri="{FF2B5EF4-FFF2-40B4-BE49-F238E27FC236}">
                <a16:creationId xmlns:a16="http://schemas.microsoft.com/office/drawing/2014/main" id="{662B80ED-6F7E-E74F-A0F9-472C9A1BBB01}"/>
              </a:ext>
            </a:extLst>
          </p:cNvPr>
          <p:cNvCxnSpPr>
            <a:cxnSpLocks/>
          </p:cNvCxnSpPr>
          <p:nvPr userDrawn="1"/>
        </p:nvCxnSpPr>
        <p:spPr>
          <a:xfrm>
            <a:off x="1531087"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52" name="Text Placeholder 4">
            <a:extLst>
              <a:ext uri="{FF2B5EF4-FFF2-40B4-BE49-F238E27FC236}">
                <a16:creationId xmlns:a16="http://schemas.microsoft.com/office/drawing/2014/main" id="{B62CD6E9-C7AE-924D-B241-9F40064481B4}"/>
              </a:ext>
            </a:extLst>
          </p:cNvPr>
          <p:cNvSpPr>
            <a:spLocks noGrp="1"/>
          </p:cNvSpPr>
          <p:nvPr>
            <p:ph type="body" sz="quarter" idx="23" hasCustomPrompt="1"/>
          </p:nvPr>
        </p:nvSpPr>
        <p:spPr>
          <a:xfrm>
            <a:off x="5740756"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53" name="Text Placeholder 4">
            <a:extLst>
              <a:ext uri="{FF2B5EF4-FFF2-40B4-BE49-F238E27FC236}">
                <a16:creationId xmlns:a16="http://schemas.microsoft.com/office/drawing/2014/main" id="{1CCF56B5-638B-A24A-B6B7-3A36575E7109}"/>
              </a:ext>
            </a:extLst>
          </p:cNvPr>
          <p:cNvSpPr>
            <a:spLocks noGrp="1"/>
          </p:cNvSpPr>
          <p:nvPr>
            <p:ph type="body" sz="quarter" idx="24" hasCustomPrompt="1"/>
          </p:nvPr>
        </p:nvSpPr>
        <p:spPr>
          <a:xfrm>
            <a:off x="4737869" y="1876235"/>
            <a:ext cx="548643" cy="990724"/>
          </a:xfrm>
          <a:prstGeom prst="rect">
            <a:avLst/>
          </a:prstGeom>
        </p:spPr>
        <p:txBody>
          <a:bodyPr>
            <a:no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a:t>
            </a:r>
          </a:p>
        </p:txBody>
      </p:sp>
      <p:cxnSp>
        <p:nvCxnSpPr>
          <p:cNvPr id="54" name="Straight Connector 53">
            <a:extLst>
              <a:ext uri="{FF2B5EF4-FFF2-40B4-BE49-F238E27FC236}">
                <a16:creationId xmlns:a16="http://schemas.microsoft.com/office/drawing/2014/main" id="{FAA7FC4C-CE6B-834F-884B-31A04D184EBA}"/>
              </a:ext>
            </a:extLst>
          </p:cNvPr>
          <p:cNvCxnSpPr>
            <a:cxnSpLocks/>
          </p:cNvCxnSpPr>
          <p:nvPr userDrawn="1"/>
        </p:nvCxnSpPr>
        <p:spPr>
          <a:xfrm>
            <a:off x="5415516"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56" name="Text Placeholder 4">
            <a:extLst>
              <a:ext uri="{FF2B5EF4-FFF2-40B4-BE49-F238E27FC236}">
                <a16:creationId xmlns:a16="http://schemas.microsoft.com/office/drawing/2014/main" id="{923E018C-87ED-5B44-8217-D5D662BDCF39}"/>
              </a:ext>
            </a:extLst>
          </p:cNvPr>
          <p:cNvSpPr>
            <a:spLocks noGrp="1"/>
          </p:cNvSpPr>
          <p:nvPr>
            <p:ph type="body" sz="quarter" idx="26" hasCustomPrompt="1"/>
          </p:nvPr>
        </p:nvSpPr>
        <p:spPr>
          <a:xfrm>
            <a:off x="9582652"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endParaRPr lang="en-US"/>
          </a:p>
        </p:txBody>
      </p:sp>
      <p:sp>
        <p:nvSpPr>
          <p:cNvPr id="57" name="Text Placeholder 4">
            <a:extLst>
              <a:ext uri="{FF2B5EF4-FFF2-40B4-BE49-F238E27FC236}">
                <a16:creationId xmlns:a16="http://schemas.microsoft.com/office/drawing/2014/main" id="{374E3B49-F7C2-8B4E-B9BE-00D14BBB2493}"/>
              </a:ext>
            </a:extLst>
          </p:cNvPr>
          <p:cNvSpPr>
            <a:spLocks noGrp="1"/>
          </p:cNvSpPr>
          <p:nvPr>
            <p:ph type="body" sz="quarter" idx="27" hasCustomPrompt="1"/>
          </p:nvPr>
        </p:nvSpPr>
        <p:spPr>
          <a:xfrm>
            <a:off x="8579765" y="1876235"/>
            <a:ext cx="548643" cy="1128856"/>
          </a:xfrm>
          <a:prstGeom prst="rect">
            <a:avLst/>
          </a:prstGeom>
        </p:spPr>
        <p:txBody>
          <a:bodyPr>
            <a:sp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3</a:t>
            </a:r>
          </a:p>
        </p:txBody>
      </p:sp>
      <p:cxnSp>
        <p:nvCxnSpPr>
          <p:cNvPr id="58" name="Straight Connector 57">
            <a:extLst>
              <a:ext uri="{FF2B5EF4-FFF2-40B4-BE49-F238E27FC236}">
                <a16:creationId xmlns:a16="http://schemas.microsoft.com/office/drawing/2014/main" id="{B1F0EAA4-8009-6F4C-9B90-5FB2CA7A403B}"/>
              </a:ext>
            </a:extLst>
          </p:cNvPr>
          <p:cNvCxnSpPr>
            <a:cxnSpLocks/>
          </p:cNvCxnSpPr>
          <p:nvPr userDrawn="1"/>
        </p:nvCxnSpPr>
        <p:spPr>
          <a:xfrm>
            <a:off x="9257412"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28" name="Text Placeholder 6">
            <a:extLst>
              <a:ext uri="{FF2B5EF4-FFF2-40B4-BE49-F238E27FC236}">
                <a16:creationId xmlns:a16="http://schemas.microsoft.com/office/drawing/2014/main" id="{CA48554F-2EB7-BC4C-A288-344A5BF6E29C}"/>
              </a:ext>
            </a:extLst>
          </p:cNvPr>
          <p:cNvSpPr>
            <a:spLocks noGrp="1"/>
          </p:cNvSpPr>
          <p:nvPr>
            <p:ph type="body" sz="quarter" idx="13" hasCustomPrompt="1"/>
          </p:nvPr>
        </p:nvSpPr>
        <p:spPr>
          <a:xfrm>
            <a:off x="1845812"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30" name="Text Placeholder 6">
            <a:extLst>
              <a:ext uri="{FF2B5EF4-FFF2-40B4-BE49-F238E27FC236}">
                <a16:creationId xmlns:a16="http://schemas.microsoft.com/office/drawing/2014/main" id="{289F5F9E-6D0C-3F42-9471-DBF3186CDB2C}"/>
              </a:ext>
            </a:extLst>
          </p:cNvPr>
          <p:cNvSpPr>
            <a:spLocks noGrp="1"/>
          </p:cNvSpPr>
          <p:nvPr>
            <p:ph type="body" sz="quarter" idx="28" hasCustomPrompt="1"/>
          </p:nvPr>
        </p:nvSpPr>
        <p:spPr>
          <a:xfrm>
            <a:off x="5740756"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34" name="Text Placeholder 6">
            <a:extLst>
              <a:ext uri="{FF2B5EF4-FFF2-40B4-BE49-F238E27FC236}">
                <a16:creationId xmlns:a16="http://schemas.microsoft.com/office/drawing/2014/main" id="{5EC931E8-5599-D94B-A9AF-31662BC51149}"/>
              </a:ext>
            </a:extLst>
          </p:cNvPr>
          <p:cNvSpPr>
            <a:spLocks noGrp="1"/>
          </p:cNvSpPr>
          <p:nvPr>
            <p:ph type="body" sz="quarter" idx="29" hasCustomPrompt="1"/>
          </p:nvPr>
        </p:nvSpPr>
        <p:spPr>
          <a:xfrm>
            <a:off x="9582652"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6" name="Content Placeholder 3">
            <a:extLst>
              <a:ext uri="{FF2B5EF4-FFF2-40B4-BE49-F238E27FC236}">
                <a16:creationId xmlns:a16="http://schemas.microsoft.com/office/drawing/2014/main" id="{37335180-64D0-C63D-4682-0E6527349CD5}"/>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52761485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NTENT + Header + Subheader + Gray Sidebar">
    <p:spTree>
      <p:nvGrpSpPr>
        <p:cNvPr id="1" name=""/>
        <p:cNvGrpSpPr/>
        <p:nvPr/>
      </p:nvGrpSpPr>
      <p:grpSpPr>
        <a:xfrm>
          <a:off x="0" y="0"/>
          <a:ext cx="0" cy="0"/>
          <a:chOff x="0" y="0"/>
          <a:chExt cx="0" cy="0"/>
        </a:xfrm>
      </p:grpSpPr>
      <p:sp>
        <p:nvSpPr>
          <p:cNvPr id="25" name="SmartArt Placeholder 2">
            <a:extLst>
              <a:ext uri="{FF2B5EF4-FFF2-40B4-BE49-F238E27FC236}">
                <a16:creationId xmlns:a16="http://schemas.microsoft.com/office/drawing/2014/main" id="{688D0931-7683-1D40-89BD-3EC58788A27B}"/>
              </a:ext>
            </a:extLst>
          </p:cNvPr>
          <p:cNvSpPr>
            <a:spLocks noGrp="1"/>
          </p:cNvSpPr>
          <p:nvPr>
            <p:ph type="dgm" sz="quarter" idx="30"/>
          </p:nvPr>
        </p:nvSpPr>
        <p:spPr>
          <a:xfrm>
            <a:off x="5015061" y="-4315"/>
            <a:ext cx="7175471"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0"/>
            <a:ext cx="3495040"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a:t>Lorem ipsum dolor sit consectetur</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0" y="2771402"/>
            <a:ext cx="3495040" cy="1220933"/>
          </a:xfrm>
          <a:prstGeom prst="rect">
            <a:avLst/>
          </a:prstGeom>
        </p:spPr>
        <p:txBody>
          <a:bodyPr>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a:t>
            </a:r>
          </a:p>
        </p:txBody>
      </p:sp>
      <p:sp>
        <p:nvSpPr>
          <p:cNvPr id="24" name="Text Placeholder 2">
            <a:extLst>
              <a:ext uri="{FF2B5EF4-FFF2-40B4-BE49-F238E27FC236}">
                <a16:creationId xmlns:a16="http://schemas.microsoft.com/office/drawing/2014/main" id="{6D747BC7-5DB7-6342-83EC-8D17160317FD}"/>
              </a:ext>
            </a:extLst>
          </p:cNvPr>
          <p:cNvSpPr>
            <a:spLocks noGrp="1"/>
          </p:cNvSpPr>
          <p:nvPr>
            <p:ph type="body" sz="quarter" idx="16" hasCustomPrompt="1"/>
          </p:nvPr>
        </p:nvSpPr>
        <p:spPr>
          <a:xfrm>
            <a:off x="5630680" y="469855"/>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01</a:t>
            </a:r>
          </a:p>
        </p:txBody>
      </p:sp>
      <p:sp>
        <p:nvSpPr>
          <p:cNvPr id="26" name="Text Placeholder 2">
            <a:extLst>
              <a:ext uri="{FF2B5EF4-FFF2-40B4-BE49-F238E27FC236}">
                <a16:creationId xmlns:a16="http://schemas.microsoft.com/office/drawing/2014/main" id="{12D2583D-0E33-8846-9207-0755E4202478}"/>
              </a:ext>
            </a:extLst>
          </p:cNvPr>
          <p:cNvSpPr>
            <a:spLocks noGrp="1"/>
          </p:cNvSpPr>
          <p:nvPr>
            <p:ph type="body" sz="quarter" idx="22" hasCustomPrompt="1"/>
          </p:nvPr>
        </p:nvSpPr>
        <p:spPr>
          <a:xfrm>
            <a:off x="5630680" y="2515401"/>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02</a:t>
            </a:r>
          </a:p>
        </p:txBody>
      </p:sp>
      <p:sp>
        <p:nvSpPr>
          <p:cNvPr id="28" name="Text Placeholder 2">
            <a:extLst>
              <a:ext uri="{FF2B5EF4-FFF2-40B4-BE49-F238E27FC236}">
                <a16:creationId xmlns:a16="http://schemas.microsoft.com/office/drawing/2014/main" id="{7DAA48E0-D65A-9F43-893D-F3C842E166A2}"/>
              </a:ext>
            </a:extLst>
          </p:cNvPr>
          <p:cNvSpPr>
            <a:spLocks noGrp="1"/>
          </p:cNvSpPr>
          <p:nvPr>
            <p:ph type="body" sz="quarter" idx="24" hasCustomPrompt="1"/>
          </p:nvPr>
        </p:nvSpPr>
        <p:spPr>
          <a:xfrm>
            <a:off x="5630680" y="4560948"/>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03</a:t>
            </a:r>
          </a:p>
        </p:txBody>
      </p:sp>
      <p:sp>
        <p:nvSpPr>
          <p:cNvPr id="23" name="Text Placeholder 6">
            <a:extLst>
              <a:ext uri="{FF2B5EF4-FFF2-40B4-BE49-F238E27FC236}">
                <a16:creationId xmlns:a16="http://schemas.microsoft.com/office/drawing/2014/main" id="{3FC88FAA-1193-064B-8429-0F3F48582F61}"/>
              </a:ext>
            </a:extLst>
          </p:cNvPr>
          <p:cNvSpPr>
            <a:spLocks noGrp="1"/>
          </p:cNvSpPr>
          <p:nvPr>
            <p:ph type="body" sz="quarter" idx="13" hasCustomPrompt="1"/>
          </p:nvPr>
        </p:nvSpPr>
        <p:spPr>
          <a:xfrm>
            <a:off x="5630677" y="826859"/>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29" name="Text Placeholder 6">
            <a:extLst>
              <a:ext uri="{FF2B5EF4-FFF2-40B4-BE49-F238E27FC236}">
                <a16:creationId xmlns:a16="http://schemas.microsoft.com/office/drawing/2014/main" id="{22785582-A979-AD46-B169-FCB640452F63}"/>
              </a:ext>
            </a:extLst>
          </p:cNvPr>
          <p:cNvSpPr>
            <a:spLocks noGrp="1"/>
          </p:cNvSpPr>
          <p:nvPr>
            <p:ph type="body" sz="quarter" idx="25" hasCustomPrompt="1"/>
          </p:nvPr>
        </p:nvSpPr>
        <p:spPr>
          <a:xfrm>
            <a:off x="5630677" y="2893775"/>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30" name="Text Placeholder 6">
            <a:extLst>
              <a:ext uri="{FF2B5EF4-FFF2-40B4-BE49-F238E27FC236}">
                <a16:creationId xmlns:a16="http://schemas.microsoft.com/office/drawing/2014/main" id="{3A75E004-359B-D54C-AF0F-316938C49C69}"/>
              </a:ext>
            </a:extLst>
          </p:cNvPr>
          <p:cNvSpPr>
            <a:spLocks noGrp="1"/>
          </p:cNvSpPr>
          <p:nvPr>
            <p:ph type="body" sz="quarter" idx="26" hasCustomPrompt="1"/>
          </p:nvPr>
        </p:nvSpPr>
        <p:spPr>
          <a:xfrm>
            <a:off x="5630677" y="4932605"/>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27" name="Slide Number Placeholder 5">
            <a:extLst>
              <a:ext uri="{FF2B5EF4-FFF2-40B4-BE49-F238E27FC236}">
                <a16:creationId xmlns:a16="http://schemas.microsoft.com/office/drawing/2014/main" id="{338DEA80-F4CE-4246-9A5F-53CE9C25E896}"/>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5" name="Straight Connector 34">
            <a:extLst>
              <a:ext uri="{FF2B5EF4-FFF2-40B4-BE49-F238E27FC236}">
                <a16:creationId xmlns:a16="http://schemas.microsoft.com/office/drawing/2014/main" id="{9181BAF1-3F02-A343-861D-53BB0CCC41AC}"/>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3">
            <a:extLst>
              <a:ext uri="{FF2B5EF4-FFF2-40B4-BE49-F238E27FC236}">
                <a16:creationId xmlns:a16="http://schemas.microsoft.com/office/drawing/2014/main" id="{8C2CE03D-D4E9-8DE8-2793-CA64EE28344F}"/>
              </a:ext>
            </a:extLst>
          </p:cNvPr>
          <p:cNvSpPr>
            <a:spLocks noGrp="1"/>
          </p:cNvSpPr>
          <p:nvPr>
            <p:ph sz="quarter" idx="15" hasCustomPrompt="1"/>
          </p:nvPr>
        </p:nvSpPr>
        <p:spPr>
          <a:xfrm>
            <a:off x="853018" y="6531734"/>
            <a:ext cx="3495041"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83784876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NTENT + Header + Icon Section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10878859"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1"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39" name="Picture Placeholder 2">
            <a:extLst>
              <a:ext uri="{FF2B5EF4-FFF2-40B4-BE49-F238E27FC236}">
                <a16:creationId xmlns:a16="http://schemas.microsoft.com/office/drawing/2014/main" id="{205E1AE3-C4A7-9F40-B12A-533EDB0D08ED}"/>
              </a:ext>
            </a:extLst>
          </p:cNvPr>
          <p:cNvSpPr>
            <a:spLocks noGrp="1"/>
          </p:cNvSpPr>
          <p:nvPr>
            <p:ph type="pic" idx="16" hasCustomPrompt="1"/>
          </p:nvPr>
        </p:nvSpPr>
        <p:spPr>
          <a:xfrm>
            <a:off x="853440"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47" name="Text Placeholder 4">
            <a:extLst>
              <a:ext uri="{FF2B5EF4-FFF2-40B4-BE49-F238E27FC236}">
                <a16:creationId xmlns:a16="http://schemas.microsoft.com/office/drawing/2014/main" id="{1599ED8E-0157-1341-A453-3EE28683C25E}"/>
              </a:ext>
            </a:extLst>
          </p:cNvPr>
          <p:cNvSpPr>
            <a:spLocks noGrp="1"/>
          </p:cNvSpPr>
          <p:nvPr>
            <p:ph type="body" sz="quarter" idx="21" hasCustomPrompt="1"/>
          </p:nvPr>
        </p:nvSpPr>
        <p:spPr>
          <a:xfrm>
            <a:off x="4842933"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49" name="Picture Placeholder 2">
            <a:extLst>
              <a:ext uri="{FF2B5EF4-FFF2-40B4-BE49-F238E27FC236}">
                <a16:creationId xmlns:a16="http://schemas.microsoft.com/office/drawing/2014/main" id="{5228064D-2130-6340-BC1F-24DBDBA82B26}"/>
              </a:ext>
            </a:extLst>
          </p:cNvPr>
          <p:cNvSpPr>
            <a:spLocks noGrp="1"/>
          </p:cNvSpPr>
          <p:nvPr>
            <p:ph type="pic" idx="23" hasCustomPrompt="1"/>
          </p:nvPr>
        </p:nvSpPr>
        <p:spPr>
          <a:xfrm>
            <a:off x="4842935"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51" name="Text Placeholder 4">
            <a:extLst>
              <a:ext uri="{FF2B5EF4-FFF2-40B4-BE49-F238E27FC236}">
                <a16:creationId xmlns:a16="http://schemas.microsoft.com/office/drawing/2014/main" id="{12E273DA-367D-CF4C-82FF-0AB5F3A7FC24}"/>
              </a:ext>
            </a:extLst>
          </p:cNvPr>
          <p:cNvSpPr>
            <a:spLocks noGrp="1"/>
          </p:cNvSpPr>
          <p:nvPr>
            <p:ph type="body" sz="quarter" idx="24" hasCustomPrompt="1"/>
          </p:nvPr>
        </p:nvSpPr>
        <p:spPr>
          <a:xfrm>
            <a:off x="8832428"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53" name="Picture Placeholder 2">
            <a:extLst>
              <a:ext uri="{FF2B5EF4-FFF2-40B4-BE49-F238E27FC236}">
                <a16:creationId xmlns:a16="http://schemas.microsoft.com/office/drawing/2014/main" id="{CD5A25AA-F6BD-454A-8094-DDB658BFD1C6}"/>
              </a:ext>
            </a:extLst>
          </p:cNvPr>
          <p:cNvSpPr>
            <a:spLocks noGrp="1"/>
          </p:cNvSpPr>
          <p:nvPr>
            <p:ph type="pic" idx="26" hasCustomPrompt="1"/>
          </p:nvPr>
        </p:nvSpPr>
        <p:spPr>
          <a:xfrm>
            <a:off x="8832428"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6" name="Text Placeholder 6">
            <a:extLst>
              <a:ext uri="{FF2B5EF4-FFF2-40B4-BE49-F238E27FC236}">
                <a16:creationId xmlns:a16="http://schemas.microsoft.com/office/drawing/2014/main" id="{2B3B5A68-015C-A44C-A1D9-5D9178CE7910}"/>
              </a:ext>
            </a:extLst>
          </p:cNvPr>
          <p:cNvSpPr>
            <a:spLocks noGrp="1"/>
          </p:cNvSpPr>
          <p:nvPr>
            <p:ph type="body" sz="quarter" idx="13" hasCustomPrompt="1"/>
          </p:nvPr>
        </p:nvSpPr>
        <p:spPr>
          <a:xfrm>
            <a:off x="853441"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7" name="Text Placeholder 6">
            <a:extLst>
              <a:ext uri="{FF2B5EF4-FFF2-40B4-BE49-F238E27FC236}">
                <a16:creationId xmlns:a16="http://schemas.microsoft.com/office/drawing/2014/main" id="{A6D0EF42-DF9B-0148-8C06-DD9500E36C6F}"/>
              </a:ext>
            </a:extLst>
          </p:cNvPr>
          <p:cNvSpPr>
            <a:spLocks noGrp="1"/>
          </p:cNvSpPr>
          <p:nvPr>
            <p:ph type="body" sz="quarter" idx="27" hasCustomPrompt="1"/>
          </p:nvPr>
        </p:nvSpPr>
        <p:spPr>
          <a:xfrm>
            <a:off x="4842934"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8" name="Text Placeholder 6">
            <a:extLst>
              <a:ext uri="{FF2B5EF4-FFF2-40B4-BE49-F238E27FC236}">
                <a16:creationId xmlns:a16="http://schemas.microsoft.com/office/drawing/2014/main" id="{64CA032F-E835-F145-828E-0B2C3B7F28ED}"/>
              </a:ext>
            </a:extLst>
          </p:cNvPr>
          <p:cNvSpPr>
            <a:spLocks noGrp="1"/>
          </p:cNvSpPr>
          <p:nvPr>
            <p:ph type="body" sz="quarter" idx="28" hasCustomPrompt="1"/>
          </p:nvPr>
        </p:nvSpPr>
        <p:spPr>
          <a:xfrm>
            <a:off x="8832429"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3" name="Content Placeholder 3">
            <a:extLst>
              <a:ext uri="{FF2B5EF4-FFF2-40B4-BE49-F238E27FC236}">
                <a16:creationId xmlns:a16="http://schemas.microsoft.com/office/drawing/2014/main" id="{10C19AF8-5EB3-C7D0-3872-428522A73BDB}"/>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5083504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ONTENT + Header + Icon Sections + Gray Sidebar">
    <p:spTree>
      <p:nvGrpSpPr>
        <p:cNvPr id="1" name=""/>
        <p:cNvGrpSpPr/>
        <p:nvPr/>
      </p:nvGrpSpPr>
      <p:grpSpPr>
        <a:xfrm>
          <a:off x="0" y="0"/>
          <a:ext cx="0" cy="0"/>
          <a:chOff x="0" y="0"/>
          <a:chExt cx="0" cy="0"/>
        </a:xfrm>
      </p:grpSpPr>
      <p:sp>
        <p:nvSpPr>
          <p:cNvPr id="40" name="SmartArt Placeholder 2">
            <a:extLst>
              <a:ext uri="{FF2B5EF4-FFF2-40B4-BE49-F238E27FC236}">
                <a16:creationId xmlns:a16="http://schemas.microsoft.com/office/drawing/2014/main" id="{A866777C-7724-4846-AEE2-CAE69DECBD40}"/>
              </a:ext>
            </a:extLst>
          </p:cNvPr>
          <p:cNvSpPr>
            <a:spLocks noGrp="1"/>
          </p:cNvSpPr>
          <p:nvPr>
            <p:ph type="dgm" sz="quarter" idx="30"/>
          </p:nvPr>
        </p:nvSpPr>
        <p:spPr>
          <a:xfrm>
            <a:off x="7185997" y="-4315"/>
            <a:ext cx="5004535"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4" y="365761"/>
            <a:ext cx="5662505"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598508" y="2121534"/>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9" name="Text Placeholder 2">
            <a:extLst>
              <a:ext uri="{FF2B5EF4-FFF2-40B4-BE49-F238E27FC236}">
                <a16:creationId xmlns:a16="http://schemas.microsoft.com/office/drawing/2014/main" id="{550EB99D-17CD-794D-B59B-D726EBD26702}"/>
              </a:ext>
            </a:extLst>
          </p:cNvPr>
          <p:cNvSpPr>
            <a:spLocks noGrp="1"/>
          </p:cNvSpPr>
          <p:nvPr>
            <p:ph type="body" sz="quarter" idx="20" hasCustomPrompt="1"/>
          </p:nvPr>
        </p:nvSpPr>
        <p:spPr>
          <a:xfrm>
            <a:off x="1598508" y="305861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9" name="Picture Placeholder 2">
            <a:extLst>
              <a:ext uri="{FF2B5EF4-FFF2-40B4-BE49-F238E27FC236}">
                <a16:creationId xmlns:a16="http://schemas.microsoft.com/office/drawing/2014/main" id="{205E1AE3-C4A7-9F40-B12A-533EDB0D08ED}"/>
              </a:ext>
            </a:extLst>
          </p:cNvPr>
          <p:cNvSpPr>
            <a:spLocks noGrp="1"/>
          </p:cNvSpPr>
          <p:nvPr>
            <p:ph type="pic" idx="16" hasCustomPrompt="1"/>
          </p:nvPr>
        </p:nvSpPr>
        <p:spPr>
          <a:xfrm>
            <a:off x="853440" y="213956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4" name="Text Placeholder 4">
            <a:extLst>
              <a:ext uri="{FF2B5EF4-FFF2-40B4-BE49-F238E27FC236}">
                <a16:creationId xmlns:a16="http://schemas.microsoft.com/office/drawing/2014/main" id="{93C34DA7-35BA-0142-B107-BDF7708907D6}"/>
              </a:ext>
            </a:extLst>
          </p:cNvPr>
          <p:cNvSpPr>
            <a:spLocks noGrp="1"/>
          </p:cNvSpPr>
          <p:nvPr>
            <p:ph type="body" sz="quarter" idx="21" hasCustomPrompt="1"/>
          </p:nvPr>
        </p:nvSpPr>
        <p:spPr>
          <a:xfrm>
            <a:off x="4646508" y="2121534"/>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5" name="Text Placeholder 2">
            <a:extLst>
              <a:ext uri="{FF2B5EF4-FFF2-40B4-BE49-F238E27FC236}">
                <a16:creationId xmlns:a16="http://schemas.microsoft.com/office/drawing/2014/main" id="{54673579-935E-0F43-BE8F-7A1C09433154}"/>
              </a:ext>
            </a:extLst>
          </p:cNvPr>
          <p:cNvSpPr>
            <a:spLocks noGrp="1"/>
          </p:cNvSpPr>
          <p:nvPr>
            <p:ph type="body" sz="quarter" idx="22" hasCustomPrompt="1"/>
          </p:nvPr>
        </p:nvSpPr>
        <p:spPr>
          <a:xfrm>
            <a:off x="4646508" y="305861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26" name="Picture Placeholder 2">
            <a:extLst>
              <a:ext uri="{FF2B5EF4-FFF2-40B4-BE49-F238E27FC236}">
                <a16:creationId xmlns:a16="http://schemas.microsoft.com/office/drawing/2014/main" id="{ADC375FE-1081-F84C-82BA-E4879F92E489}"/>
              </a:ext>
            </a:extLst>
          </p:cNvPr>
          <p:cNvSpPr>
            <a:spLocks noGrp="1"/>
          </p:cNvSpPr>
          <p:nvPr>
            <p:ph type="pic" idx="23" hasCustomPrompt="1"/>
          </p:nvPr>
        </p:nvSpPr>
        <p:spPr>
          <a:xfrm>
            <a:off x="3928535" y="213956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7" name="Text Placeholder 4">
            <a:extLst>
              <a:ext uri="{FF2B5EF4-FFF2-40B4-BE49-F238E27FC236}">
                <a16:creationId xmlns:a16="http://schemas.microsoft.com/office/drawing/2014/main" id="{403422E2-D9BF-2E4D-B424-7D8C3057CAD7}"/>
              </a:ext>
            </a:extLst>
          </p:cNvPr>
          <p:cNvSpPr>
            <a:spLocks noGrp="1"/>
          </p:cNvSpPr>
          <p:nvPr>
            <p:ph type="body" sz="quarter" idx="24" hasCustomPrompt="1"/>
          </p:nvPr>
        </p:nvSpPr>
        <p:spPr>
          <a:xfrm>
            <a:off x="1598508" y="4275452"/>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8" name="Text Placeholder 2">
            <a:extLst>
              <a:ext uri="{FF2B5EF4-FFF2-40B4-BE49-F238E27FC236}">
                <a16:creationId xmlns:a16="http://schemas.microsoft.com/office/drawing/2014/main" id="{DA53AA2D-2292-E746-97A3-C8C58D6CFA2B}"/>
              </a:ext>
            </a:extLst>
          </p:cNvPr>
          <p:cNvSpPr>
            <a:spLocks noGrp="1"/>
          </p:cNvSpPr>
          <p:nvPr>
            <p:ph type="body" sz="quarter" idx="25" hasCustomPrompt="1"/>
          </p:nvPr>
        </p:nvSpPr>
        <p:spPr>
          <a:xfrm>
            <a:off x="1598508" y="521253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0" name="Picture Placeholder 2">
            <a:extLst>
              <a:ext uri="{FF2B5EF4-FFF2-40B4-BE49-F238E27FC236}">
                <a16:creationId xmlns:a16="http://schemas.microsoft.com/office/drawing/2014/main" id="{BA81A13E-7277-EA4F-ABFC-55FB35253C20}"/>
              </a:ext>
            </a:extLst>
          </p:cNvPr>
          <p:cNvSpPr>
            <a:spLocks noGrp="1"/>
          </p:cNvSpPr>
          <p:nvPr>
            <p:ph type="pic" idx="26" hasCustomPrompt="1"/>
          </p:nvPr>
        </p:nvSpPr>
        <p:spPr>
          <a:xfrm>
            <a:off x="853440" y="4293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34" name="Text Placeholder 4">
            <a:extLst>
              <a:ext uri="{FF2B5EF4-FFF2-40B4-BE49-F238E27FC236}">
                <a16:creationId xmlns:a16="http://schemas.microsoft.com/office/drawing/2014/main" id="{16054A60-6726-F74C-99C8-CE93114E3B30}"/>
              </a:ext>
            </a:extLst>
          </p:cNvPr>
          <p:cNvSpPr>
            <a:spLocks noGrp="1"/>
          </p:cNvSpPr>
          <p:nvPr>
            <p:ph type="body" sz="quarter" idx="27" hasCustomPrompt="1"/>
          </p:nvPr>
        </p:nvSpPr>
        <p:spPr>
          <a:xfrm>
            <a:off x="4646508" y="4275452"/>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35" name="Text Placeholder 2">
            <a:extLst>
              <a:ext uri="{FF2B5EF4-FFF2-40B4-BE49-F238E27FC236}">
                <a16:creationId xmlns:a16="http://schemas.microsoft.com/office/drawing/2014/main" id="{D223289B-BDFE-6E4E-BF07-8FDAB2EA9E18}"/>
              </a:ext>
            </a:extLst>
          </p:cNvPr>
          <p:cNvSpPr>
            <a:spLocks noGrp="1"/>
          </p:cNvSpPr>
          <p:nvPr>
            <p:ph type="body" sz="quarter" idx="28" hasCustomPrompt="1"/>
          </p:nvPr>
        </p:nvSpPr>
        <p:spPr>
          <a:xfrm>
            <a:off x="4646508" y="521253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6" name="Picture Placeholder 2">
            <a:extLst>
              <a:ext uri="{FF2B5EF4-FFF2-40B4-BE49-F238E27FC236}">
                <a16:creationId xmlns:a16="http://schemas.microsoft.com/office/drawing/2014/main" id="{EB661BF0-EA70-2747-80CA-2397C359D612}"/>
              </a:ext>
            </a:extLst>
          </p:cNvPr>
          <p:cNvSpPr>
            <a:spLocks noGrp="1"/>
          </p:cNvSpPr>
          <p:nvPr>
            <p:ph type="pic" idx="29" hasCustomPrompt="1"/>
          </p:nvPr>
        </p:nvSpPr>
        <p:spPr>
          <a:xfrm>
            <a:off x="3928535" y="4293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42" name="Text Placeholder 4">
            <a:extLst>
              <a:ext uri="{FF2B5EF4-FFF2-40B4-BE49-F238E27FC236}">
                <a16:creationId xmlns:a16="http://schemas.microsoft.com/office/drawing/2014/main" id="{B6B432E2-4FC2-A741-88FE-202C00245C53}"/>
              </a:ext>
            </a:extLst>
          </p:cNvPr>
          <p:cNvSpPr>
            <a:spLocks noGrp="1"/>
          </p:cNvSpPr>
          <p:nvPr>
            <p:ph type="body" sz="quarter" idx="32" hasCustomPrompt="1"/>
          </p:nvPr>
        </p:nvSpPr>
        <p:spPr>
          <a:xfrm>
            <a:off x="7924801" y="441746"/>
            <a:ext cx="341375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elit</a:t>
            </a:r>
          </a:p>
        </p:txBody>
      </p:sp>
      <p:sp>
        <p:nvSpPr>
          <p:cNvPr id="45" name="Text Placeholder 6">
            <a:extLst>
              <a:ext uri="{FF2B5EF4-FFF2-40B4-BE49-F238E27FC236}">
                <a16:creationId xmlns:a16="http://schemas.microsoft.com/office/drawing/2014/main" id="{D4FF8F33-18DA-2246-9C39-0DCB938CF1F6}"/>
              </a:ext>
            </a:extLst>
          </p:cNvPr>
          <p:cNvSpPr>
            <a:spLocks noGrp="1"/>
          </p:cNvSpPr>
          <p:nvPr>
            <p:ph type="body" sz="quarter" idx="33" hasCustomPrompt="1"/>
          </p:nvPr>
        </p:nvSpPr>
        <p:spPr>
          <a:xfrm>
            <a:off x="7956883" y="1429566"/>
            <a:ext cx="338167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41" name="Slide Number Placeholder 5">
            <a:extLst>
              <a:ext uri="{FF2B5EF4-FFF2-40B4-BE49-F238E27FC236}">
                <a16:creationId xmlns:a16="http://schemas.microsoft.com/office/drawing/2014/main" id="{BF7A9FC8-F320-5E4C-9138-60ADC0CEF07B}"/>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44" name="Straight Connector 43">
            <a:extLst>
              <a:ext uri="{FF2B5EF4-FFF2-40B4-BE49-F238E27FC236}">
                <a16:creationId xmlns:a16="http://schemas.microsoft.com/office/drawing/2014/main" id="{17C83957-5F62-4840-91ED-BFF47CEE187C}"/>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1" name="Content Placeholder 3">
            <a:extLst>
              <a:ext uri="{FF2B5EF4-FFF2-40B4-BE49-F238E27FC236}">
                <a16:creationId xmlns:a16="http://schemas.microsoft.com/office/drawing/2014/main" id="{EDFD658A-E653-5622-BBE4-15049CC3D275}"/>
              </a:ext>
            </a:extLst>
          </p:cNvPr>
          <p:cNvSpPr>
            <a:spLocks noGrp="1"/>
          </p:cNvSpPr>
          <p:nvPr>
            <p:ph sz="quarter" idx="15" hasCustomPrompt="1"/>
          </p:nvPr>
        </p:nvSpPr>
        <p:spPr>
          <a:xfrm>
            <a:off x="853018" y="6531734"/>
            <a:ext cx="563583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2407561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Header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63958" y="2019978"/>
            <a:ext cx="10826476"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 eiusmod tempor incididunt ut labore et dolore magna aliqua.</a:t>
            </a:r>
          </a:p>
        </p:txBody>
      </p:sp>
      <p:sp>
        <p:nvSpPr>
          <p:cNvPr id="6" name="Content Placeholder 2">
            <a:extLst>
              <a:ext uri="{FF2B5EF4-FFF2-40B4-BE49-F238E27FC236}">
                <a16:creationId xmlns:a16="http://schemas.microsoft.com/office/drawing/2014/main" id="{200C238D-657E-1835-31EC-EAFF4FE6E367}"/>
              </a:ext>
            </a:extLst>
          </p:cNvPr>
          <p:cNvSpPr>
            <a:spLocks noGrp="1"/>
          </p:cNvSpPr>
          <p:nvPr>
            <p:ph sz="quarter" idx="14"/>
          </p:nvPr>
        </p:nvSpPr>
        <p:spPr>
          <a:xfrm>
            <a:off x="853018" y="3075568"/>
            <a:ext cx="10837333"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41C53E1D-1CBD-09FE-A9DB-72850273726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3369632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ONTENT + Header +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5"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2" y="2728264"/>
            <a:ext cx="5658628" cy="3198403"/>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5658629" y="2728264"/>
            <a:ext cx="118099" cy="3198403"/>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53442" y="2841253"/>
            <a:ext cx="4485913" cy="863400"/>
          </a:xfrm>
          <a:prstGeom prst="rect">
            <a:avLst/>
          </a:prstGeom>
        </p:spPr>
        <p:txBody>
          <a:bodyPr anchor="b" anchorCtr="0">
            <a:spAutoFit/>
          </a:bodyPr>
          <a:lstStyle>
            <a:lvl1pPr marL="0" indent="0">
              <a:buNone/>
              <a:defRPr sz="2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r>
              <a:rPr lang="en-US"/>
              <a:t> </a:t>
            </a:r>
            <a:r>
              <a:rPr lang="en-US" err="1"/>
              <a:t>duis</a:t>
            </a:r>
            <a:r>
              <a:rPr lang="en-US"/>
              <a:t> </a:t>
            </a:r>
            <a:r>
              <a:rPr lang="en-US" err="1"/>
              <a:t>autre</a:t>
            </a:r>
            <a:endParaRPr lang="en-US"/>
          </a:p>
        </p:txBody>
      </p:sp>
      <p:sp>
        <p:nvSpPr>
          <p:cNvPr id="23" name="Text Placeholder 6">
            <a:extLst>
              <a:ext uri="{FF2B5EF4-FFF2-40B4-BE49-F238E27FC236}">
                <a16:creationId xmlns:a16="http://schemas.microsoft.com/office/drawing/2014/main" id="{9506DAE8-E277-8649-AB44-98AB5CF0FC32}"/>
              </a:ext>
            </a:extLst>
          </p:cNvPr>
          <p:cNvSpPr>
            <a:spLocks noGrp="1"/>
          </p:cNvSpPr>
          <p:nvPr>
            <p:ph type="body" sz="quarter" idx="33" hasCustomPrompt="1"/>
          </p:nvPr>
        </p:nvSpPr>
        <p:spPr>
          <a:xfrm>
            <a:off x="853441" y="3895449"/>
            <a:ext cx="4484444"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5" name="Slide Number Placeholder 5">
            <a:extLst>
              <a:ext uri="{FF2B5EF4-FFF2-40B4-BE49-F238E27FC236}">
                <a16:creationId xmlns:a16="http://schemas.microsoft.com/office/drawing/2014/main" id="{23A62A02-8EA6-714D-AB4A-B88B5296CEC7}"/>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26" name="Straight Connector 25">
            <a:extLst>
              <a:ext uri="{FF2B5EF4-FFF2-40B4-BE49-F238E27FC236}">
                <a16:creationId xmlns:a16="http://schemas.microsoft.com/office/drawing/2014/main" id="{76FAD572-04B4-BC4F-B9AF-0AFDEEC2C444}"/>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1" name="Content Placeholder 3">
            <a:extLst>
              <a:ext uri="{FF2B5EF4-FFF2-40B4-BE49-F238E27FC236}">
                <a16:creationId xmlns:a16="http://schemas.microsoft.com/office/drawing/2014/main" id="{2717641B-B6D0-FA76-546C-60D5D28562FF}"/>
              </a:ext>
            </a:extLst>
          </p:cNvPr>
          <p:cNvSpPr>
            <a:spLocks noGrp="1"/>
          </p:cNvSpPr>
          <p:nvPr>
            <p:ph sz="quarter" idx="15" hasCustomPrompt="1"/>
          </p:nvPr>
        </p:nvSpPr>
        <p:spPr>
          <a:xfrm>
            <a:off x="853018" y="6531734"/>
            <a:ext cx="391379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74314272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ONTENT + Header + Stat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5"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1" y="4183519"/>
            <a:ext cx="8246135" cy="1793536"/>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8246133" y="4183519"/>
            <a:ext cx="118099" cy="1793536"/>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28" name="Text Placeholder 2">
            <a:extLst>
              <a:ext uri="{FF2B5EF4-FFF2-40B4-BE49-F238E27FC236}">
                <a16:creationId xmlns:a16="http://schemas.microsoft.com/office/drawing/2014/main" id="{490E533F-240B-2440-A0E6-B8749769DBF6}"/>
              </a:ext>
            </a:extLst>
          </p:cNvPr>
          <p:cNvSpPr>
            <a:spLocks noGrp="1"/>
          </p:cNvSpPr>
          <p:nvPr>
            <p:ph type="body" sz="quarter" idx="16" hasCustomPrompt="1"/>
          </p:nvPr>
        </p:nvSpPr>
        <p:spPr>
          <a:xfrm>
            <a:off x="853442" y="2711549"/>
            <a:ext cx="3913369" cy="852115"/>
          </a:xfrm>
          <a:prstGeom prst="rect">
            <a:avLst/>
          </a:prstGeom>
        </p:spPr>
        <p:txBody>
          <a:bodyPr>
            <a:spAutoFit/>
          </a:bodyPr>
          <a:lstStyle>
            <a:lvl1pPr marL="0" indent="0">
              <a:lnSpc>
                <a:spcPct val="130000"/>
              </a:lnSpc>
              <a:spcBef>
                <a:spcPts val="0"/>
              </a:spcBef>
              <a:spcAft>
                <a:spcPts val="8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amet, consectetur adipiscing elit. Incididunt ut labore et dolore magna. Quis nostrud exercitation ullamco.</a:t>
            </a:r>
          </a:p>
        </p:txBody>
      </p:sp>
      <p:sp>
        <p:nvSpPr>
          <p:cNvPr id="23" name="Text Placeholder 4">
            <a:extLst>
              <a:ext uri="{FF2B5EF4-FFF2-40B4-BE49-F238E27FC236}">
                <a16:creationId xmlns:a16="http://schemas.microsoft.com/office/drawing/2014/main" id="{5507AA1B-F987-5341-8177-6DCC02206327}"/>
              </a:ext>
            </a:extLst>
          </p:cNvPr>
          <p:cNvSpPr>
            <a:spLocks noGrp="1"/>
          </p:cNvSpPr>
          <p:nvPr>
            <p:ph type="body" sz="quarter" idx="12" hasCustomPrompt="1"/>
          </p:nvPr>
        </p:nvSpPr>
        <p:spPr>
          <a:xfrm>
            <a:off x="1075141"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25" name="Text Placeholder 2">
            <a:extLst>
              <a:ext uri="{FF2B5EF4-FFF2-40B4-BE49-F238E27FC236}">
                <a16:creationId xmlns:a16="http://schemas.microsoft.com/office/drawing/2014/main" id="{F49C811C-6E73-2B4A-A935-FBE5605AB2AE}"/>
              </a:ext>
            </a:extLst>
          </p:cNvPr>
          <p:cNvSpPr>
            <a:spLocks noGrp="1"/>
          </p:cNvSpPr>
          <p:nvPr>
            <p:ph type="body" sz="quarter" idx="48" hasCustomPrompt="1"/>
          </p:nvPr>
        </p:nvSpPr>
        <p:spPr>
          <a:xfrm>
            <a:off x="807653"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a:t>
            </a:r>
          </a:p>
        </p:txBody>
      </p:sp>
      <p:sp>
        <p:nvSpPr>
          <p:cNvPr id="26" name="Text Placeholder 4">
            <a:extLst>
              <a:ext uri="{FF2B5EF4-FFF2-40B4-BE49-F238E27FC236}">
                <a16:creationId xmlns:a16="http://schemas.microsoft.com/office/drawing/2014/main" id="{3FF8063A-EB8B-2643-AFA3-81EBD511544D}"/>
              </a:ext>
            </a:extLst>
          </p:cNvPr>
          <p:cNvSpPr>
            <a:spLocks noGrp="1"/>
          </p:cNvSpPr>
          <p:nvPr>
            <p:ph type="body" sz="quarter" idx="49" hasCustomPrompt="1"/>
          </p:nvPr>
        </p:nvSpPr>
        <p:spPr>
          <a:xfrm>
            <a:off x="3683304"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27" name="Text Placeholder 2">
            <a:extLst>
              <a:ext uri="{FF2B5EF4-FFF2-40B4-BE49-F238E27FC236}">
                <a16:creationId xmlns:a16="http://schemas.microsoft.com/office/drawing/2014/main" id="{C33B0F9D-26C5-4042-BD8A-3B7D7FD7E9F1}"/>
              </a:ext>
            </a:extLst>
          </p:cNvPr>
          <p:cNvSpPr>
            <a:spLocks noGrp="1"/>
          </p:cNvSpPr>
          <p:nvPr>
            <p:ph type="body" sz="quarter" idx="50" hasCustomPrompt="1"/>
          </p:nvPr>
        </p:nvSpPr>
        <p:spPr>
          <a:xfrm>
            <a:off x="3415816"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amet, consectetur.</a:t>
            </a:r>
          </a:p>
        </p:txBody>
      </p:sp>
      <p:sp>
        <p:nvSpPr>
          <p:cNvPr id="29" name="Text Placeholder 4">
            <a:extLst>
              <a:ext uri="{FF2B5EF4-FFF2-40B4-BE49-F238E27FC236}">
                <a16:creationId xmlns:a16="http://schemas.microsoft.com/office/drawing/2014/main" id="{82194906-54BE-FC42-A576-EE1D4629F29D}"/>
              </a:ext>
            </a:extLst>
          </p:cNvPr>
          <p:cNvSpPr>
            <a:spLocks noGrp="1"/>
          </p:cNvSpPr>
          <p:nvPr>
            <p:ph type="body" sz="quarter" idx="51" hasCustomPrompt="1"/>
          </p:nvPr>
        </p:nvSpPr>
        <p:spPr>
          <a:xfrm>
            <a:off x="6214301"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35" name="Text Placeholder 2">
            <a:extLst>
              <a:ext uri="{FF2B5EF4-FFF2-40B4-BE49-F238E27FC236}">
                <a16:creationId xmlns:a16="http://schemas.microsoft.com/office/drawing/2014/main" id="{BFBD968C-9DD4-0340-AF9A-731CFE1190B0}"/>
              </a:ext>
            </a:extLst>
          </p:cNvPr>
          <p:cNvSpPr>
            <a:spLocks noGrp="1"/>
          </p:cNvSpPr>
          <p:nvPr>
            <p:ph type="body" sz="quarter" idx="52" hasCustomPrompt="1"/>
          </p:nvPr>
        </p:nvSpPr>
        <p:spPr>
          <a:xfrm>
            <a:off x="5946813"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a:t>
            </a:r>
          </a:p>
        </p:txBody>
      </p:sp>
      <p:sp>
        <p:nvSpPr>
          <p:cNvPr id="36" name="Slide Number Placeholder 5">
            <a:extLst>
              <a:ext uri="{FF2B5EF4-FFF2-40B4-BE49-F238E27FC236}">
                <a16:creationId xmlns:a16="http://schemas.microsoft.com/office/drawing/2014/main" id="{63438CFD-138E-524A-BF0C-980E737AAE55}"/>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9" name="Straight Connector 38">
            <a:extLst>
              <a:ext uri="{FF2B5EF4-FFF2-40B4-BE49-F238E27FC236}">
                <a16:creationId xmlns:a16="http://schemas.microsoft.com/office/drawing/2014/main" id="{C6F95BED-C295-5340-94D9-DFBC0ECF3834}"/>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3">
            <a:extLst>
              <a:ext uri="{FF2B5EF4-FFF2-40B4-BE49-F238E27FC236}">
                <a16:creationId xmlns:a16="http://schemas.microsoft.com/office/drawing/2014/main" id="{331268B2-4A5A-3D60-D1E8-38EE1B3D0DC6}"/>
              </a:ext>
            </a:extLst>
          </p:cNvPr>
          <p:cNvSpPr>
            <a:spLocks noGrp="1"/>
          </p:cNvSpPr>
          <p:nvPr>
            <p:ph sz="quarter" idx="15" hasCustomPrompt="1"/>
          </p:nvPr>
        </p:nvSpPr>
        <p:spPr>
          <a:xfrm>
            <a:off x="853018" y="6531734"/>
            <a:ext cx="391379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23423870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ONTENT + Header + Image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2885440" cy="3568028"/>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elit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704645" y="2626643"/>
            <a:ext cx="2914559" cy="802357"/>
          </a:xfrm>
          <a:prstGeom prst="rect">
            <a:avLst/>
          </a:prstGeom>
        </p:spPr>
        <p:txBody>
          <a:bodyPr anchor="b" anchorCtr="0">
            <a:spAutoFit/>
          </a:bodyPr>
          <a:lstStyle>
            <a:lvl1pPr marL="0" indent="0" algn="l">
              <a:lnSpc>
                <a:spcPct val="120000"/>
              </a:lnSpc>
              <a:buNone/>
              <a:defRPr sz="2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elit </a:t>
            </a:r>
            <a:r>
              <a:rPr lang="en-US" err="1"/>
              <a:t>duis</a:t>
            </a:r>
            <a:r>
              <a:rPr lang="en-US"/>
              <a:t> </a:t>
            </a:r>
            <a:r>
              <a:rPr lang="en-US" err="1"/>
              <a:t>autre</a:t>
            </a:r>
            <a:endParaRPr lang="en-US"/>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4366460" y="433993"/>
            <a:ext cx="3710609" cy="6424003"/>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24" name="Text Placeholder 6">
            <a:extLst>
              <a:ext uri="{FF2B5EF4-FFF2-40B4-BE49-F238E27FC236}">
                <a16:creationId xmlns:a16="http://schemas.microsoft.com/office/drawing/2014/main" id="{E8EEE4CA-A3AE-D64D-BC10-C926E5332856}"/>
              </a:ext>
            </a:extLst>
          </p:cNvPr>
          <p:cNvSpPr>
            <a:spLocks noGrp="1"/>
          </p:cNvSpPr>
          <p:nvPr>
            <p:ph type="body" sz="quarter" idx="33" hasCustomPrompt="1"/>
          </p:nvPr>
        </p:nvSpPr>
        <p:spPr>
          <a:xfrm>
            <a:off x="8704645" y="3572565"/>
            <a:ext cx="2914559"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7" name="Content Placeholder 3">
            <a:extLst>
              <a:ext uri="{FF2B5EF4-FFF2-40B4-BE49-F238E27FC236}">
                <a16:creationId xmlns:a16="http://schemas.microsoft.com/office/drawing/2014/main" id="{E6823479-A6DE-6752-B3DA-D040DA13529F}"/>
              </a:ext>
            </a:extLst>
          </p:cNvPr>
          <p:cNvSpPr>
            <a:spLocks noGrp="1"/>
          </p:cNvSpPr>
          <p:nvPr>
            <p:ph sz="quarter" idx="15" hasCustomPrompt="1"/>
          </p:nvPr>
        </p:nvSpPr>
        <p:spPr>
          <a:xfrm>
            <a:off x="853019" y="6531734"/>
            <a:ext cx="288544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79722871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ONTENT + Header + Image + Stat Callout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2885440" cy="3568028"/>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elit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704645" y="1802421"/>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39" name="Text Placeholder 2">
            <a:extLst>
              <a:ext uri="{FF2B5EF4-FFF2-40B4-BE49-F238E27FC236}">
                <a16:creationId xmlns:a16="http://schemas.microsoft.com/office/drawing/2014/main" id="{EE45BF00-2987-B640-866E-3DC2A15572E4}"/>
              </a:ext>
            </a:extLst>
          </p:cNvPr>
          <p:cNvSpPr>
            <a:spLocks noGrp="1"/>
          </p:cNvSpPr>
          <p:nvPr>
            <p:ph type="body" sz="quarter" idx="16" hasCustomPrompt="1"/>
          </p:nvPr>
        </p:nvSpPr>
        <p:spPr>
          <a:xfrm>
            <a:off x="8704644" y="2507048"/>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4366460" y="433993"/>
            <a:ext cx="3710609" cy="6424003"/>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50" name="Text Placeholder 4">
            <a:extLst>
              <a:ext uri="{FF2B5EF4-FFF2-40B4-BE49-F238E27FC236}">
                <a16:creationId xmlns:a16="http://schemas.microsoft.com/office/drawing/2014/main" id="{5579118C-79CA-144E-AA8F-2E2A7C13F30B}"/>
              </a:ext>
            </a:extLst>
          </p:cNvPr>
          <p:cNvSpPr>
            <a:spLocks noGrp="1"/>
          </p:cNvSpPr>
          <p:nvPr>
            <p:ph type="body" sz="quarter" idx="18" hasCustomPrompt="1"/>
          </p:nvPr>
        </p:nvSpPr>
        <p:spPr>
          <a:xfrm>
            <a:off x="8704645" y="3455114"/>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51" name="Text Placeholder 2">
            <a:extLst>
              <a:ext uri="{FF2B5EF4-FFF2-40B4-BE49-F238E27FC236}">
                <a16:creationId xmlns:a16="http://schemas.microsoft.com/office/drawing/2014/main" id="{E288E0C1-0C4B-BF4E-8463-30E1FA0AAA31}"/>
              </a:ext>
            </a:extLst>
          </p:cNvPr>
          <p:cNvSpPr>
            <a:spLocks noGrp="1"/>
          </p:cNvSpPr>
          <p:nvPr>
            <p:ph type="body" sz="quarter" idx="19" hasCustomPrompt="1"/>
          </p:nvPr>
        </p:nvSpPr>
        <p:spPr>
          <a:xfrm>
            <a:off x="8704644" y="4159741"/>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2" name="Text Placeholder 4">
            <a:extLst>
              <a:ext uri="{FF2B5EF4-FFF2-40B4-BE49-F238E27FC236}">
                <a16:creationId xmlns:a16="http://schemas.microsoft.com/office/drawing/2014/main" id="{1DFD462B-B12A-1247-B9F0-C032F89F444F}"/>
              </a:ext>
            </a:extLst>
          </p:cNvPr>
          <p:cNvSpPr>
            <a:spLocks noGrp="1"/>
          </p:cNvSpPr>
          <p:nvPr>
            <p:ph type="body" sz="quarter" idx="20" hasCustomPrompt="1"/>
          </p:nvPr>
        </p:nvSpPr>
        <p:spPr>
          <a:xfrm>
            <a:off x="8704645" y="5138707"/>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57" name="Text Placeholder 2">
            <a:extLst>
              <a:ext uri="{FF2B5EF4-FFF2-40B4-BE49-F238E27FC236}">
                <a16:creationId xmlns:a16="http://schemas.microsoft.com/office/drawing/2014/main" id="{76F48538-FB2D-2E41-8152-BED0BA0B5C86}"/>
              </a:ext>
            </a:extLst>
          </p:cNvPr>
          <p:cNvSpPr>
            <a:spLocks noGrp="1"/>
          </p:cNvSpPr>
          <p:nvPr>
            <p:ph type="body" sz="quarter" idx="21" hasCustomPrompt="1"/>
          </p:nvPr>
        </p:nvSpPr>
        <p:spPr>
          <a:xfrm>
            <a:off x="8704644" y="5843334"/>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1" name="Content Placeholder 3">
            <a:extLst>
              <a:ext uri="{FF2B5EF4-FFF2-40B4-BE49-F238E27FC236}">
                <a16:creationId xmlns:a16="http://schemas.microsoft.com/office/drawing/2014/main" id="{CA484163-80EF-40FC-1A40-69C7BC36E53F}"/>
              </a:ext>
            </a:extLst>
          </p:cNvPr>
          <p:cNvSpPr>
            <a:spLocks noGrp="1"/>
          </p:cNvSpPr>
          <p:nvPr>
            <p:ph sz="quarter" idx="15" hasCustomPrompt="1"/>
          </p:nvPr>
        </p:nvSpPr>
        <p:spPr>
          <a:xfrm>
            <a:off x="853019" y="6531734"/>
            <a:ext cx="288544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69779495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ONTENT + Header + 2 Callout Boxes + 2 images (V)">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6" y="15497"/>
            <a:ext cx="2696833" cy="3429004"/>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23" name="Picture Placeholder 2">
            <a:extLst>
              <a:ext uri="{FF2B5EF4-FFF2-40B4-BE49-F238E27FC236}">
                <a16:creationId xmlns:a16="http://schemas.microsoft.com/office/drawing/2014/main" id="{874FEB89-8FA2-D94F-AA19-4F5CDD2FAEB6}"/>
              </a:ext>
            </a:extLst>
          </p:cNvPr>
          <p:cNvSpPr>
            <a:spLocks noGrp="1"/>
          </p:cNvSpPr>
          <p:nvPr>
            <p:ph type="pic" idx="48" hasCustomPrompt="1"/>
          </p:nvPr>
        </p:nvSpPr>
        <p:spPr>
          <a:xfrm>
            <a:off x="9367346" y="3426104"/>
            <a:ext cx="2824655" cy="3431897"/>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5334217" y="4545217"/>
            <a:ext cx="4987075" cy="2318299"/>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10321292" y="4545217"/>
            <a:ext cx="118099" cy="2318299"/>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5711022" y="4994889"/>
            <a:ext cx="3980847" cy="361724"/>
          </a:xfrm>
          <a:prstGeom prst="rect">
            <a:avLst/>
          </a:prstGeom>
        </p:spPr>
        <p:txBody>
          <a:bodyPr>
            <a:spAutoFit/>
          </a:bodyPr>
          <a:lstStyle>
            <a:lvl1pPr marL="0" indent="0">
              <a:buNone/>
              <a:defRPr sz="2000">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endParaRPr lang="en-US"/>
          </a:p>
        </p:txBody>
      </p:sp>
      <p:sp>
        <p:nvSpPr>
          <p:cNvPr id="28" name="Text Placeholder 2">
            <a:extLst>
              <a:ext uri="{FF2B5EF4-FFF2-40B4-BE49-F238E27FC236}">
                <a16:creationId xmlns:a16="http://schemas.microsoft.com/office/drawing/2014/main" id="{490E533F-240B-2440-A0E6-B8749769DBF6}"/>
              </a:ext>
            </a:extLst>
          </p:cNvPr>
          <p:cNvSpPr>
            <a:spLocks noGrp="1"/>
          </p:cNvSpPr>
          <p:nvPr>
            <p:ph type="body" sz="quarter" idx="16" hasCustomPrompt="1"/>
          </p:nvPr>
        </p:nvSpPr>
        <p:spPr>
          <a:xfrm>
            <a:off x="5711022" y="5500396"/>
            <a:ext cx="4438911" cy="821080"/>
          </a:xfrm>
          <a:prstGeom prst="rect">
            <a:avLst/>
          </a:prstGeom>
        </p:spPr>
        <p:txBody>
          <a:bodyPr>
            <a:spAutoFit/>
          </a:bodyPr>
          <a:lstStyle>
            <a:lvl1pPr marL="0" indent="0">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25" name="SmartArt Placeholder 5">
            <a:extLst>
              <a:ext uri="{FF2B5EF4-FFF2-40B4-BE49-F238E27FC236}">
                <a16:creationId xmlns:a16="http://schemas.microsoft.com/office/drawing/2014/main" id="{DD032622-D219-C34A-92DB-FD8972E704F4}"/>
              </a:ext>
            </a:extLst>
          </p:cNvPr>
          <p:cNvSpPr>
            <a:spLocks noGrp="1"/>
          </p:cNvSpPr>
          <p:nvPr>
            <p:ph type="dgm" sz="quarter" idx="49"/>
          </p:nvPr>
        </p:nvSpPr>
        <p:spPr>
          <a:xfrm flipH="1">
            <a:off x="7207303" y="1126201"/>
            <a:ext cx="4987075" cy="2318299"/>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26" name="SmartArt Placeholder 5">
            <a:extLst>
              <a:ext uri="{FF2B5EF4-FFF2-40B4-BE49-F238E27FC236}">
                <a16:creationId xmlns:a16="http://schemas.microsoft.com/office/drawing/2014/main" id="{90CA3051-ECC4-CA4F-9F07-AE147B28A9A9}"/>
              </a:ext>
            </a:extLst>
          </p:cNvPr>
          <p:cNvSpPr>
            <a:spLocks noGrp="1"/>
          </p:cNvSpPr>
          <p:nvPr>
            <p:ph type="dgm" sz="quarter" idx="50"/>
          </p:nvPr>
        </p:nvSpPr>
        <p:spPr>
          <a:xfrm flipH="1">
            <a:off x="7077611" y="1126201"/>
            <a:ext cx="118099" cy="2318299"/>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27" name="Text Placeholder 4">
            <a:extLst>
              <a:ext uri="{FF2B5EF4-FFF2-40B4-BE49-F238E27FC236}">
                <a16:creationId xmlns:a16="http://schemas.microsoft.com/office/drawing/2014/main" id="{4A8B276D-6ED1-3147-A1CE-C736B286E16B}"/>
              </a:ext>
            </a:extLst>
          </p:cNvPr>
          <p:cNvSpPr>
            <a:spLocks noGrp="1"/>
          </p:cNvSpPr>
          <p:nvPr>
            <p:ph type="body" sz="quarter" idx="51" hasCustomPrompt="1"/>
          </p:nvPr>
        </p:nvSpPr>
        <p:spPr>
          <a:xfrm>
            <a:off x="7584107" y="1591306"/>
            <a:ext cx="3980847" cy="361724"/>
          </a:xfrm>
          <a:prstGeom prst="rect">
            <a:avLst/>
          </a:prstGeom>
        </p:spPr>
        <p:txBody>
          <a:bodyPr>
            <a:spAutoFit/>
          </a:bodyPr>
          <a:lstStyle>
            <a:lvl1pPr marL="0" indent="0">
              <a:buNone/>
              <a:defRPr sz="2000">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endParaRPr lang="en-US"/>
          </a:p>
        </p:txBody>
      </p:sp>
      <p:sp>
        <p:nvSpPr>
          <p:cNvPr id="29" name="Text Placeholder 2">
            <a:extLst>
              <a:ext uri="{FF2B5EF4-FFF2-40B4-BE49-F238E27FC236}">
                <a16:creationId xmlns:a16="http://schemas.microsoft.com/office/drawing/2014/main" id="{270C3AE8-92A6-DC45-8076-1016702E8E99}"/>
              </a:ext>
            </a:extLst>
          </p:cNvPr>
          <p:cNvSpPr>
            <a:spLocks noGrp="1"/>
          </p:cNvSpPr>
          <p:nvPr>
            <p:ph type="body" sz="quarter" idx="52" hasCustomPrompt="1"/>
          </p:nvPr>
        </p:nvSpPr>
        <p:spPr>
          <a:xfrm>
            <a:off x="7584107" y="2096813"/>
            <a:ext cx="4438911" cy="821080"/>
          </a:xfrm>
          <a:prstGeom prst="rect">
            <a:avLst/>
          </a:prstGeom>
        </p:spPr>
        <p:txBody>
          <a:bodyPr>
            <a:spAutoFit/>
          </a:bodyPr>
          <a:lstStyle>
            <a:lvl1pPr marL="0" indent="0">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39" name="Text Placeholder 6">
            <a:extLst>
              <a:ext uri="{FF2B5EF4-FFF2-40B4-BE49-F238E27FC236}">
                <a16:creationId xmlns:a16="http://schemas.microsoft.com/office/drawing/2014/main" id="{8D91E962-DA95-3346-8161-55FB857B6BFC}"/>
              </a:ext>
            </a:extLst>
          </p:cNvPr>
          <p:cNvSpPr>
            <a:spLocks noGrp="1"/>
          </p:cNvSpPr>
          <p:nvPr>
            <p:ph type="body" sz="quarter" idx="13" hasCustomPrompt="1"/>
          </p:nvPr>
        </p:nvSpPr>
        <p:spPr>
          <a:xfrm>
            <a:off x="853018" y="2724548"/>
            <a:ext cx="3913369"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7" name="Content Placeholder 3">
            <a:extLst>
              <a:ext uri="{FF2B5EF4-FFF2-40B4-BE49-F238E27FC236}">
                <a16:creationId xmlns:a16="http://schemas.microsoft.com/office/drawing/2014/main" id="{B1BBAB00-AD41-366E-8609-958A5D058F83}"/>
              </a:ext>
            </a:extLst>
          </p:cNvPr>
          <p:cNvSpPr>
            <a:spLocks noGrp="1"/>
          </p:cNvSpPr>
          <p:nvPr>
            <p:ph sz="quarter" idx="15" hasCustomPrompt="1"/>
          </p:nvPr>
        </p:nvSpPr>
        <p:spPr>
          <a:xfrm>
            <a:off x="853019" y="6531734"/>
            <a:ext cx="3913368"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51059246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ONTENT - Question + Answ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 tempor?</a:t>
            </a:r>
          </a:p>
        </p:txBody>
      </p:sp>
      <p:sp>
        <p:nvSpPr>
          <p:cNvPr id="24" name="Text Placeholder 2">
            <a:extLst>
              <a:ext uri="{FF2B5EF4-FFF2-40B4-BE49-F238E27FC236}">
                <a16:creationId xmlns:a16="http://schemas.microsoft.com/office/drawing/2014/main" id="{173C2D75-551A-4549-A68C-FB586B54A88F}"/>
              </a:ext>
            </a:extLst>
          </p:cNvPr>
          <p:cNvSpPr>
            <a:spLocks noGrp="1"/>
          </p:cNvSpPr>
          <p:nvPr>
            <p:ph type="body" sz="quarter" idx="16" hasCustomPrompt="1"/>
          </p:nvPr>
        </p:nvSpPr>
        <p:spPr>
          <a:xfrm>
            <a:off x="853441"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A</a:t>
            </a:r>
          </a:p>
        </p:txBody>
      </p:sp>
      <p:sp>
        <p:nvSpPr>
          <p:cNvPr id="35" name="Text Placeholder 2">
            <a:extLst>
              <a:ext uri="{FF2B5EF4-FFF2-40B4-BE49-F238E27FC236}">
                <a16:creationId xmlns:a16="http://schemas.microsoft.com/office/drawing/2014/main" id="{D003CF36-0F40-294E-A205-0A89A49DFED7}"/>
              </a:ext>
            </a:extLst>
          </p:cNvPr>
          <p:cNvSpPr>
            <a:spLocks noGrp="1"/>
          </p:cNvSpPr>
          <p:nvPr>
            <p:ph type="body" sz="quarter" idx="20" hasCustomPrompt="1"/>
          </p:nvPr>
        </p:nvSpPr>
        <p:spPr>
          <a:xfrm>
            <a:off x="853440"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grpSp>
        <p:nvGrpSpPr>
          <p:cNvPr id="46" name="Group 45">
            <a:extLst>
              <a:ext uri="{FF2B5EF4-FFF2-40B4-BE49-F238E27FC236}">
                <a16:creationId xmlns:a16="http://schemas.microsoft.com/office/drawing/2014/main" id="{CD4CDA74-4142-3D49-B359-1E6280FC3329}"/>
              </a:ext>
            </a:extLst>
          </p:cNvPr>
          <p:cNvGrpSpPr/>
          <p:nvPr/>
        </p:nvGrpSpPr>
        <p:grpSpPr>
          <a:xfrm>
            <a:off x="822573" y="5001267"/>
            <a:ext cx="559696" cy="559696"/>
            <a:chOff x="4181311" y="1066071"/>
            <a:chExt cx="773364" cy="773364"/>
          </a:xfrm>
        </p:grpSpPr>
        <p:sp>
          <p:nvSpPr>
            <p:cNvPr id="48" name="Oval 47">
              <a:extLst>
                <a:ext uri="{FF2B5EF4-FFF2-40B4-BE49-F238E27FC236}">
                  <a16:creationId xmlns:a16="http://schemas.microsoft.com/office/drawing/2014/main" id="{83E22081-D9AA-E14B-9A14-D44D00EE2FDA}"/>
                </a:ext>
              </a:extLst>
            </p:cNvPr>
            <p:cNvSpPr/>
            <p:nvPr/>
          </p:nvSpPr>
          <p:spPr>
            <a:xfrm>
              <a:off x="4181311" y="1066071"/>
              <a:ext cx="773364" cy="773364"/>
            </a:xfrm>
            <a:prstGeom prst="ellipse">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3200" b="1">
                <a:solidFill>
                  <a:srgbClr val="00AAC6"/>
                </a:solidFill>
                <a:latin typeface="Neue Haas Grotesk Text Pro" panose="020B0504020202020204" pitchFamily="34" charset="0"/>
              </a:endParaRPr>
            </a:p>
          </p:txBody>
        </p:sp>
        <p:pic>
          <p:nvPicPr>
            <p:cNvPr id="49" name="Picture 48" descr="A picture containing light, drawing&#10;&#10;Description automatically generated">
              <a:extLst>
                <a:ext uri="{FF2B5EF4-FFF2-40B4-BE49-F238E27FC236}">
                  <a16:creationId xmlns:a16="http://schemas.microsoft.com/office/drawing/2014/main" id="{7B9EEFF8-9992-BE4D-9D23-B29E3B6A0F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21846" y="1193749"/>
              <a:ext cx="500308" cy="520501"/>
            </a:xfrm>
            <a:prstGeom prst="rect">
              <a:avLst/>
            </a:prstGeom>
          </p:spPr>
        </p:pic>
      </p:gr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611033" y="5022506"/>
            <a:ext cx="10079400" cy="707972"/>
          </a:xfrm>
          <a:prstGeom prst="rect">
            <a:avLst/>
          </a:prstGeom>
        </p:spPr>
        <p:txBody>
          <a:bodyPr>
            <a:spAutoFit/>
          </a:bodyPr>
          <a:lstStyle>
            <a:lvl1pPr marL="0" indent="0">
              <a:lnSpc>
                <a:spcPct val="120000"/>
              </a:lnSpc>
              <a:buNone/>
              <a:defRPr lang="en-US" sz="2000"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 eiusmod tempor incididunt ut labore et dolore magna aliqua.</a:t>
            </a:r>
          </a:p>
        </p:txBody>
      </p:sp>
      <p:sp>
        <p:nvSpPr>
          <p:cNvPr id="40" name="Text Placeholder 2">
            <a:extLst>
              <a:ext uri="{FF2B5EF4-FFF2-40B4-BE49-F238E27FC236}">
                <a16:creationId xmlns:a16="http://schemas.microsoft.com/office/drawing/2014/main" id="{9BB70AF6-29FB-A64D-8FB4-A62D801824EC}"/>
              </a:ext>
            </a:extLst>
          </p:cNvPr>
          <p:cNvSpPr>
            <a:spLocks noGrp="1"/>
          </p:cNvSpPr>
          <p:nvPr>
            <p:ph type="body" sz="quarter" idx="21" hasCustomPrompt="1"/>
          </p:nvPr>
        </p:nvSpPr>
        <p:spPr>
          <a:xfrm>
            <a:off x="3750980"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B</a:t>
            </a:r>
          </a:p>
        </p:txBody>
      </p:sp>
      <p:sp>
        <p:nvSpPr>
          <p:cNvPr id="45" name="Text Placeholder 2">
            <a:extLst>
              <a:ext uri="{FF2B5EF4-FFF2-40B4-BE49-F238E27FC236}">
                <a16:creationId xmlns:a16="http://schemas.microsoft.com/office/drawing/2014/main" id="{C99796F8-BA54-C344-885A-052A36BF2E37}"/>
              </a:ext>
            </a:extLst>
          </p:cNvPr>
          <p:cNvSpPr>
            <a:spLocks noGrp="1"/>
          </p:cNvSpPr>
          <p:nvPr>
            <p:ph type="body" sz="quarter" idx="22" hasCustomPrompt="1"/>
          </p:nvPr>
        </p:nvSpPr>
        <p:spPr>
          <a:xfrm>
            <a:off x="3750981"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7" name="Text Placeholder 2">
            <a:extLst>
              <a:ext uri="{FF2B5EF4-FFF2-40B4-BE49-F238E27FC236}">
                <a16:creationId xmlns:a16="http://schemas.microsoft.com/office/drawing/2014/main" id="{89F232B6-9AA0-2A46-B3B7-B1AC2474D85B}"/>
              </a:ext>
            </a:extLst>
          </p:cNvPr>
          <p:cNvSpPr>
            <a:spLocks noGrp="1"/>
          </p:cNvSpPr>
          <p:nvPr>
            <p:ph type="body" sz="quarter" idx="23" hasCustomPrompt="1"/>
          </p:nvPr>
        </p:nvSpPr>
        <p:spPr>
          <a:xfrm>
            <a:off x="6648517"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  </a:t>
            </a:r>
          </a:p>
        </p:txBody>
      </p:sp>
      <p:sp>
        <p:nvSpPr>
          <p:cNvPr id="51" name="Text Placeholder 2">
            <a:extLst>
              <a:ext uri="{FF2B5EF4-FFF2-40B4-BE49-F238E27FC236}">
                <a16:creationId xmlns:a16="http://schemas.microsoft.com/office/drawing/2014/main" id="{ED87A3D0-0680-9944-9687-BA7A1EB36AD8}"/>
              </a:ext>
            </a:extLst>
          </p:cNvPr>
          <p:cNvSpPr>
            <a:spLocks noGrp="1"/>
          </p:cNvSpPr>
          <p:nvPr>
            <p:ph type="body" sz="quarter" idx="24" hasCustomPrompt="1"/>
          </p:nvPr>
        </p:nvSpPr>
        <p:spPr>
          <a:xfrm>
            <a:off x="6648519"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2" name="Text Placeholder 2">
            <a:extLst>
              <a:ext uri="{FF2B5EF4-FFF2-40B4-BE49-F238E27FC236}">
                <a16:creationId xmlns:a16="http://schemas.microsoft.com/office/drawing/2014/main" id="{394C5C90-FA0C-B743-A447-0E8ECCF3739F}"/>
              </a:ext>
            </a:extLst>
          </p:cNvPr>
          <p:cNvSpPr>
            <a:spLocks noGrp="1"/>
          </p:cNvSpPr>
          <p:nvPr>
            <p:ph type="body" sz="quarter" idx="25" hasCustomPrompt="1"/>
          </p:nvPr>
        </p:nvSpPr>
        <p:spPr>
          <a:xfrm>
            <a:off x="9546059" y="2314184"/>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D</a:t>
            </a:r>
          </a:p>
        </p:txBody>
      </p:sp>
      <p:sp>
        <p:nvSpPr>
          <p:cNvPr id="53" name="Text Placeholder 2">
            <a:extLst>
              <a:ext uri="{FF2B5EF4-FFF2-40B4-BE49-F238E27FC236}">
                <a16:creationId xmlns:a16="http://schemas.microsoft.com/office/drawing/2014/main" id="{CEB93332-D508-5A4A-8A92-64AAAB18381E}"/>
              </a:ext>
            </a:extLst>
          </p:cNvPr>
          <p:cNvSpPr>
            <a:spLocks noGrp="1"/>
          </p:cNvSpPr>
          <p:nvPr>
            <p:ph type="body" sz="quarter" idx="26" hasCustomPrompt="1"/>
          </p:nvPr>
        </p:nvSpPr>
        <p:spPr>
          <a:xfrm>
            <a:off x="9546058" y="2607695"/>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6" name="Content Placeholder 3">
            <a:extLst>
              <a:ext uri="{FF2B5EF4-FFF2-40B4-BE49-F238E27FC236}">
                <a16:creationId xmlns:a16="http://schemas.microsoft.com/office/drawing/2014/main" id="{273E0B3E-19E6-6C64-0002-9E5DE004593E}"/>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5602894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NTENT + Statement + Gray Sidebar">
    <p:spTree>
      <p:nvGrpSpPr>
        <p:cNvPr id="1" name=""/>
        <p:cNvGrpSpPr/>
        <p:nvPr/>
      </p:nvGrpSpPr>
      <p:grpSpPr>
        <a:xfrm>
          <a:off x="0" y="0"/>
          <a:ext cx="0" cy="0"/>
          <a:chOff x="0" y="0"/>
          <a:chExt cx="0" cy="0"/>
        </a:xfrm>
      </p:grpSpPr>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9BD7F6AC-ABAB-6D49-9867-2B9AF532496B}"/>
              </a:ext>
            </a:extLst>
          </p:cNvPr>
          <p:cNvSpPr>
            <a:spLocks noGrp="1"/>
          </p:cNvSpPr>
          <p:nvPr>
            <p:ph type="title" hasCustomPrompt="1"/>
          </p:nvPr>
        </p:nvSpPr>
        <p:spPr>
          <a:xfrm>
            <a:off x="853440" y="365760"/>
            <a:ext cx="4658477" cy="5012654"/>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 tempor incididunt ut labore et. </a:t>
            </a:r>
          </a:p>
        </p:txBody>
      </p:sp>
      <p:sp>
        <p:nvSpPr>
          <p:cNvPr id="21" name="SmartArt Placeholder 2">
            <a:extLst>
              <a:ext uri="{FF2B5EF4-FFF2-40B4-BE49-F238E27FC236}">
                <a16:creationId xmlns:a16="http://schemas.microsoft.com/office/drawing/2014/main" id="{F7770148-AEFA-2A4F-8566-22B80258488B}"/>
              </a:ext>
            </a:extLst>
          </p:cNvPr>
          <p:cNvSpPr>
            <a:spLocks noGrp="1"/>
          </p:cNvSpPr>
          <p:nvPr>
            <p:ph type="dgm" sz="quarter" idx="26"/>
          </p:nvPr>
        </p:nvSpPr>
        <p:spPr>
          <a:xfrm>
            <a:off x="7185998" y="2457"/>
            <a:ext cx="5004535"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lide Number Placeholder 5">
            <a:extLst>
              <a:ext uri="{FF2B5EF4-FFF2-40B4-BE49-F238E27FC236}">
                <a16:creationId xmlns:a16="http://schemas.microsoft.com/office/drawing/2014/main" id="{EA25BEC9-6E43-304C-B8EC-1F306DCE68B6}"/>
              </a:ext>
            </a:extLst>
          </p:cNvPr>
          <p:cNvSpPr txBox="1">
            <a:spLocks/>
          </p:cNvSpPr>
          <p:nvPr userDrawn="1"/>
        </p:nvSpPr>
        <p:spPr>
          <a:xfrm>
            <a:off x="11691904"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5" name="Straight Connector 34">
            <a:extLst>
              <a:ext uri="{FF2B5EF4-FFF2-40B4-BE49-F238E27FC236}">
                <a16:creationId xmlns:a16="http://schemas.microsoft.com/office/drawing/2014/main" id="{CC322C33-85C7-F44B-862A-77AD706EFBB8}"/>
              </a:ext>
            </a:extLst>
          </p:cNvPr>
          <p:cNvCxnSpPr>
            <a:cxnSpLocks/>
          </p:cNvCxnSpPr>
          <p:nvPr userDrawn="1"/>
        </p:nvCxnSpPr>
        <p:spPr>
          <a:xfrm>
            <a:off x="11733768"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2">
            <a:extLst>
              <a:ext uri="{FF2B5EF4-FFF2-40B4-BE49-F238E27FC236}">
                <a16:creationId xmlns:a16="http://schemas.microsoft.com/office/drawing/2014/main" id="{281362A0-DE0E-AF07-16D0-438683789329}"/>
              </a:ext>
            </a:extLst>
          </p:cNvPr>
          <p:cNvSpPr>
            <a:spLocks noGrp="1"/>
          </p:cNvSpPr>
          <p:nvPr>
            <p:ph sz="quarter" idx="14"/>
          </p:nvPr>
        </p:nvSpPr>
        <p:spPr>
          <a:xfrm>
            <a:off x="7724172" y="365760"/>
            <a:ext cx="3966179"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E5C8D1D6-6434-DDA3-8641-B9138052AB06}"/>
              </a:ext>
            </a:extLst>
          </p:cNvPr>
          <p:cNvSpPr>
            <a:spLocks noGrp="1"/>
          </p:cNvSpPr>
          <p:nvPr>
            <p:ph sz="quarter" idx="15" hasCustomPrompt="1"/>
          </p:nvPr>
        </p:nvSpPr>
        <p:spPr>
          <a:xfrm>
            <a:off x="853019" y="6531734"/>
            <a:ext cx="465847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83509459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ONTENT + Header + Statement + Gray Sidebar">
    <p:spTree>
      <p:nvGrpSpPr>
        <p:cNvPr id="1" name=""/>
        <p:cNvGrpSpPr/>
        <p:nvPr/>
      </p:nvGrpSpPr>
      <p:grpSpPr>
        <a:xfrm>
          <a:off x="0" y="0"/>
          <a:ext cx="0" cy="0"/>
          <a:chOff x="0" y="0"/>
          <a:chExt cx="0" cy="0"/>
        </a:xfrm>
      </p:grpSpPr>
      <p:sp>
        <p:nvSpPr>
          <p:cNvPr id="21" name="SmartArt Placeholder 2">
            <a:extLst>
              <a:ext uri="{FF2B5EF4-FFF2-40B4-BE49-F238E27FC236}">
                <a16:creationId xmlns:a16="http://schemas.microsoft.com/office/drawing/2014/main" id="{F7770148-AEFA-2A4F-8566-22B80258488B}"/>
              </a:ext>
            </a:extLst>
          </p:cNvPr>
          <p:cNvSpPr>
            <a:spLocks noGrp="1"/>
          </p:cNvSpPr>
          <p:nvPr>
            <p:ph type="dgm" sz="quarter" idx="26"/>
          </p:nvPr>
        </p:nvSpPr>
        <p:spPr>
          <a:xfrm>
            <a:off x="4769853" y="-14901"/>
            <a:ext cx="7422147"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9BD7F6AC-ABAB-6D49-9867-2B9AF532496B}"/>
              </a:ext>
            </a:extLst>
          </p:cNvPr>
          <p:cNvSpPr>
            <a:spLocks noGrp="1"/>
          </p:cNvSpPr>
          <p:nvPr>
            <p:ph type="title" hasCustomPrompt="1"/>
          </p:nvPr>
        </p:nvSpPr>
        <p:spPr>
          <a:xfrm>
            <a:off x="853442" y="365760"/>
            <a:ext cx="3338897" cy="2845715"/>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a:t>
            </a:r>
          </a:p>
        </p:txBody>
      </p:sp>
      <p:sp>
        <p:nvSpPr>
          <p:cNvPr id="3" name="Text Placeholder 2">
            <a:extLst>
              <a:ext uri="{FF2B5EF4-FFF2-40B4-BE49-F238E27FC236}">
                <a16:creationId xmlns:a16="http://schemas.microsoft.com/office/drawing/2014/main" id="{C1E16BC9-D1D1-1140-ACF0-73BCC83C5914}"/>
              </a:ext>
            </a:extLst>
          </p:cNvPr>
          <p:cNvSpPr>
            <a:spLocks noGrp="1"/>
          </p:cNvSpPr>
          <p:nvPr>
            <p:ph type="body" sz="quarter" idx="27" hasCustomPrompt="1"/>
          </p:nvPr>
        </p:nvSpPr>
        <p:spPr>
          <a:xfrm>
            <a:off x="5391153" y="3058694"/>
            <a:ext cx="5947409" cy="3371740"/>
          </a:xfrm>
          <a:prstGeom prst="rect">
            <a:avLst/>
          </a:prstGeom>
        </p:spPr>
        <p:txBody>
          <a:bodyPr anchor="b" anchorCtr="0">
            <a:spAutoFit/>
          </a:bodyPr>
          <a:lstStyle>
            <a:lvl1pPr marL="0" indent="0" algn="r">
              <a:lnSpc>
                <a:spcPct val="110000"/>
              </a:lnSpc>
              <a:spcBef>
                <a:spcPts val="0"/>
              </a:spcBef>
              <a:buNone/>
              <a:defRPr sz="6667" b="1">
                <a:solidFill>
                  <a:srgbClr val="4E2883"/>
                </a:solidFill>
                <a:latin typeface="Neue Haas Grotesk Text Pro" panose="020B0504020202020204" pitchFamily="34" charset="0"/>
              </a:defRPr>
            </a:lvl1pPr>
          </a:lstStyle>
          <a:p>
            <a:pPr lvl="0"/>
            <a:r>
              <a:rPr lang="en-US"/>
              <a:t>Lorem ipsum dolor sit amet consectetur</a:t>
            </a:r>
          </a:p>
        </p:txBody>
      </p:sp>
      <p:sp>
        <p:nvSpPr>
          <p:cNvPr id="23" name="Text Placeholder 6">
            <a:extLst>
              <a:ext uri="{FF2B5EF4-FFF2-40B4-BE49-F238E27FC236}">
                <a16:creationId xmlns:a16="http://schemas.microsoft.com/office/drawing/2014/main" id="{E2CE97D9-9528-9544-B724-31061930A125}"/>
              </a:ext>
            </a:extLst>
          </p:cNvPr>
          <p:cNvSpPr>
            <a:spLocks noGrp="1"/>
          </p:cNvSpPr>
          <p:nvPr>
            <p:ph type="body" sz="quarter" idx="33" hasCustomPrompt="1"/>
          </p:nvPr>
        </p:nvSpPr>
        <p:spPr>
          <a:xfrm>
            <a:off x="851972" y="3396322"/>
            <a:ext cx="3338897"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6" name="Slide Number Placeholder 5">
            <a:extLst>
              <a:ext uri="{FF2B5EF4-FFF2-40B4-BE49-F238E27FC236}">
                <a16:creationId xmlns:a16="http://schemas.microsoft.com/office/drawing/2014/main" id="{FA353816-D034-4044-99E6-CD97FB225A2C}"/>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27" name="Straight Connector 26">
            <a:extLst>
              <a:ext uri="{FF2B5EF4-FFF2-40B4-BE49-F238E27FC236}">
                <a16:creationId xmlns:a16="http://schemas.microsoft.com/office/drawing/2014/main" id="{7FDD62BE-B25E-DD47-9084-14932C0026B0}"/>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3">
            <a:extLst>
              <a:ext uri="{FF2B5EF4-FFF2-40B4-BE49-F238E27FC236}">
                <a16:creationId xmlns:a16="http://schemas.microsoft.com/office/drawing/2014/main" id="{89213B4D-0565-0AFF-8B66-C898E6AE7BAF}"/>
              </a:ext>
            </a:extLst>
          </p:cNvPr>
          <p:cNvSpPr>
            <a:spLocks noGrp="1"/>
          </p:cNvSpPr>
          <p:nvPr>
            <p:ph sz="quarter" idx="15" hasCustomPrompt="1"/>
          </p:nvPr>
        </p:nvSpPr>
        <p:spPr>
          <a:xfrm>
            <a:off x="851972" y="6539808"/>
            <a:ext cx="333889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05160252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ONTENT + Statement - Bo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E16BC9-D1D1-1140-ACF0-73BCC83C5914}"/>
              </a:ext>
            </a:extLst>
          </p:cNvPr>
          <p:cNvSpPr>
            <a:spLocks noGrp="1"/>
          </p:cNvSpPr>
          <p:nvPr>
            <p:ph type="body" sz="quarter" idx="27" hasCustomPrompt="1"/>
          </p:nvPr>
        </p:nvSpPr>
        <p:spPr>
          <a:xfrm>
            <a:off x="853441" y="365762"/>
            <a:ext cx="10485120" cy="5574604"/>
          </a:xfrm>
          <a:prstGeom prst="rect">
            <a:avLst/>
          </a:prstGeom>
        </p:spPr>
        <p:txBody>
          <a:bodyPr anchor="t" anchorCtr="0">
            <a:spAutoFit/>
          </a:bodyPr>
          <a:lstStyle>
            <a:lvl1pPr marL="0" indent="0" algn="l">
              <a:lnSpc>
                <a:spcPct val="110000"/>
              </a:lnSpc>
              <a:spcBef>
                <a:spcPts val="0"/>
              </a:spcBef>
              <a:buNone/>
              <a:defRPr sz="6667" b="1">
                <a:solidFill>
                  <a:srgbClr val="4E2883"/>
                </a:solidFill>
                <a:latin typeface="Neue Haas Grotesk Text Pro" panose="020B0504020202020204" pitchFamily="34" charset="0"/>
              </a:defRPr>
            </a:lvl1pPr>
          </a:lstStyle>
          <a:p>
            <a:pPr lvl="0"/>
            <a:r>
              <a:rPr lang="en-US"/>
              <a:t>Lorem ipsum dolor </a:t>
            </a:r>
            <a:br>
              <a:rPr lang="en-US"/>
            </a:br>
            <a:r>
              <a:rPr lang="en-US"/>
              <a:t>sit amet consectetur adipiscing elit. Sed </a:t>
            </a:r>
            <a:br>
              <a:rPr lang="en-US"/>
            </a:br>
            <a:r>
              <a:rPr lang="en-US"/>
              <a:t>do eiusmod tempor incididunt ut labore et. </a:t>
            </a:r>
          </a:p>
        </p:txBody>
      </p:sp>
      <p:sp>
        <p:nvSpPr>
          <p:cNvPr id="4" name="Content Placeholder 3">
            <a:extLst>
              <a:ext uri="{FF2B5EF4-FFF2-40B4-BE49-F238E27FC236}">
                <a16:creationId xmlns:a16="http://schemas.microsoft.com/office/drawing/2014/main" id="{A57341F2-BB83-A82C-F366-638DD083C8B2}"/>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37087525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BLANK + Disclosure + Page">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4442E58A-0581-3646-09F2-4C15AB72051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3670081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 Header + 2 Column + Subheader">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8F1C048-8A4E-7199-B087-6E3C2AC95D71}"/>
              </a:ext>
            </a:extLst>
          </p:cNvPr>
          <p:cNvSpPr>
            <a:spLocks noGrp="1"/>
          </p:cNvSpPr>
          <p:nvPr>
            <p:ph sz="quarter" idx="14"/>
          </p:nvPr>
        </p:nvSpPr>
        <p:spPr>
          <a:xfrm>
            <a:off x="853018" y="3042656"/>
            <a:ext cx="4774727"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a:t>
            </a: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2" y="2054358"/>
            <a:ext cx="476514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a:t>
            </a:r>
          </a:p>
        </p:txBody>
      </p:sp>
      <p:sp>
        <p:nvSpPr>
          <p:cNvPr id="25" name="Text Placeholder 4">
            <a:extLst>
              <a:ext uri="{FF2B5EF4-FFF2-40B4-BE49-F238E27FC236}">
                <a16:creationId xmlns:a16="http://schemas.microsoft.com/office/drawing/2014/main" id="{B6DB2551-7850-CB42-8AA7-102C9D1C7B0F}"/>
              </a:ext>
            </a:extLst>
          </p:cNvPr>
          <p:cNvSpPr>
            <a:spLocks noGrp="1"/>
          </p:cNvSpPr>
          <p:nvPr>
            <p:ph type="body" sz="quarter" idx="22" hasCustomPrompt="1"/>
          </p:nvPr>
        </p:nvSpPr>
        <p:spPr>
          <a:xfrm>
            <a:off x="6949018" y="2054358"/>
            <a:ext cx="476514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p:txBody>
      </p:sp>
      <p:sp>
        <p:nvSpPr>
          <p:cNvPr id="9" name="Content Placeholder 2">
            <a:extLst>
              <a:ext uri="{FF2B5EF4-FFF2-40B4-BE49-F238E27FC236}">
                <a16:creationId xmlns:a16="http://schemas.microsoft.com/office/drawing/2014/main" id="{4FDFACAD-9C5C-9F7E-53E8-B398BBF6AC26}"/>
              </a:ext>
            </a:extLst>
          </p:cNvPr>
          <p:cNvSpPr>
            <a:spLocks noGrp="1"/>
          </p:cNvSpPr>
          <p:nvPr>
            <p:ph sz="quarter" idx="23"/>
          </p:nvPr>
        </p:nvSpPr>
        <p:spPr>
          <a:xfrm>
            <a:off x="6949018" y="3042656"/>
            <a:ext cx="4774727"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898A6D6D-0C64-F05E-3C8D-9491CE08280A}"/>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62841303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Content - with image">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HaasGroteskText Pro" panose="020B0504020202020204" pitchFamily="34" charset="77"/>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amet sed do</a:t>
            </a:r>
          </a:p>
        </p:txBody>
      </p:sp>
      <p:sp>
        <p:nvSpPr>
          <p:cNvPr id="6" name="Content Placeholder 2">
            <a:extLst>
              <a:ext uri="{FF2B5EF4-FFF2-40B4-BE49-F238E27FC236}">
                <a16:creationId xmlns:a16="http://schemas.microsoft.com/office/drawing/2014/main" id="{7F99FE5B-5E9F-BFA8-69AC-7C90660FDB80}"/>
              </a:ext>
            </a:extLst>
          </p:cNvPr>
          <p:cNvSpPr>
            <a:spLocks noGrp="1"/>
          </p:cNvSpPr>
          <p:nvPr>
            <p:ph sz="quarter" idx="14"/>
          </p:nvPr>
        </p:nvSpPr>
        <p:spPr>
          <a:xfrm>
            <a:off x="853018" y="2076452"/>
            <a:ext cx="5253076"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04437CF8-11BC-8851-994F-54070E9CB0DF}"/>
              </a:ext>
            </a:extLst>
          </p:cNvPr>
          <p:cNvSpPr>
            <a:spLocks noGrp="1"/>
          </p:cNvSpPr>
          <p:nvPr>
            <p:ph sz="quarter" idx="15" hasCustomPrompt="1"/>
          </p:nvPr>
        </p:nvSpPr>
        <p:spPr>
          <a:xfrm>
            <a:off x="853018" y="6531734"/>
            <a:ext cx="5242983"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08566986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ONTENT +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7F7BA6-4835-5834-A377-742A62C8DB29}"/>
              </a:ext>
            </a:extLst>
          </p:cNvPr>
          <p:cNvSpPr>
            <a:spLocks noGrp="1"/>
          </p:cNvSpPr>
          <p:nvPr>
            <p:ph sz="quarter" idx="14"/>
          </p:nvPr>
        </p:nvSpPr>
        <p:spPr>
          <a:xfrm>
            <a:off x="853018" y="2076451"/>
            <a:ext cx="10837333"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3">
            <a:extLst>
              <a:ext uri="{FF2B5EF4-FFF2-40B4-BE49-F238E27FC236}">
                <a16:creationId xmlns:a16="http://schemas.microsoft.com/office/drawing/2014/main" id="{CE6A8F52-6A0C-CDD7-9D1F-457E06AD4D22}"/>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419623984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ONTENT + Header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63958" y="2019978"/>
            <a:ext cx="10826476"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 eiusmod tempor incididunt ut labore et dolore magna aliqua.</a:t>
            </a:r>
          </a:p>
        </p:txBody>
      </p:sp>
      <p:sp>
        <p:nvSpPr>
          <p:cNvPr id="6" name="Content Placeholder 2">
            <a:extLst>
              <a:ext uri="{FF2B5EF4-FFF2-40B4-BE49-F238E27FC236}">
                <a16:creationId xmlns:a16="http://schemas.microsoft.com/office/drawing/2014/main" id="{200C238D-657E-1835-31EC-EAFF4FE6E367}"/>
              </a:ext>
            </a:extLst>
          </p:cNvPr>
          <p:cNvSpPr>
            <a:spLocks noGrp="1"/>
          </p:cNvSpPr>
          <p:nvPr>
            <p:ph sz="quarter" idx="14"/>
          </p:nvPr>
        </p:nvSpPr>
        <p:spPr>
          <a:xfrm>
            <a:off x="853018" y="3075568"/>
            <a:ext cx="10837333"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41C53E1D-1CBD-09FE-A9DB-72850273726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20605457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ONTENT + Header + 2 Column + Subheader">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8F1C048-8A4E-7199-B087-6E3C2AC95D71}"/>
              </a:ext>
            </a:extLst>
          </p:cNvPr>
          <p:cNvSpPr>
            <a:spLocks noGrp="1"/>
          </p:cNvSpPr>
          <p:nvPr>
            <p:ph sz="quarter" idx="14"/>
          </p:nvPr>
        </p:nvSpPr>
        <p:spPr>
          <a:xfrm>
            <a:off x="853018" y="3042656"/>
            <a:ext cx="4774727"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a:t>
            </a: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2" y="2054358"/>
            <a:ext cx="476514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a:t>
            </a:r>
          </a:p>
        </p:txBody>
      </p:sp>
      <p:sp>
        <p:nvSpPr>
          <p:cNvPr id="25" name="Text Placeholder 4">
            <a:extLst>
              <a:ext uri="{FF2B5EF4-FFF2-40B4-BE49-F238E27FC236}">
                <a16:creationId xmlns:a16="http://schemas.microsoft.com/office/drawing/2014/main" id="{B6DB2551-7850-CB42-8AA7-102C9D1C7B0F}"/>
              </a:ext>
            </a:extLst>
          </p:cNvPr>
          <p:cNvSpPr>
            <a:spLocks noGrp="1"/>
          </p:cNvSpPr>
          <p:nvPr>
            <p:ph type="body" sz="quarter" idx="22" hasCustomPrompt="1"/>
          </p:nvPr>
        </p:nvSpPr>
        <p:spPr>
          <a:xfrm>
            <a:off x="6949018" y="2054358"/>
            <a:ext cx="476514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p:txBody>
      </p:sp>
      <p:sp>
        <p:nvSpPr>
          <p:cNvPr id="9" name="Content Placeholder 2">
            <a:extLst>
              <a:ext uri="{FF2B5EF4-FFF2-40B4-BE49-F238E27FC236}">
                <a16:creationId xmlns:a16="http://schemas.microsoft.com/office/drawing/2014/main" id="{4FDFACAD-9C5C-9F7E-53E8-B398BBF6AC26}"/>
              </a:ext>
            </a:extLst>
          </p:cNvPr>
          <p:cNvSpPr>
            <a:spLocks noGrp="1"/>
          </p:cNvSpPr>
          <p:nvPr>
            <p:ph sz="quarter" idx="23"/>
          </p:nvPr>
        </p:nvSpPr>
        <p:spPr>
          <a:xfrm>
            <a:off x="6949018" y="3042656"/>
            <a:ext cx="4774727"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898A6D6D-0C64-F05E-3C8D-9491CE08280A}"/>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42531109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ONTENT + Header + Subheader + Image (V)">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sed do</a:t>
            </a:r>
          </a:p>
        </p:txBody>
      </p:sp>
      <p:sp>
        <p:nvSpPr>
          <p:cNvPr id="22" name="Text Placeholder 4">
            <a:extLst>
              <a:ext uri="{FF2B5EF4-FFF2-40B4-BE49-F238E27FC236}">
                <a16:creationId xmlns:a16="http://schemas.microsoft.com/office/drawing/2014/main" id="{1593AD38-AA1C-9745-9711-2C713309E544}"/>
              </a:ext>
            </a:extLst>
          </p:cNvPr>
          <p:cNvSpPr>
            <a:spLocks noGrp="1"/>
          </p:cNvSpPr>
          <p:nvPr>
            <p:ph type="body" sz="quarter" idx="12" hasCustomPrompt="1"/>
          </p:nvPr>
        </p:nvSpPr>
        <p:spPr>
          <a:xfrm>
            <a:off x="863959" y="2019978"/>
            <a:ext cx="5242560" cy="802357"/>
          </a:xfrm>
          <a:prstGeom prst="rect">
            <a:avLst/>
          </a:prstGeom>
        </p:spPr>
        <p:txBody>
          <a:bodyPr wrap="square"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a:t>
            </a:r>
          </a:p>
        </p:txBody>
      </p:sp>
      <p:sp>
        <p:nvSpPr>
          <p:cNvPr id="7" name="Content Placeholder 2">
            <a:extLst>
              <a:ext uri="{FF2B5EF4-FFF2-40B4-BE49-F238E27FC236}">
                <a16:creationId xmlns:a16="http://schemas.microsoft.com/office/drawing/2014/main" id="{A977620A-0734-A034-8F2A-2D7550B4EFE0}"/>
              </a:ext>
            </a:extLst>
          </p:cNvPr>
          <p:cNvSpPr>
            <a:spLocks noGrp="1"/>
          </p:cNvSpPr>
          <p:nvPr>
            <p:ph sz="quarter" idx="14"/>
          </p:nvPr>
        </p:nvSpPr>
        <p:spPr>
          <a:xfrm>
            <a:off x="853018" y="3075569"/>
            <a:ext cx="5253076"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5D543723-1849-7980-BA38-71C061C0AA8F}"/>
              </a:ext>
            </a:extLst>
          </p:cNvPr>
          <p:cNvSpPr>
            <a:spLocks noGrp="1"/>
          </p:cNvSpPr>
          <p:nvPr>
            <p:ph sz="quarter" idx="15" hasCustomPrompt="1"/>
          </p:nvPr>
        </p:nvSpPr>
        <p:spPr>
          <a:xfrm>
            <a:off x="853018" y="6531734"/>
            <a:ext cx="5253076"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51496053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ONTENT + Header + Subheader + Image (H)">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0" y="3205078"/>
            <a:ext cx="12179061" cy="365291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0"/>
            <a:ext cx="3895768"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a:t>
            </a:r>
          </a:p>
        </p:txBody>
      </p:sp>
      <p:sp>
        <p:nvSpPr>
          <p:cNvPr id="22" name="Text Placeholder 6">
            <a:extLst>
              <a:ext uri="{FF2B5EF4-FFF2-40B4-BE49-F238E27FC236}">
                <a16:creationId xmlns:a16="http://schemas.microsoft.com/office/drawing/2014/main" id="{0A6EDAA6-07D9-0E40-8682-39E1BF118BB0}"/>
              </a:ext>
            </a:extLst>
          </p:cNvPr>
          <p:cNvSpPr>
            <a:spLocks noGrp="1"/>
          </p:cNvSpPr>
          <p:nvPr>
            <p:ph type="body" sz="quarter" idx="13" hasCustomPrompt="1"/>
          </p:nvPr>
        </p:nvSpPr>
        <p:spPr>
          <a:xfrm>
            <a:off x="5346518" y="1294465"/>
            <a:ext cx="6402796"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4" name="Text Placeholder 4">
            <a:extLst>
              <a:ext uri="{FF2B5EF4-FFF2-40B4-BE49-F238E27FC236}">
                <a16:creationId xmlns:a16="http://schemas.microsoft.com/office/drawing/2014/main" id="{06E7EA12-088F-8D43-99FF-C55B7B6DF985}"/>
              </a:ext>
            </a:extLst>
          </p:cNvPr>
          <p:cNvSpPr>
            <a:spLocks noGrp="1"/>
          </p:cNvSpPr>
          <p:nvPr>
            <p:ph type="body" sz="quarter" idx="12" hasCustomPrompt="1"/>
          </p:nvPr>
        </p:nvSpPr>
        <p:spPr>
          <a:xfrm>
            <a:off x="5346518" y="361898"/>
            <a:ext cx="6402796" cy="802357"/>
          </a:xfrm>
          <a:prstGeom prst="rect">
            <a:avLst/>
          </a:prstGeom>
        </p:spPr>
        <p:txBody>
          <a:bodyPr wrap="square"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a:t>
            </a:r>
          </a:p>
        </p:txBody>
      </p:sp>
    </p:spTree>
    <p:extLst>
      <p:ext uri="{BB962C8B-B14F-4D97-AF65-F5344CB8AC3E}">
        <p14:creationId xmlns:p14="http://schemas.microsoft.com/office/powerpoint/2010/main" val="277507706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ONTENT + Header + Numbered Section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856327"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endParaRPr lang="en-US"/>
          </a:p>
        </p:txBody>
      </p:sp>
      <p:sp>
        <p:nvSpPr>
          <p:cNvPr id="22" name="Text Placeholder 4">
            <a:extLst>
              <a:ext uri="{FF2B5EF4-FFF2-40B4-BE49-F238E27FC236}">
                <a16:creationId xmlns:a16="http://schemas.microsoft.com/office/drawing/2014/main" id="{070E8795-C949-6A47-A913-6DE1344F1BE3}"/>
              </a:ext>
            </a:extLst>
          </p:cNvPr>
          <p:cNvSpPr>
            <a:spLocks noGrp="1"/>
          </p:cNvSpPr>
          <p:nvPr>
            <p:ph type="body" sz="quarter" idx="21" hasCustomPrompt="1"/>
          </p:nvPr>
        </p:nvSpPr>
        <p:spPr>
          <a:xfrm>
            <a:off x="853441" y="1876235"/>
            <a:ext cx="548643" cy="1128856"/>
          </a:xfrm>
          <a:prstGeom prst="rect">
            <a:avLst/>
          </a:prstGeom>
        </p:spPr>
        <p:txBody>
          <a:bodyPr>
            <a:sp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1</a:t>
            </a:r>
          </a:p>
        </p:txBody>
      </p:sp>
      <p:cxnSp>
        <p:nvCxnSpPr>
          <p:cNvPr id="5" name="Straight Connector 4">
            <a:extLst>
              <a:ext uri="{FF2B5EF4-FFF2-40B4-BE49-F238E27FC236}">
                <a16:creationId xmlns:a16="http://schemas.microsoft.com/office/drawing/2014/main" id="{662B80ED-6F7E-E74F-A0F9-472C9A1BBB01}"/>
              </a:ext>
            </a:extLst>
          </p:cNvPr>
          <p:cNvCxnSpPr>
            <a:cxnSpLocks/>
          </p:cNvCxnSpPr>
          <p:nvPr userDrawn="1"/>
        </p:nvCxnSpPr>
        <p:spPr>
          <a:xfrm>
            <a:off x="1531087"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52" name="Text Placeholder 4">
            <a:extLst>
              <a:ext uri="{FF2B5EF4-FFF2-40B4-BE49-F238E27FC236}">
                <a16:creationId xmlns:a16="http://schemas.microsoft.com/office/drawing/2014/main" id="{B62CD6E9-C7AE-924D-B241-9F40064481B4}"/>
              </a:ext>
            </a:extLst>
          </p:cNvPr>
          <p:cNvSpPr>
            <a:spLocks noGrp="1"/>
          </p:cNvSpPr>
          <p:nvPr>
            <p:ph type="body" sz="quarter" idx="23" hasCustomPrompt="1"/>
          </p:nvPr>
        </p:nvSpPr>
        <p:spPr>
          <a:xfrm>
            <a:off x="5740756"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53" name="Text Placeholder 4">
            <a:extLst>
              <a:ext uri="{FF2B5EF4-FFF2-40B4-BE49-F238E27FC236}">
                <a16:creationId xmlns:a16="http://schemas.microsoft.com/office/drawing/2014/main" id="{1CCF56B5-638B-A24A-B6B7-3A36575E7109}"/>
              </a:ext>
            </a:extLst>
          </p:cNvPr>
          <p:cNvSpPr>
            <a:spLocks noGrp="1"/>
          </p:cNvSpPr>
          <p:nvPr>
            <p:ph type="body" sz="quarter" idx="24" hasCustomPrompt="1"/>
          </p:nvPr>
        </p:nvSpPr>
        <p:spPr>
          <a:xfrm>
            <a:off x="4737869" y="1876235"/>
            <a:ext cx="548643" cy="990724"/>
          </a:xfrm>
          <a:prstGeom prst="rect">
            <a:avLst/>
          </a:prstGeom>
        </p:spPr>
        <p:txBody>
          <a:bodyPr>
            <a:no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a:t>
            </a:r>
          </a:p>
        </p:txBody>
      </p:sp>
      <p:cxnSp>
        <p:nvCxnSpPr>
          <p:cNvPr id="54" name="Straight Connector 53">
            <a:extLst>
              <a:ext uri="{FF2B5EF4-FFF2-40B4-BE49-F238E27FC236}">
                <a16:creationId xmlns:a16="http://schemas.microsoft.com/office/drawing/2014/main" id="{FAA7FC4C-CE6B-834F-884B-31A04D184EBA}"/>
              </a:ext>
            </a:extLst>
          </p:cNvPr>
          <p:cNvCxnSpPr>
            <a:cxnSpLocks/>
          </p:cNvCxnSpPr>
          <p:nvPr userDrawn="1"/>
        </p:nvCxnSpPr>
        <p:spPr>
          <a:xfrm>
            <a:off x="5415516"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56" name="Text Placeholder 4">
            <a:extLst>
              <a:ext uri="{FF2B5EF4-FFF2-40B4-BE49-F238E27FC236}">
                <a16:creationId xmlns:a16="http://schemas.microsoft.com/office/drawing/2014/main" id="{923E018C-87ED-5B44-8217-D5D662BDCF39}"/>
              </a:ext>
            </a:extLst>
          </p:cNvPr>
          <p:cNvSpPr>
            <a:spLocks noGrp="1"/>
          </p:cNvSpPr>
          <p:nvPr>
            <p:ph type="body" sz="quarter" idx="26" hasCustomPrompt="1"/>
          </p:nvPr>
        </p:nvSpPr>
        <p:spPr>
          <a:xfrm>
            <a:off x="9582652"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endParaRPr lang="en-US"/>
          </a:p>
        </p:txBody>
      </p:sp>
      <p:sp>
        <p:nvSpPr>
          <p:cNvPr id="57" name="Text Placeholder 4">
            <a:extLst>
              <a:ext uri="{FF2B5EF4-FFF2-40B4-BE49-F238E27FC236}">
                <a16:creationId xmlns:a16="http://schemas.microsoft.com/office/drawing/2014/main" id="{374E3B49-F7C2-8B4E-B9BE-00D14BBB2493}"/>
              </a:ext>
            </a:extLst>
          </p:cNvPr>
          <p:cNvSpPr>
            <a:spLocks noGrp="1"/>
          </p:cNvSpPr>
          <p:nvPr>
            <p:ph type="body" sz="quarter" idx="27" hasCustomPrompt="1"/>
          </p:nvPr>
        </p:nvSpPr>
        <p:spPr>
          <a:xfrm>
            <a:off x="8579765" y="1876235"/>
            <a:ext cx="548643" cy="1128856"/>
          </a:xfrm>
          <a:prstGeom prst="rect">
            <a:avLst/>
          </a:prstGeom>
        </p:spPr>
        <p:txBody>
          <a:bodyPr>
            <a:sp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3</a:t>
            </a:r>
          </a:p>
        </p:txBody>
      </p:sp>
      <p:cxnSp>
        <p:nvCxnSpPr>
          <p:cNvPr id="58" name="Straight Connector 57">
            <a:extLst>
              <a:ext uri="{FF2B5EF4-FFF2-40B4-BE49-F238E27FC236}">
                <a16:creationId xmlns:a16="http://schemas.microsoft.com/office/drawing/2014/main" id="{B1F0EAA4-8009-6F4C-9B90-5FB2CA7A403B}"/>
              </a:ext>
            </a:extLst>
          </p:cNvPr>
          <p:cNvCxnSpPr>
            <a:cxnSpLocks/>
          </p:cNvCxnSpPr>
          <p:nvPr userDrawn="1"/>
        </p:nvCxnSpPr>
        <p:spPr>
          <a:xfrm>
            <a:off x="9257412"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28" name="Text Placeholder 6">
            <a:extLst>
              <a:ext uri="{FF2B5EF4-FFF2-40B4-BE49-F238E27FC236}">
                <a16:creationId xmlns:a16="http://schemas.microsoft.com/office/drawing/2014/main" id="{CA48554F-2EB7-BC4C-A288-344A5BF6E29C}"/>
              </a:ext>
            </a:extLst>
          </p:cNvPr>
          <p:cNvSpPr>
            <a:spLocks noGrp="1"/>
          </p:cNvSpPr>
          <p:nvPr>
            <p:ph type="body" sz="quarter" idx="13" hasCustomPrompt="1"/>
          </p:nvPr>
        </p:nvSpPr>
        <p:spPr>
          <a:xfrm>
            <a:off x="1845812"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30" name="Text Placeholder 6">
            <a:extLst>
              <a:ext uri="{FF2B5EF4-FFF2-40B4-BE49-F238E27FC236}">
                <a16:creationId xmlns:a16="http://schemas.microsoft.com/office/drawing/2014/main" id="{289F5F9E-6D0C-3F42-9471-DBF3186CDB2C}"/>
              </a:ext>
            </a:extLst>
          </p:cNvPr>
          <p:cNvSpPr>
            <a:spLocks noGrp="1"/>
          </p:cNvSpPr>
          <p:nvPr>
            <p:ph type="body" sz="quarter" idx="28" hasCustomPrompt="1"/>
          </p:nvPr>
        </p:nvSpPr>
        <p:spPr>
          <a:xfrm>
            <a:off x="5740756"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34" name="Text Placeholder 6">
            <a:extLst>
              <a:ext uri="{FF2B5EF4-FFF2-40B4-BE49-F238E27FC236}">
                <a16:creationId xmlns:a16="http://schemas.microsoft.com/office/drawing/2014/main" id="{5EC931E8-5599-D94B-A9AF-31662BC51149}"/>
              </a:ext>
            </a:extLst>
          </p:cNvPr>
          <p:cNvSpPr>
            <a:spLocks noGrp="1"/>
          </p:cNvSpPr>
          <p:nvPr>
            <p:ph type="body" sz="quarter" idx="29" hasCustomPrompt="1"/>
          </p:nvPr>
        </p:nvSpPr>
        <p:spPr>
          <a:xfrm>
            <a:off x="9582652"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6" name="Content Placeholder 3">
            <a:extLst>
              <a:ext uri="{FF2B5EF4-FFF2-40B4-BE49-F238E27FC236}">
                <a16:creationId xmlns:a16="http://schemas.microsoft.com/office/drawing/2014/main" id="{37335180-64D0-C63D-4682-0E6527349CD5}"/>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97765766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ONTENT + Header + Subheader + Gray Sidebar">
    <p:spTree>
      <p:nvGrpSpPr>
        <p:cNvPr id="1" name=""/>
        <p:cNvGrpSpPr/>
        <p:nvPr/>
      </p:nvGrpSpPr>
      <p:grpSpPr>
        <a:xfrm>
          <a:off x="0" y="0"/>
          <a:ext cx="0" cy="0"/>
          <a:chOff x="0" y="0"/>
          <a:chExt cx="0" cy="0"/>
        </a:xfrm>
      </p:grpSpPr>
      <p:sp>
        <p:nvSpPr>
          <p:cNvPr id="25" name="SmartArt Placeholder 2">
            <a:extLst>
              <a:ext uri="{FF2B5EF4-FFF2-40B4-BE49-F238E27FC236}">
                <a16:creationId xmlns:a16="http://schemas.microsoft.com/office/drawing/2014/main" id="{688D0931-7683-1D40-89BD-3EC58788A27B}"/>
              </a:ext>
            </a:extLst>
          </p:cNvPr>
          <p:cNvSpPr>
            <a:spLocks noGrp="1"/>
          </p:cNvSpPr>
          <p:nvPr>
            <p:ph type="dgm" sz="quarter" idx="30"/>
          </p:nvPr>
        </p:nvSpPr>
        <p:spPr>
          <a:xfrm>
            <a:off x="5015061" y="-4315"/>
            <a:ext cx="7175471"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0"/>
            <a:ext cx="3495040"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a:t>Lorem ipsum dolor sit consectetur</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0" y="2771402"/>
            <a:ext cx="3495040" cy="1220933"/>
          </a:xfrm>
          <a:prstGeom prst="rect">
            <a:avLst/>
          </a:prstGeom>
        </p:spPr>
        <p:txBody>
          <a:bodyPr>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a:t>
            </a:r>
          </a:p>
        </p:txBody>
      </p:sp>
      <p:sp>
        <p:nvSpPr>
          <p:cNvPr id="24" name="Text Placeholder 2">
            <a:extLst>
              <a:ext uri="{FF2B5EF4-FFF2-40B4-BE49-F238E27FC236}">
                <a16:creationId xmlns:a16="http://schemas.microsoft.com/office/drawing/2014/main" id="{6D747BC7-5DB7-6342-83EC-8D17160317FD}"/>
              </a:ext>
            </a:extLst>
          </p:cNvPr>
          <p:cNvSpPr>
            <a:spLocks noGrp="1"/>
          </p:cNvSpPr>
          <p:nvPr>
            <p:ph type="body" sz="quarter" idx="16" hasCustomPrompt="1"/>
          </p:nvPr>
        </p:nvSpPr>
        <p:spPr>
          <a:xfrm>
            <a:off x="5630680" y="469855"/>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01</a:t>
            </a:r>
          </a:p>
        </p:txBody>
      </p:sp>
      <p:sp>
        <p:nvSpPr>
          <p:cNvPr id="26" name="Text Placeholder 2">
            <a:extLst>
              <a:ext uri="{FF2B5EF4-FFF2-40B4-BE49-F238E27FC236}">
                <a16:creationId xmlns:a16="http://schemas.microsoft.com/office/drawing/2014/main" id="{12D2583D-0E33-8846-9207-0755E4202478}"/>
              </a:ext>
            </a:extLst>
          </p:cNvPr>
          <p:cNvSpPr>
            <a:spLocks noGrp="1"/>
          </p:cNvSpPr>
          <p:nvPr>
            <p:ph type="body" sz="quarter" idx="22" hasCustomPrompt="1"/>
          </p:nvPr>
        </p:nvSpPr>
        <p:spPr>
          <a:xfrm>
            <a:off x="5630680" y="2515401"/>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02</a:t>
            </a:r>
          </a:p>
        </p:txBody>
      </p:sp>
      <p:sp>
        <p:nvSpPr>
          <p:cNvPr id="28" name="Text Placeholder 2">
            <a:extLst>
              <a:ext uri="{FF2B5EF4-FFF2-40B4-BE49-F238E27FC236}">
                <a16:creationId xmlns:a16="http://schemas.microsoft.com/office/drawing/2014/main" id="{7DAA48E0-D65A-9F43-893D-F3C842E166A2}"/>
              </a:ext>
            </a:extLst>
          </p:cNvPr>
          <p:cNvSpPr>
            <a:spLocks noGrp="1"/>
          </p:cNvSpPr>
          <p:nvPr>
            <p:ph type="body" sz="quarter" idx="24" hasCustomPrompt="1"/>
          </p:nvPr>
        </p:nvSpPr>
        <p:spPr>
          <a:xfrm>
            <a:off x="5630680" y="4560948"/>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03</a:t>
            </a:r>
          </a:p>
        </p:txBody>
      </p:sp>
      <p:sp>
        <p:nvSpPr>
          <p:cNvPr id="23" name="Text Placeholder 6">
            <a:extLst>
              <a:ext uri="{FF2B5EF4-FFF2-40B4-BE49-F238E27FC236}">
                <a16:creationId xmlns:a16="http://schemas.microsoft.com/office/drawing/2014/main" id="{3FC88FAA-1193-064B-8429-0F3F48582F61}"/>
              </a:ext>
            </a:extLst>
          </p:cNvPr>
          <p:cNvSpPr>
            <a:spLocks noGrp="1"/>
          </p:cNvSpPr>
          <p:nvPr>
            <p:ph type="body" sz="quarter" idx="13" hasCustomPrompt="1"/>
          </p:nvPr>
        </p:nvSpPr>
        <p:spPr>
          <a:xfrm>
            <a:off x="5630677" y="826859"/>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29" name="Text Placeholder 6">
            <a:extLst>
              <a:ext uri="{FF2B5EF4-FFF2-40B4-BE49-F238E27FC236}">
                <a16:creationId xmlns:a16="http://schemas.microsoft.com/office/drawing/2014/main" id="{22785582-A979-AD46-B169-FCB640452F63}"/>
              </a:ext>
            </a:extLst>
          </p:cNvPr>
          <p:cNvSpPr>
            <a:spLocks noGrp="1"/>
          </p:cNvSpPr>
          <p:nvPr>
            <p:ph type="body" sz="quarter" idx="25" hasCustomPrompt="1"/>
          </p:nvPr>
        </p:nvSpPr>
        <p:spPr>
          <a:xfrm>
            <a:off x="5630677" y="2893775"/>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30" name="Text Placeholder 6">
            <a:extLst>
              <a:ext uri="{FF2B5EF4-FFF2-40B4-BE49-F238E27FC236}">
                <a16:creationId xmlns:a16="http://schemas.microsoft.com/office/drawing/2014/main" id="{3A75E004-359B-D54C-AF0F-316938C49C69}"/>
              </a:ext>
            </a:extLst>
          </p:cNvPr>
          <p:cNvSpPr>
            <a:spLocks noGrp="1"/>
          </p:cNvSpPr>
          <p:nvPr>
            <p:ph type="body" sz="quarter" idx="26" hasCustomPrompt="1"/>
          </p:nvPr>
        </p:nvSpPr>
        <p:spPr>
          <a:xfrm>
            <a:off x="5630677" y="4932605"/>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27" name="Slide Number Placeholder 5">
            <a:extLst>
              <a:ext uri="{FF2B5EF4-FFF2-40B4-BE49-F238E27FC236}">
                <a16:creationId xmlns:a16="http://schemas.microsoft.com/office/drawing/2014/main" id="{338DEA80-F4CE-4246-9A5F-53CE9C25E896}"/>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sp>
        <p:nvSpPr>
          <p:cNvPr id="14" name="Content Placeholder 3">
            <a:extLst>
              <a:ext uri="{FF2B5EF4-FFF2-40B4-BE49-F238E27FC236}">
                <a16:creationId xmlns:a16="http://schemas.microsoft.com/office/drawing/2014/main" id="{8C2CE03D-D4E9-8DE8-2793-CA64EE28344F}"/>
              </a:ext>
            </a:extLst>
          </p:cNvPr>
          <p:cNvSpPr>
            <a:spLocks noGrp="1"/>
          </p:cNvSpPr>
          <p:nvPr>
            <p:ph sz="quarter" idx="15" hasCustomPrompt="1"/>
          </p:nvPr>
        </p:nvSpPr>
        <p:spPr>
          <a:xfrm>
            <a:off x="853018" y="6531734"/>
            <a:ext cx="3495041"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84605740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ONTENT + Header + Icon Section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10878859"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1"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39" name="Picture Placeholder 2">
            <a:extLst>
              <a:ext uri="{FF2B5EF4-FFF2-40B4-BE49-F238E27FC236}">
                <a16:creationId xmlns:a16="http://schemas.microsoft.com/office/drawing/2014/main" id="{205E1AE3-C4A7-9F40-B12A-533EDB0D08ED}"/>
              </a:ext>
            </a:extLst>
          </p:cNvPr>
          <p:cNvSpPr>
            <a:spLocks noGrp="1"/>
          </p:cNvSpPr>
          <p:nvPr>
            <p:ph type="pic" idx="16" hasCustomPrompt="1"/>
          </p:nvPr>
        </p:nvSpPr>
        <p:spPr>
          <a:xfrm>
            <a:off x="853440"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47" name="Text Placeholder 4">
            <a:extLst>
              <a:ext uri="{FF2B5EF4-FFF2-40B4-BE49-F238E27FC236}">
                <a16:creationId xmlns:a16="http://schemas.microsoft.com/office/drawing/2014/main" id="{1599ED8E-0157-1341-A453-3EE28683C25E}"/>
              </a:ext>
            </a:extLst>
          </p:cNvPr>
          <p:cNvSpPr>
            <a:spLocks noGrp="1"/>
          </p:cNvSpPr>
          <p:nvPr>
            <p:ph type="body" sz="quarter" idx="21" hasCustomPrompt="1"/>
          </p:nvPr>
        </p:nvSpPr>
        <p:spPr>
          <a:xfrm>
            <a:off x="4842933"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49" name="Picture Placeholder 2">
            <a:extLst>
              <a:ext uri="{FF2B5EF4-FFF2-40B4-BE49-F238E27FC236}">
                <a16:creationId xmlns:a16="http://schemas.microsoft.com/office/drawing/2014/main" id="{5228064D-2130-6340-BC1F-24DBDBA82B26}"/>
              </a:ext>
            </a:extLst>
          </p:cNvPr>
          <p:cNvSpPr>
            <a:spLocks noGrp="1"/>
          </p:cNvSpPr>
          <p:nvPr>
            <p:ph type="pic" idx="23" hasCustomPrompt="1"/>
          </p:nvPr>
        </p:nvSpPr>
        <p:spPr>
          <a:xfrm>
            <a:off x="4842935"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51" name="Text Placeholder 4">
            <a:extLst>
              <a:ext uri="{FF2B5EF4-FFF2-40B4-BE49-F238E27FC236}">
                <a16:creationId xmlns:a16="http://schemas.microsoft.com/office/drawing/2014/main" id="{12E273DA-367D-CF4C-82FF-0AB5F3A7FC24}"/>
              </a:ext>
            </a:extLst>
          </p:cNvPr>
          <p:cNvSpPr>
            <a:spLocks noGrp="1"/>
          </p:cNvSpPr>
          <p:nvPr>
            <p:ph type="body" sz="quarter" idx="24" hasCustomPrompt="1"/>
          </p:nvPr>
        </p:nvSpPr>
        <p:spPr>
          <a:xfrm>
            <a:off x="8832428"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53" name="Picture Placeholder 2">
            <a:extLst>
              <a:ext uri="{FF2B5EF4-FFF2-40B4-BE49-F238E27FC236}">
                <a16:creationId xmlns:a16="http://schemas.microsoft.com/office/drawing/2014/main" id="{CD5A25AA-F6BD-454A-8094-DDB658BFD1C6}"/>
              </a:ext>
            </a:extLst>
          </p:cNvPr>
          <p:cNvSpPr>
            <a:spLocks noGrp="1"/>
          </p:cNvSpPr>
          <p:nvPr>
            <p:ph type="pic" idx="26" hasCustomPrompt="1"/>
          </p:nvPr>
        </p:nvSpPr>
        <p:spPr>
          <a:xfrm>
            <a:off x="8832428"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6" name="Text Placeholder 6">
            <a:extLst>
              <a:ext uri="{FF2B5EF4-FFF2-40B4-BE49-F238E27FC236}">
                <a16:creationId xmlns:a16="http://schemas.microsoft.com/office/drawing/2014/main" id="{2B3B5A68-015C-A44C-A1D9-5D9178CE7910}"/>
              </a:ext>
            </a:extLst>
          </p:cNvPr>
          <p:cNvSpPr>
            <a:spLocks noGrp="1"/>
          </p:cNvSpPr>
          <p:nvPr>
            <p:ph type="body" sz="quarter" idx="13" hasCustomPrompt="1"/>
          </p:nvPr>
        </p:nvSpPr>
        <p:spPr>
          <a:xfrm>
            <a:off x="853441"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7" name="Text Placeholder 6">
            <a:extLst>
              <a:ext uri="{FF2B5EF4-FFF2-40B4-BE49-F238E27FC236}">
                <a16:creationId xmlns:a16="http://schemas.microsoft.com/office/drawing/2014/main" id="{A6D0EF42-DF9B-0148-8C06-DD9500E36C6F}"/>
              </a:ext>
            </a:extLst>
          </p:cNvPr>
          <p:cNvSpPr>
            <a:spLocks noGrp="1"/>
          </p:cNvSpPr>
          <p:nvPr>
            <p:ph type="body" sz="quarter" idx="27" hasCustomPrompt="1"/>
          </p:nvPr>
        </p:nvSpPr>
        <p:spPr>
          <a:xfrm>
            <a:off x="4842934"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8" name="Text Placeholder 6">
            <a:extLst>
              <a:ext uri="{FF2B5EF4-FFF2-40B4-BE49-F238E27FC236}">
                <a16:creationId xmlns:a16="http://schemas.microsoft.com/office/drawing/2014/main" id="{64CA032F-E835-F145-828E-0B2C3B7F28ED}"/>
              </a:ext>
            </a:extLst>
          </p:cNvPr>
          <p:cNvSpPr>
            <a:spLocks noGrp="1"/>
          </p:cNvSpPr>
          <p:nvPr>
            <p:ph type="body" sz="quarter" idx="28" hasCustomPrompt="1"/>
          </p:nvPr>
        </p:nvSpPr>
        <p:spPr>
          <a:xfrm>
            <a:off x="8832429"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3" name="Content Placeholder 3">
            <a:extLst>
              <a:ext uri="{FF2B5EF4-FFF2-40B4-BE49-F238E27FC236}">
                <a16:creationId xmlns:a16="http://schemas.microsoft.com/office/drawing/2014/main" id="{10C19AF8-5EB3-C7D0-3872-428522A73BDB}"/>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14492021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ONTENT + Header + Icon Sections + Gray Sidebar">
    <p:spTree>
      <p:nvGrpSpPr>
        <p:cNvPr id="1" name=""/>
        <p:cNvGrpSpPr/>
        <p:nvPr/>
      </p:nvGrpSpPr>
      <p:grpSpPr>
        <a:xfrm>
          <a:off x="0" y="0"/>
          <a:ext cx="0" cy="0"/>
          <a:chOff x="0" y="0"/>
          <a:chExt cx="0" cy="0"/>
        </a:xfrm>
      </p:grpSpPr>
      <p:sp>
        <p:nvSpPr>
          <p:cNvPr id="40" name="SmartArt Placeholder 2">
            <a:extLst>
              <a:ext uri="{FF2B5EF4-FFF2-40B4-BE49-F238E27FC236}">
                <a16:creationId xmlns:a16="http://schemas.microsoft.com/office/drawing/2014/main" id="{A866777C-7724-4846-AEE2-CAE69DECBD40}"/>
              </a:ext>
            </a:extLst>
          </p:cNvPr>
          <p:cNvSpPr>
            <a:spLocks noGrp="1"/>
          </p:cNvSpPr>
          <p:nvPr>
            <p:ph type="dgm" sz="quarter" idx="30"/>
          </p:nvPr>
        </p:nvSpPr>
        <p:spPr>
          <a:xfrm>
            <a:off x="7185997" y="-4315"/>
            <a:ext cx="5004535"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4" y="365761"/>
            <a:ext cx="5662505"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598508" y="2121534"/>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9" name="Text Placeholder 2">
            <a:extLst>
              <a:ext uri="{FF2B5EF4-FFF2-40B4-BE49-F238E27FC236}">
                <a16:creationId xmlns:a16="http://schemas.microsoft.com/office/drawing/2014/main" id="{550EB99D-17CD-794D-B59B-D726EBD26702}"/>
              </a:ext>
            </a:extLst>
          </p:cNvPr>
          <p:cNvSpPr>
            <a:spLocks noGrp="1"/>
          </p:cNvSpPr>
          <p:nvPr>
            <p:ph type="body" sz="quarter" idx="20" hasCustomPrompt="1"/>
          </p:nvPr>
        </p:nvSpPr>
        <p:spPr>
          <a:xfrm>
            <a:off x="1598508" y="305861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9" name="Picture Placeholder 2">
            <a:extLst>
              <a:ext uri="{FF2B5EF4-FFF2-40B4-BE49-F238E27FC236}">
                <a16:creationId xmlns:a16="http://schemas.microsoft.com/office/drawing/2014/main" id="{205E1AE3-C4A7-9F40-B12A-533EDB0D08ED}"/>
              </a:ext>
            </a:extLst>
          </p:cNvPr>
          <p:cNvSpPr>
            <a:spLocks noGrp="1"/>
          </p:cNvSpPr>
          <p:nvPr>
            <p:ph type="pic" idx="16" hasCustomPrompt="1"/>
          </p:nvPr>
        </p:nvSpPr>
        <p:spPr>
          <a:xfrm>
            <a:off x="853440" y="213956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4" name="Text Placeholder 4">
            <a:extLst>
              <a:ext uri="{FF2B5EF4-FFF2-40B4-BE49-F238E27FC236}">
                <a16:creationId xmlns:a16="http://schemas.microsoft.com/office/drawing/2014/main" id="{93C34DA7-35BA-0142-B107-BDF7708907D6}"/>
              </a:ext>
            </a:extLst>
          </p:cNvPr>
          <p:cNvSpPr>
            <a:spLocks noGrp="1"/>
          </p:cNvSpPr>
          <p:nvPr>
            <p:ph type="body" sz="quarter" idx="21" hasCustomPrompt="1"/>
          </p:nvPr>
        </p:nvSpPr>
        <p:spPr>
          <a:xfrm>
            <a:off x="4646508" y="2121534"/>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5" name="Text Placeholder 2">
            <a:extLst>
              <a:ext uri="{FF2B5EF4-FFF2-40B4-BE49-F238E27FC236}">
                <a16:creationId xmlns:a16="http://schemas.microsoft.com/office/drawing/2014/main" id="{54673579-935E-0F43-BE8F-7A1C09433154}"/>
              </a:ext>
            </a:extLst>
          </p:cNvPr>
          <p:cNvSpPr>
            <a:spLocks noGrp="1"/>
          </p:cNvSpPr>
          <p:nvPr>
            <p:ph type="body" sz="quarter" idx="22" hasCustomPrompt="1"/>
          </p:nvPr>
        </p:nvSpPr>
        <p:spPr>
          <a:xfrm>
            <a:off x="4646508" y="305861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26" name="Picture Placeholder 2">
            <a:extLst>
              <a:ext uri="{FF2B5EF4-FFF2-40B4-BE49-F238E27FC236}">
                <a16:creationId xmlns:a16="http://schemas.microsoft.com/office/drawing/2014/main" id="{ADC375FE-1081-F84C-82BA-E4879F92E489}"/>
              </a:ext>
            </a:extLst>
          </p:cNvPr>
          <p:cNvSpPr>
            <a:spLocks noGrp="1"/>
          </p:cNvSpPr>
          <p:nvPr>
            <p:ph type="pic" idx="23" hasCustomPrompt="1"/>
          </p:nvPr>
        </p:nvSpPr>
        <p:spPr>
          <a:xfrm>
            <a:off x="3928535" y="213956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7" name="Text Placeholder 4">
            <a:extLst>
              <a:ext uri="{FF2B5EF4-FFF2-40B4-BE49-F238E27FC236}">
                <a16:creationId xmlns:a16="http://schemas.microsoft.com/office/drawing/2014/main" id="{403422E2-D9BF-2E4D-B424-7D8C3057CAD7}"/>
              </a:ext>
            </a:extLst>
          </p:cNvPr>
          <p:cNvSpPr>
            <a:spLocks noGrp="1"/>
          </p:cNvSpPr>
          <p:nvPr>
            <p:ph type="body" sz="quarter" idx="24" hasCustomPrompt="1"/>
          </p:nvPr>
        </p:nvSpPr>
        <p:spPr>
          <a:xfrm>
            <a:off x="1598508" y="4275452"/>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8" name="Text Placeholder 2">
            <a:extLst>
              <a:ext uri="{FF2B5EF4-FFF2-40B4-BE49-F238E27FC236}">
                <a16:creationId xmlns:a16="http://schemas.microsoft.com/office/drawing/2014/main" id="{DA53AA2D-2292-E746-97A3-C8C58D6CFA2B}"/>
              </a:ext>
            </a:extLst>
          </p:cNvPr>
          <p:cNvSpPr>
            <a:spLocks noGrp="1"/>
          </p:cNvSpPr>
          <p:nvPr>
            <p:ph type="body" sz="quarter" idx="25" hasCustomPrompt="1"/>
          </p:nvPr>
        </p:nvSpPr>
        <p:spPr>
          <a:xfrm>
            <a:off x="1598508" y="521253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0" name="Picture Placeholder 2">
            <a:extLst>
              <a:ext uri="{FF2B5EF4-FFF2-40B4-BE49-F238E27FC236}">
                <a16:creationId xmlns:a16="http://schemas.microsoft.com/office/drawing/2014/main" id="{BA81A13E-7277-EA4F-ABFC-55FB35253C20}"/>
              </a:ext>
            </a:extLst>
          </p:cNvPr>
          <p:cNvSpPr>
            <a:spLocks noGrp="1"/>
          </p:cNvSpPr>
          <p:nvPr>
            <p:ph type="pic" idx="26" hasCustomPrompt="1"/>
          </p:nvPr>
        </p:nvSpPr>
        <p:spPr>
          <a:xfrm>
            <a:off x="853440" y="4293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34" name="Text Placeholder 4">
            <a:extLst>
              <a:ext uri="{FF2B5EF4-FFF2-40B4-BE49-F238E27FC236}">
                <a16:creationId xmlns:a16="http://schemas.microsoft.com/office/drawing/2014/main" id="{16054A60-6726-F74C-99C8-CE93114E3B30}"/>
              </a:ext>
            </a:extLst>
          </p:cNvPr>
          <p:cNvSpPr>
            <a:spLocks noGrp="1"/>
          </p:cNvSpPr>
          <p:nvPr>
            <p:ph type="body" sz="quarter" idx="27" hasCustomPrompt="1"/>
          </p:nvPr>
        </p:nvSpPr>
        <p:spPr>
          <a:xfrm>
            <a:off x="4646508" y="4275452"/>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35" name="Text Placeholder 2">
            <a:extLst>
              <a:ext uri="{FF2B5EF4-FFF2-40B4-BE49-F238E27FC236}">
                <a16:creationId xmlns:a16="http://schemas.microsoft.com/office/drawing/2014/main" id="{D223289B-BDFE-6E4E-BF07-8FDAB2EA9E18}"/>
              </a:ext>
            </a:extLst>
          </p:cNvPr>
          <p:cNvSpPr>
            <a:spLocks noGrp="1"/>
          </p:cNvSpPr>
          <p:nvPr>
            <p:ph type="body" sz="quarter" idx="28" hasCustomPrompt="1"/>
          </p:nvPr>
        </p:nvSpPr>
        <p:spPr>
          <a:xfrm>
            <a:off x="4646508" y="521253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6" name="Picture Placeholder 2">
            <a:extLst>
              <a:ext uri="{FF2B5EF4-FFF2-40B4-BE49-F238E27FC236}">
                <a16:creationId xmlns:a16="http://schemas.microsoft.com/office/drawing/2014/main" id="{EB661BF0-EA70-2747-80CA-2397C359D612}"/>
              </a:ext>
            </a:extLst>
          </p:cNvPr>
          <p:cNvSpPr>
            <a:spLocks noGrp="1"/>
          </p:cNvSpPr>
          <p:nvPr>
            <p:ph type="pic" idx="29" hasCustomPrompt="1"/>
          </p:nvPr>
        </p:nvSpPr>
        <p:spPr>
          <a:xfrm>
            <a:off x="3928535" y="4293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42" name="Text Placeholder 4">
            <a:extLst>
              <a:ext uri="{FF2B5EF4-FFF2-40B4-BE49-F238E27FC236}">
                <a16:creationId xmlns:a16="http://schemas.microsoft.com/office/drawing/2014/main" id="{B6B432E2-4FC2-A741-88FE-202C00245C53}"/>
              </a:ext>
            </a:extLst>
          </p:cNvPr>
          <p:cNvSpPr>
            <a:spLocks noGrp="1"/>
          </p:cNvSpPr>
          <p:nvPr>
            <p:ph type="body" sz="quarter" idx="32" hasCustomPrompt="1"/>
          </p:nvPr>
        </p:nvSpPr>
        <p:spPr>
          <a:xfrm>
            <a:off x="7924801" y="441746"/>
            <a:ext cx="341375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elit</a:t>
            </a:r>
          </a:p>
        </p:txBody>
      </p:sp>
      <p:sp>
        <p:nvSpPr>
          <p:cNvPr id="45" name="Text Placeholder 6">
            <a:extLst>
              <a:ext uri="{FF2B5EF4-FFF2-40B4-BE49-F238E27FC236}">
                <a16:creationId xmlns:a16="http://schemas.microsoft.com/office/drawing/2014/main" id="{D4FF8F33-18DA-2246-9C39-0DCB938CF1F6}"/>
              </a:ext>
            </a:extLst>
          </p:cNvPr>
          <p:cNvSpPr>
            <a:spLocks noGrp="1"/>
          </p:cNvSpPr>
          <p:nvPr>
            <p:ph type="body" sz="quarter" idx="33" hasCustomPrompt="1"/>
          </p:nvPr>
        </p:nvSpPr>
        <p:spPr>
          <a:xfrm>
            <a:off x="7956883" y="1429566"/>
            <a:ext cx="338167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41" name="Slide Number Placeholder 5">
            <a:extLst>
              <a:ext uri="{FF2B5EF4-FFF2-40B4-BE49-F238E27FC236}">
                <a16:creationId xmlns:a16="http://schemas.microsoft.com/office/drawing/2014/main" id="{BF7A9FC8-F320-5E4C-9138-60ADC0CEF07B}"/>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sp>
        <p:nvSpPr>
          <p:cNvPr id="21" name="Content Placeholder 3">
            <a:extLst>
              <a:ext uri="{FF2B5EF4-FFF2-40B4-BE49-F238E27FC236}">
                <a16:creationId xmlns:a16="http://schemas.microsoft.com/office/drawing/2014/main" id="{EDFD658A-E653-5622-BBE4-15049CC3D275}"/>
              </a:ext>
            </a:extLst>
          </p:cNvPr>
          <p:cNvSpPr>
            <a:spLocks noGrp="1"/>
          </p:cNvSpPr>
          <p:nvPr>
            <p:ph sz="quarter" idx="15" hasCustomPrompt="1"/>
          </p:nvPr>
        </p:nvSpPr>
        <p:spPr>
          <a:xfrm>
            <a:off x="853018" y="6531734"/>
            <a:ext cx="563583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7828641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 Header + Subheader + Image (V)">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sed do</a:t>
            </a:r>
          </a:p>
        </p:txBody>
      </p:sp>
      <p:sp>
        <p:nvSpPr>
          <p:cNvPr id="22" name="Text Placeholder 4">
            <a:extLst>
              <a:ext uri="{FF2B5EF4-FFF2-40B4-BE49-F238E27FC236}">
                <a16:creationId xmlns:a16="http://schemas.microsoft.com/office/drawing/2014/main" id="{1593AD38-AA1C-9745-9711-2C713309E544}"/>
              </a:ext>
            </a:extLst>
          </p:cNvPr>
          <p:cNvSpPr>
            <a:spLocks noGrp="1"/>
          </p:cNvSpPr>
          <p:nvPr>
            <p:ph type="body" sz="quarter" idx="12" hasCustomPrompt="1"/>
          </p:nvPr>
        </p:nvSpPr>
        <p:spPr>
          <a:xfrm>
            <a:off x="863959" y="2019978"/>
            <a:ext cx="5242560" cy="802357"/>
          </a:xfrm>
          <a:prstGeom prst="rect">
            <a:avLst/>
          </a:prstGeom>
        </p:spPr>
        <p:txBody>
          <a:bodyPr wrap="square"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a:t>
            </a:r>
          </a:p>
        </p:txBody>
      </p:sp>
      <p:sp>
        <p:nvSpPr>
          <p:cNvPr id="7" name="Content Placeholder 2">
            <a:extLst>
              <a:ext uri="{FF2B5EF4-FFF2-40B4-BE49-F238E27FC236}">
                <a16:creationId xmlns:a16="http://schemas.microsoft.com/office/drawing/2014/main" id="{A977620A-0734-A034-8F2A-2D7550B4EFE0}"/>
              </a:ext>
            </a:extLst>
          </p:cNvPr>
          <p:cNvSpPr>
            <a:spLocks noGrp="1"/>
          </p:cNvSpPr>
          <p:nvPr>
            <p:ph sz="quarter" idx="14"/>
          </p:nvPr>
        </p:nvSpPr>
        <p:spPr>
          <a:xfrm>
            <a:off x="853018" y="3075569"/>
            <a:ext cx="5253076"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5D543723-1849-7980-BA38-71C061C0AA8F}"/>
              </a:ext>
            </a:extLst>
          </p:cNvPr>
          <p:cNvSpPr>
            <a:spLocks noGrp="1"/>
          </p:cNvSpPr>
          <p:nvPr>
            <p:ph sz="quarter" idx="15" hasCustomPrompt="1"/>
          </p:nvPr>
        </p:nvSpPr>
        <p:spPr>
          <a:xfrm>
            <a:off x="853018" y="6531734"/>
            <a:ext cx="5253076"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48983478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ONTENT + Header +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5"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2" y="2728264"/>
            <a:ext cx="5658628" cy="3198403"/>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5658629" y="2728264"/>
            <a:ext cx="118099" cy="3198403"/>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53442" y="2841253"/>
            <a:ext cx="4485913" cy="863400"/>
          </a:xfrm>
          <a:prstGeom prst="rect">
            <a:avLst/>
          </a:prstGeom>
        </p:spPr>
        <p:txBody>
          <a:bodyPr anchor="b" anchorCtr="0">
            <a:spAutoFit/>
          </a:bodyPr>
          <a:lstStyle>
            <a:lvl1pPr marL="0" indent="0">
              <a:buNone/>
              <a:defRPr sz="2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r>
              <a:rPr lang="en-US"/>
              <a:t> </a:t>
            </a:r>
            <a:r>
              <a:rPr lang="en-US" err="1"/>
              <a:t>duis</a:t>
            </a:r>
            <a:r>
              <a:rPr lang="en-US"/>
              <a:t> </a:t>
            </a:r>
            <a:r>
              <a:rPr lang="en-US" err="1"/>
              <a:t>autre</a:t>
            </a:r>
            <a:endParaRPr lang="en-US"/>
          </a:p>
        </p:txBody>
      </p:sp>
      <p:sp>
        <p:nvSpPr>
          <p:cNvPr id="23" name="Text Placeholder 6">
            <a:extLst>
              <a:ext uri="{FF2B5EF4-FFF2-40B4-BE49-F238E27FC236}">
                <a16:creationId xmlns:a16="http://schemas.microsoft.com/office/drawing/2014/main" id="{9506DAE8-E277-8649-AB44-98AB5CF0FC32}"/>
              </a:ext>
            </a:extLst>
          </p:cNvPr>
          <p:cNvSpPr>
            <a:spLocks noGrp="1"/>
          </p:cNvSpPr>
          <p:nvPr>
            <p:ph type="body" sz="quarter" idx="33" hasCustomPrompt="1"/>
          </p:nvPr>
        </p:nvSpPr>
        <p:spPr>
          <a:xfrm>
            <a:off x="853441" y="3895449"/>
            <a:ext cx="4484444"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5" name="Slide Number Placeholder 5">
            <a:extLst>
              <a:ext uri="{FF2B5EF4-FFF2-40B4-BE49-F238E27FC236}">
                <a16:creationId xmlns:a16="http://schemas.microsoft.com/office/drawing/2014/main" id="{23A62A02-8EA6-714D-AB4A-B88B5296CEC7}"/>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sp>
        <p:nvSpPr>
          <p:cNvPr id="11" name="Content Placeholder 3">
            <a:extLst>
              <a:ext uri="{FF2B5EF4-FFF2-40B4-BE49-F238E27FC236}">
                <a16:creationId xmlns:a16="http://schemas.microsoft.com/office/drawing/2014/main" id="{2717641B-B6D0-FA76-546C-60D5D28562FF}"/>
              </a:ext>
            </a:extLst>
          </p:cNvPr>
          <p:cNvSpPr>
            <a:spLocks noGrp="1"/>
          </p:cNvSpPr>
          <p:nvPr>
            <p:ph sz="quarter" idx="15" hasCustomPrompt="1"/>
          </p:nvPr>
        </p:nvSpPr>
        <p:spPr>
          <a:xfrm>
            <a:off x="853018" y="6531734"/>
            <a:ext cx="391379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26621129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ONTENT + Header + Stat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5"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1" y="4183519"/>
            <a:ext cx="8246135" cy="1793536"/>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8246133" y="4183519"/>
            <a:ext cx="118099" cy="1793536"/>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28" name="Text Placeholder 2">
            <a:extLst>
              <a:ext uri="{FF2B5EF4-FFF2-40B4-BE49-F238E27FC236}">
                <a16:creationId xmlns:a16="http://schemas.microsoft.com/office/drawing/2014/main" id="{490E533F-240B-2440-A0E6-B8749769DBF6}"/>
              </a:ext>
            </a:extLst>
          </p:cNvPr>
          <p:cNvSpPr>
            <a:spLocks noGrp="1"/>
          </p:cNvSpPr>
          <p:nvPr>
            <p:ph type="body" sz="quarter" idx="16" hasCustomPrompt="1"/>
          </p:nvPr>
        </p:nvSpPr>
        <p:spPr>
          <a:xfrm>
            <a:off x="853442" y="2711549"/>
            <a:ext cx="3913369" cy="852115"/>
          </a:xfrm>
          <a:prstGeom prst="rect">
            <a:avLst/>
          </a:prstGeom>
        </p:spPr>
        <p:txBody>
          <a:bodyPr>
            <a:spAutoFit/>
          </a:bodyPr>
          <a:lstStyle>
            <a:lvl1pPr marL="0" indent="0">
              <a:lnSpc>
                <a:spcPct val="130000"/>
              </a:lnSpc>
              <a:spcBef>
                <a:spcPts val="0"/>
              </a:spcBef>
              <a:spcAft>
                <a:spcPts val="8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amet, consectetur adipiscing elit. Incididunt ut labore et dolore magna. Quis nostrud exercitation ullamco.</a:t>
            </a:r>
          </a:p>
        </p:txBody>
      </p:sp>
      <p:sp>
        <p:nvSpPr>
          <p:cNvPr id="23" name="Text Placeholder 4">
            <a:extLst>
              <a:ext uri="{FF2B5EF4-FFF2-40B4-BE49-F238E27FC236}">
                <a16:creationId xmlns:a16="http://schemas.microsoft.com/office/drawing/2014/main" id="{5507AA1B-F987-5341-8177-6DCC02206327}"/>
              </a:ext>
            </a:extLst>
          </p:cNvPr>
          <p:cNvSpPr>
            <a:spLocks noGrp="1"/>
          </p:cNvSpPr>
          <p:nvPr>
            <p:ph type="body" sz="quarter" idx="12" hasCustomPrompt="1"/>
          </p:nvPr>
        </p:nvSpPr>
        <p:spPr>
          <a:xfrm>
            <a:off x="1075141"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25" name="Text Placeholder 2">
            <a:extLst>
              <a:ext uri="{FF2B5EF4-FFF2-40B4-BE49-F238E27FC236}">
                <a16:creationId xmlns:a16="http://schemas.microsoft.com/office/drawing/2014/main" id="{F49C811C-6E73-2B4A-A935-FBE5605AB2AE}"/>
              </a:ext>
            </a:extLst>
          </p:cNvPr>
          <p:cNvSpPr>
            <a:spLocks noGrp="1"/>
          </p:cNvSpPr>
          <p:nvPr>
            <p:ph type="body" sz="quarter" idx="48" hasCustomPrompt="1"/>
          </p:nvPr>
        </p:nvSpPr>
        <p:spPr>
          <a:xfrm>
            <a:off x="807653"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a:t>
            </a:r>
          </a:p>
        </p:txBody>
      </p:sp>
      <p:sp>
        <p:nvSpPr>
          <p:cNvPr id="26" name="Text Placeholder 4">
            <a:extLst>
              <a:ext uri="{FF2B5EF4-FFF2-40B4-BE49-F238E27FC236}">
                <a16:creationId xmlns:a16="http://schemas.microsoft.com/office/drawing/2014/main" id="{3FF8063A-EB8B-2643-AFA3-81EBD511544D}"/>
              </a:ext>
            </a:extLst>
          </p:cNvPr>
          <p:cNvSpPr>
            <a:spLocks noGrp="1"/>
          </p:cNvSpPr>
          <p:nvPr>
            <p:ph type="body" sz="quarter" idx="49" hasCustomPrompt="1"/>
          </p:nvPr>
        </p:nvSpPr>
        <p:spPr>
          <a:xfrm>
            <a:off x="3683304"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27" name="Text Placeholder 2">
            <a:extLst>
              <a:ext uri="{FF2B5EF4-FFF2-40B4-BE49-F238E27FC236}">
                <a16:creationId xmlns:a16="http://schemas.microsoft.com/office/drawing/2014/main" id="{C33B0F9D-26C5-4042-BD8A-3B7D7FD7E9F1}"/>
              </a:ext>
            </a:extLst>
          </p:cNvPr>
          <p:cNvSpPr>
            <a:spLocks noGrp="1"/>
          </p:cNvSpPr>
          <p:nvPr>
            <p:ph type="body" sz="quarter" idx="50" hasCustomPrompt="1"/>
          </p:nvPr>
        </p:nvSpPr>
        <p:spPr>
          <a:xfrm>
            <a:off x="3415816"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amet, consectetur.</a:t>
            </a:r>
          </a:p>
        </p:txBody>
      </p:sp>
      <p:sp>
        <p:nvSpPr>
          <p:cNvPr id="29" name="Text Placeholder 4">
            <a:extLst>
              <a:ext uri="{FF2B5EF4-FFF2-40B4-BE49-F238E27FC236}">
                <a16:creationId xmlns:a16="http://schemas.microsoft.com/office/drawing/2014/main" id="{82194906-54BE-FC42-A576-EE1D4629F29D}"/>
              </a:ext>
            </a:extLst>
          </p:cNvPr>
          <p:cNvSpPr>
            <a:spLocks noGrp="1"/>
          </p:cNvSpPr>
          <p:nvPr>
            <p:ph type="body" sz="quarter" idx="51" hasCustomPrompt="1"/>
          </p:nvPr>
        </p:nvSpPr>
        <p:spPr>
          <a:xfrm>
            <a:off x="6214301"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35" name="Text Placeholder 2">
            <a:extLst>
              <a:ext uri="{FF2B5EF4-FFF2-40B4-BE49-F238E27FC236}">
                <a16:creationId xmlns:a16="http://schemas.microsoft.com/office/drawing/2014/main" id="{BFBD968C-9DD4-0340-AF9A-731CFE1190B0}"/>
              </a:ext>
            </a:extLst>
          </p:cNvPr>
          <p:cNvSpPr>
            <a:spLocks noGrp="1"/>
          </p:cNvSpPr>
          <p:nvPr>
            <p:ph type="body" sz="quarter" idx="52" hasCustomPrompt="1"/>
          </p:nvPr>
        </p:nvSpPr>
        <p:spPr>
          <a:xfrm>
            <a:off x="5946813"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a:t>
            </a:r>
          </a:p>
        </p:txBody>
      </p:sp>
      <p:sp>
        <p:nvSpPr>
          <p:cNvPr id="36" name="Slide Number Placeholder 5">
            <a:extLst>
              <a:ext uri="{FF2B5EF4-FFF2-40B4-BE49-F238E27FC236}">
                <a16:creationId xmlns:a16="http://schemas.microsoft.com/office/drawing/2014/main" id="{63438CFD-138E-524A-BF0C-980E737AAE55}"/>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9" name="Straight Connector 38">
            <a:extLst>
              <a:ext uri="{FF2B5EF4-FFF2-40B4-BE49-F238E27FC236}">
                <a16:creationId xmlns:a16="http://schemas.microsoft.com/office/drawing/2014/main" id="{C6F95BED-C295-5340-94D9-DFBC0ECF3834}"/>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3">
            <a:extLst>
              <a:ext uri="{FF2B5EF4-FFF2-40B4-BE49-F238E27FC236}">
                <a16:creationId xmlns:a16="http://schemas.microsoft.com/office/drawing/2014/main" id="{331268B2-4A5A-3D60-D1E8-38EE1B3D0DC6}"/>
              </a:ext>
            </a:extLst>
          </p:cNvPr>
          <p:cNvSpPr>
            <a:spLocks noGrp="1"/>
          </p:cNvSpPr>
          <p:nvPr>
            <p:ph sz="quarter" idx="15" hasCustomPrompt="1"/>
          </p:nvPr>
        </p:nvSpPr>
        <p:spPr>
          <a:xfrm>
            <a:off x="853018" y="6531734"/>
            <a:ext cx="391379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7885490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ONTENT + Header + Image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2885440" cy="3568028"/>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elit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704645" y="2626643"/>
            <a:ext cx="2914559" cy="802357"/>
          </a:xfrm>
          <a:prstGeom prst="rect">
            <a:avLst/>
          </a:prstGeom>
        </p:spPr>
        <p:txBody>
          <a:bodyPr anchor="b" anchorCtr="0">
            <a:spAutoFit/>
          </a:bodyPr>
          <a:lstStyle>
            <a:lvl1pPr marL="0" indent="0" algn="l">
              <a:lnSpc>
                <a:spcPct val="120000"/>
              </a:lnSpc>
              <a:buNone/>
              <a:defRPr sz="2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elit </a:t>
            </a:r>
            <a:r>
              <a:rPr lang="en-US" err="1"/>
              <a:t>duis</a:t>
            </a:r>
            <a:r>
              <a:rPr lang="en-US"/>
              <a:t> </a:t>
            </a:r>
            <a:r>
              <a:rPr lang="en-US" err="1"/>
              <a:t>autre</a:t>
            </a:r>
            <a:endParaRPr lang="en-US"/>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4366460" y="433993"/>
            <a:ext cx="3710609" cy="6424003"/>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24" name="Text Placeholder 6">
            <a:extLst>
              <a:ext uri="{FF2B5EF4-FFF2-40B4-BE49-F238E27FC236}">
                <a16:creationId xmlns:a16="http://schemas.microsoft.com/office/drawing/2014/main" id="{E8EEE4CA-A3AE-D64D-BC10-C926E5332856}"/>
              </a:ext>
            </a:extLst>
          </p:cNvPr>
          <p:cNvSpPr>
            <a:spLocks noGrp="1"/>
          </p:cNvSpPr>
          <p:nvPr>
            <p:ph type="body" sz="quarter" idx="33" hasCustomPrompt="1"/>
          </p:nvPr>
        </p:nvSpPr>
        <p:spPr>
          <a:xfrm>
            <a:off x="8704645" y="3572565"/>
            <a:ext cx="2914559"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7" name="Content Placeholder 3">
            <a:extLst>
              <a:ext uri="{FF2B5EF4-FFF2-40B4-BE49-F238E27FC236}">
                <a16:creationId xmlns:a16="http://schemas.microsoft.com/office/drawing/2014/main" id="{E6823479-A6DE-6752-B3DA-D040DA13529F}"/>
              </a:ext>
            </a:extLst>
          </p:cNvPr>
          <p:cNvSpPr>
            <a:spLocks noGrp="1"/>
          </p:cNvSpPr>
          <p:nvPr>
            <p:ph sz="quarter" idx="15" hasCustomPrompt="1"/>
          </p:nvPr>
        </p:nvSpPr>
        <p:spPr>
          <a:xfrm>
            <a:off x="853019" y="6531734"/>
            <a:ext cx="288544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13756685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ONTENT + Header + Image + Stat Callout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2885440" cy="3568028"/>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elit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704645" y="1802421"/>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39" name="Text Placeholder 2">
            <a:extLst>
              <a:ext uri="{FF2B5EF4-FFF2-40B4-BE49-F238E27FC236}">
                <a16:creationId xmlns:a16="http://schemas.microsoft.com/office/drawing/2014/main" id="{EE45BF00-2987-B640-866E-3DC2A15572E4}"/>
              </a:ext>
            </a:extLst>
          </p:cNvPr>
          <p:cNvSpPr>
            <a:spLocks noGrp="1"/>
          </p:cNvSpPr>
          <p:nvPr>
            <p:ph type="body" sz="quarter" idx="16" hasCustomPrompt="1"/>
          </p:nvPr>
        </p:nvSpPr>
        <p:spPr>
          <a:xfrm>
            <a:off x="8704644" y="2507048"/>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4366460" y="433993"/>
            <a:ext cx="3710609" cy="6424003"/>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50" name="Text Placeholder 4">
            <a:extLst>
              <a:ext uri="{FF2B5EF4-FFF2-40B4-BE49-F238E27FC236}">
                <a16:creationId xmlns:a16="http://schemas.microsoft.com/office/drawing/2014/main" id="{5579118C-79CA-144E-AA8F-2E2A7C13F30B}"/>
              </a:ext>
            </a:extLst>
          </p:cNvPr>
          <p:cNvSpPr>
            <a:spLocks noGrp="1"/>
          </p:cNvSpPr>
          <p:nvPr>
            <p:ph type="body" sz="quarter" idx="18" hasCustomPrompt="1"/>
          </p:nvPr>
        </p:nvSpPr>
        <p:spPr>
          <a:xfrm>
            <a:off x="8704645" y="3455114"/>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51" name="Text Placeholder 2">
            <a:extLst>
              <a:ext uri="{FF2B5EF4-FFF2-40B4-BE49-F238E27FC236}">
                <a16:creationId xmlns:a16="http://schemas.microsoft.com/office/drawing/2014/main" id="{E288E0C1-0C4B-BF4E-8463-30E1FA0AAA31}"/>
              </a:ext>
            </a:extLst>
          </p:cNvPr>
          <p:cNvSpPr>
            <a:spLocks noGrp="1"/>
          </p:cNvSpPr>
          <p:nvPr>
            <p:ph type="body" sz="quarter" idx="19" hasCustomPrompt="1"/>
          </p:nvPr>
        </p:nvSpPr>
        <p:spPr>
          <a:xfrm>
            <a:off x="8704644" y="4159741"/>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2" name="Text Placeholder 4">
            <a:extLst>
              <a:ext uri="{FF2B5EF4-FFF2-40B4-BE49-F238E27FC236}">
                <a16:creationId xmlns:a16="http://schemas.microsoft.com/office/drawing/2014/main" id="{1DFD462B-B12A-1247-B9F0-C032F89F444F}"/>
              </a:ext>
            </a:extLst>
          </p:cNvPr>
          <p:cNvSpPr>
            <a:spLocks noGrp="1"/>
          </p:cNvSpPr>
          <p:nvPr>
            <p:ph type="body" sz="quarter" idx="20" hasCustomPrompt="1"/>
          </p:nvPr>
        </p:nvSpPr>
        <p:spPr>
          <a:xfrm>
            <a:off x="8704645" y="5138707"/>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57" name="Text Placeholder 2">
            <a:extLst>
              <a:ext uri="{FF2B5EF4-FFF2-40B4-BE49-F238E27FC236}">
                <a16:creationId xmlns:a16="http://schemas.microsoft.com/office/drawing/2014/main" id="{76F48538-FB2D-2E41-8152-BED0BA0B5C86}"/>
              </a:ext>
            </a:extLst>
          </p:cNvPr>
          <p:cNvSpPr>
            <a:spLocks noGrp="1"/>
          </p:cNvSpPr>
          <p:nvPr>
            <p:ph type="body" sz="quarter" idx="21" hasCustomPrompt="1"/>
          </p:nvPr>
        </p:nvSpPr>
        <p:spPr>
          <a:xfrm>
            <a:off x="8704644" y="5843334"/>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1" name="Content Placeholder 3">
            <a:extLst>
              <a:ext uri="{FF2B5EF4-FFF2-40B4-BE49-F238E27FC236}">
                <a16:creationId xmlns:a16="http://schemas.microsoft.com/office/drawing/2014/main" id="{CA484163-80EF-40FC-1A40-69C7BC36E53F}"/>
              </a:ext>
            </a:extLst>
          </p:cNvPr>
          <p:cNvSpPr>
            <a:spLocks noGrp="1"/>
          </p:cNvSpPr>
          <p:nvPr>
            <p:ph sz="quarter" idx="15" hasCustomPrompt="1"/>
          </p:nvPr>
        </p:nvSpPr>
        <p:spPr>
          <a:xfrm>
            <a:off x="853019" y="6531734"/>
            <a:ext cx="288544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79383578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ONTENT + Header + 2 Callout Boxes + 2 images (V)">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6" y="15497"/>
            <a:ext cx="2696833" cy="3429004"/>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23" name="Picture Placeholder 2">
            <a:extLst>
              <a:ext uri="{FF2B5EF4-FFF2-40B4-BE49-F238E27FC236}">
                <a16:creationId xmlns:a16="http://schemas.microsoft.com/office/drawing/2014/main" id="{874FEB89-8FA2-D94F-AA19-4F5CDD2FAEB6}"/>
              </a:ext>
            </a:extLst>
          </p:cNvPr>
          <p:cNvSpPr>
            <a:spLocks noGrp="1"/>
          </p:cNvSpPr>
          <p:nvPr>
            <p:ph type="pic" idx="48" hasCustomPrompt="1"/>
          </p:nvPr>
        </p:nvSpPr>
        <p:spPr>
          <a:xfrm>
            <a:off x="9367346" y="3426104"/>
            <a:ext cx="2824655" cy="3431897"/>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5334217" y="4545217"/>
            <a:ext cx="4987075" cy="2318299"/>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10321292" y="4545217"/>
            <a:ext cx="118099" cy="2318299"/>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5711022" y="4994889"/>
            <a:ext cx="3980847" cy="361724"/>
          </a:xfrm>
          <a:prstGeom prst="rect">
            <a:avLst/>
          </a:prstGeom>
        </p:spPr>
        <p:txBody>
          <a:bodyPr>
            <a:spAutoFit/>
          </a:bodyPr>
          <a:lstStyle>
            <a:lvl1pPr marL="0" indent="0">
              <a:buNone/>
              <a:defRPr sz="2000">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endParaRPr lang="en-US"/>
          </a:p>
        </p:txBody>
      </p:sp>
      <p:sp>
        <p:nvSpPr>
          <p:cNvPr id="28" name="Text Placeholder 2">
            <a:extLst>
              <a:ext uri="{FF2B5EF4-FFF2-40B4-BE49-F238E27FC236}">
                <a16:creationId xmlns:a16="http://schemas.microsoft.com/office/drawing/2014/main" id="{490E533F-240B-2440-A0E6-B8749769DBF6}"/>
              </a:ext>
            </a:extLst>
          </p:cNvPr>
          <p:cNvSpPr>
            <a:spLocks noGrp="1"/>
          </p:cNvSpPr>
          <p:nvPr>
            <p:ph type="body" sz="quarter" idx="16" hasCustomPrompt="1"/>
          </p:nvPr>
        </p:nvSpPr>
        <p:spPr>
          <a:xfrm>
            <a:off x="5711022" y="5500396"/>
            <a:ext cx="4438911" cy="821080"/>
          </a:xfrm>
          <a:prstGeom prst="rect">
            <a:avLst/>
          </a:prstGeom>
        </p:spPr>
        <p:txBody>
          <a:bodyPr>
            <a:spAutoFit/>
          </a:bodyPr>
          <a:lstStyle>
            <a:lvl1pPr marL="0" indent="0">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25" name="SmartArt Placeholder 5">
            <a:extLst>
              <a:ext uri="{FF2B5EF4-FFF2-40B4-BE49-F238E27FC236}">
                <a16:creationId xmlns:a16="http://schemas.microsoft.com/office/drawing/2014/main" id="{DD032622-D219-C34A-92DB-FD8972E704F4}"/>
              </a:ext>
            </a:extLst>
          </p:cNvPr>
          <p:cNvSpPr>
            <a:spLocks noGrp="1"/>
          </p:cNvSpPr>
          <p:nvPr>
            <p:ph type="dgm" sz="quarter" idx="49"/>
          </p:nvPr>
        </p:nvSpPr>
        <p:spPr>
          <a:xfrm flipH="1">
            <a:off x="7207303" y="1126201"/>
            <a:ext cx="4987075" cy="2318299"/>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26" name="SmartArt Placeholder 5">
            <a:extLst>
              <a:ext uri="{FF2B5EF4-FFF2-40B4-BE49-F238E27FC236}">
                <a16:creationId xmlns:a16="http://schemas.microsoft.com/office/drawing/2014/main" id="{90CA3051-ECC4-CA4F-9F07-AE147B28A9A9}"/>
              </a:ext>
            </a:extLst>
          </p:cNvPr>
          <p:cNvSpPr>
            <a:spLocks noGrp="1"/>
          </p:cNvSpPr>
          <p:nvPr>
            <p:ph type="dgm" sz="quarter" idx="50"/>
          </p:nvPr>
        </p:nvSpPr>
        <p:spPr>
          <a:xfrm flipH="1">
            <a:off x="7077611" y="1126201"/>
            <a:ext cx="118099" cy="2318299"/>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27" name="Text Placeholder 4">
            <a:extLst>
              <a:ext uri="{FF2B5EF4-FFF2-40B4-BE49-F238E27FC236}">
                <a16:creationId xmlns:a16="http://schemas.microsoft.com/office/drawing/2014/main" id="{4A8B276D-6ED1-3147-A1CE-C736B286E16B}"/>
              </a:ext>
            </a:extLst>
          </p:cNvPr>
          <p:cNvSpPr>
            <a:spLocks noGrp="1"/>
          </p:cNvSpPr>
          <p:nvPr>
            <p:ph type="body" sz="quarter" idx="51" hasCustomPrompt="1"/>
          </p:nvPr>
        </p:nvSpPr>
        <p:spPr>
          <a:xfrm>
            <a:off x="7584107" y="1591306"/>
            <a:ext cx="3980847" cy="361724"/>
          </a:xfrm>
          <a:prstGeom prst="rect">
            <a:avLst/>
          </a:prstGeom>
        </p:spPr>
        <p:txBody>
          <a:bodyPr>
            <a:spAutoFit/>
          </a:bodyPr>
          <a:lstStyle>
            <a:lvl1pPr marL="0" indent="0">
              <a:buNone/>
              <a:defRPr sz="2000">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endParaRPr lang="en-US"/>
          </a:p>
        </p:txBody>
      </p:sp>
      <p:sp>
        <p:nvSpPr>
          <p:cNvPr id="29" name="Text Placeholder 2">
            <a:extLst>
              <a:ext uri="{FF2B5EF4-FFF2-40B4-BE49-F238E27FC236}">
                <a16:creationId xmlns:a16="http://schemas.microsoft.com/office/drawing/2014/main" id="{270C3AE8-92A6-DC45-8076-1016702E8E99}"/>
              </a:ext>
            </a:extLst>
          </p:cNvPr>
          <p:cNvSpPr>
            <a:spLocks noGrp="1"/>
          </p:cNvSpPr>
          <p:nvPr>
            <p:ph type="body" sz="quarter" idx="52" hasCustomPrompt="1"/>
          </p:nvPr>
        </p:nvSpPr>
        <p:spPr>
          <a:xfrm>
            <a:off x="7584107" y="2096813"/>
            <a:ext cx="4438911" cy="821080"/>
          </a:xfrm>
          <a:prstGeom prst="rect">
            <a:avLst/>
          </a:prstGeom>
        </p:spPr>
        <p:txBody>
          <a:bodyPr>
            <a:spAutoFit/>
          </a:bodyPr>
          <a:lstStyle>
            <a:lvl1pPr marL="0" indent="0">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39" name="Text Placeholder 6">
            <a:extLst>
              <a:ext uri="{FF2B5EF4-FFF2-40B4-BE49-F238E27FC236}">
                <a16:creationId xmlns:a16="http://schemas.microsoft.com/office/drawing/2014/main" id="{8D91E962-DA95-3346-8161-55FB857B6BFC}"/>
              </a:ext>
            </a:extLst>
          </p:cNvPr>
          <p:cNvSpPr>
            <a:spLocks noGrp="1"/>
          </p:cNvSpPr>
          <p:nvPr>
            <p:ph type="body" sz="quarter" idx="13" hasCustomPrompt="1"/>
          </p:nvPr>
        </p:nvSpPr>
        <p:spPr>
          <a:xfrm>
            <a:off x="853018" y="2724548"/>
            <a:ext cx="3913369"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7" name="Content Placeholder 3">
            <a:extLst>
              <a:ext uri="{FF2B5EF4-FFF2-40B4-BE49-F238E27FC236}">
                <a16:creationId xmlns:a16="http://schemas.microsoft.com/office/drawing/2014/main" id="{B1BBAB00-AD41-366E-8609-958A5D058F83}"/>
              </a:ext>
            </a:extLst>
          </p:cNvPr>
          <p:cNvSpPr>
            <a:spLocks noGrp="1"/>
          </p:cNvSpPr>
          <p:nvPr>
            <p:ph sz="quarter" idx="15" hasCustomPrompt="1"/>
          </p:nvPr>
        </p:nvSpPr>
        <p:spPr>
          <a:xfrm>
            <a:off x="853019" y="6531734"/>
            <a:ext cx="3913368"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65836822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ONTENT - Question + Answ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 tempor?</a:t>
            </a:r>
          </a:p>
        </p:txBody>
      </p:sp>
      <p:sp>
        <p:nvSpPr>
          <p:cNvPr id="24" name="Text Placeholder 2">
            <a:extLst>
              <a:ext uri="{FF2B5EF4-FFF2-40B4-BE49-F238E27FC236}">
                <a16:creationId xmlns:a16="http://schemas.microsoft.com/office/drawing/2014/main" id="{173C2D75-551A-4549-A68C-FB586B54A88F}"/>
              </a:ext>
            </a:extLst>
          </p:cNvPr>
          <p:cNvSpPr>
            <a:spLocks noGrp="1"/>
          </p:cNvSpPr>
          <p:nvPr>
            <p:ph type="body" sz="quarter" idx="16" hasCustomPrompt="1"/>
          </p:nvPr>
        </p:nvSpPr>
        <p:spPr>
          <a:xfrm>
            <a:off x="853441"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A</a:t>
            </a:r>
          </a:p>
        </p:txBody>
      </p:sp>
      <p:sp>
        <p:nvSpPr>
          <p:cNvPr id="35" name="Text Placeholder 2">
            <a:extLst>
              <a:ext uri="{FF2B5EF4-FFF2-40B4-BE49-F238E27FC236}">
                <a16:creationId xmlns:a16="http://schemas.microsoft.com/office/drawing/2014/main" id="{D003CF36-0F40-294E-A205-0A89A49DFED7}"/>
              </a:ext>
            </a:extLst>
          </p:cNvPr>
          <p:cNvSpPr>
            <a:spLocks noGrp="1"/>
          </p:cNvSpPr>
          <p:nvPr>
            <p:ph type="body" sz="quarter" idx="20" hasCustomPrompt="1"/>
          </p:nvPr>
        </p:nvSpPr>
        <p:spPr>
          <a:xfrm>
            <a:off x="853440"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grpSp>
        <p:nvGrpSpPr>
          <p:cNvPr id="46" name="Group 45">
            <a:extLst>
              <a:ext uri="{FF2B5EF4-FFF2-40B4-BE49-F238E27FC236}">
                <a16:creationId xmlns:a16="http://schemas.microsoft.com/office/drawing/2014/main" id="{CD4CDA74-4142-3D49-B359-1E6280FC3329}"/>
              </a:ext>
            </a:extLst>
          </p:cNvPr>
          <p:cNvGrpSpPr/>
          <p:nvPr/>
        </p:nvGrpSpPr>
        <p:grpSpPr>
          <a:xfrm>
            <a:off x="822573" y="5001267"/>
            <a:ext cx="559696" cy="559696"/>
            <a:chOff x="4181311" y="1066071"/>
            <a:chExt cx="773364" cy="773364"/>
          </a:xfrm>
        </p:grpSpPr>
        <p:sp>
          <p:nvSpPr>
            <p:cNvPr id="48" name="Oval 47">
              <a:extLst>
                <a:ext uri="{FF2B5EF4-FFF2-40B4-BE49-F238E27FC236}">
                  <a16:creationId xmlns:a16="http://schemas.microsoft.com/office/drawing/2014/main" id="{83E22081-D9AA-E14B-9A14-D44D00EE2FDA}"/>
                </a:ext>
              </a:extLst>
            </p:cNvPr>
            <p:cNvSpPr/>
            <p:nvPr/>
          </p:nvSpPr>
          <p:spPr>
            <a:xfrm>
              <a:off x="4181311" y="1066071"/>
              <a:ext cx="773364" cy="773364"/>
            </a:xfrm>
            <a:prstGeom prst="ellipse">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3200" b="1">
                <a:solidFill>
                  <a:srgbClr val="00AAC6"/>
                </a:solidFill>
                <a:latin typeface="Neue Haas Grotesk Text Pro" panose="020B0504020202020204" pitchFamily="34" charset="0"/>
              </a:endParaRPr>
            </a:p>
          </p:txBody>
        </p:sp>
        <p:pic>
          <p:nvPicPr>
            <p:cNvPr id="49" name="Picture 48" descr="A picture containing light, drawing&#10;&#10;Description automatically generated">
              <a:extLst>
                <a:ext uri="{FF2B5EF4-FFF2-40B4-BE49-F238E27FC236}">
                  <a16:creationId xmlns:a16="http://schemas.microsoft.com/office/drawing/2014/main" id="{7B9EEFF8-9992-BE4D-9D23-B29E3B6A0F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21846" y="1193749"/>
              <a:ext cx="500308" cy="520501"/>
            </a:xfrm>
            <a:prstGeom prst="rect">
              <a:avLst/>
            </a:prstGeom>
          </p:spPr>
        </p:pic>
      </p:gr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611033" y="5022506"/>
            <a:ext cx="10079400" cy="707972"/>
          </a:xfrm>
          <a:prstGeom prst="rect">
            <a:avLst/>
          </a:prstGeom>
        </p:spPr>
        <p:txBody>
          <a:bodyPr>
            <a:spAutoFit/>
          </a:bodyPr>
          <a:lstStyle>
            <a:lvl1pPr marL="0" indent="0">
              <a:lnSpc>
                <a:spcPct val="120000"/>
              </a:lnSpc>
              <a:buNone/>
              <a:defRPr lang="en-US" sz="2000"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 eiusmod tempor incididunt ut labore et dolore magna aliqua.</a:t>
            </a:r>
          </a:p>
        </p:txBody>
      </p:sp>
      <p:sp>
        <p:nvSpPr>
          <p:cNvPr id="40" name="Text Placeholder 2">
            <a:extLst>
              <a:ext uri="{FF2B5EF4-FFF2-40B4-BE49-F238E27FC236}">
                <a16:creationId xmlns:a16="http://schemas.microsoft.com/office/drawing/2014/main" id="{9BB70AF6-29FB-A64D-8FB4-A62D801824EC}"/>
              </a:ext>
            </a:extLst>
          </p:cNvPr>
          <p:cNvSpPr>
            <a:spLocks noGrp="1"/>
          </p:cNvSpPr>
          <p:nvPr>
            <p:ph type="body" sz="quarter" idx="21" hasCustomPrompt="1"/>
          </p:nvPr>
        </p:nvSpPr>
        <p:spPr>
          <a:xfrm>
            <a:off x="3750980"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B</a:t>
            </a:r>
          </a:p>
        </p:txBody>
      </p:sp>
      <p:sp>
        <p:nvSpPr>
          <p:cNvPr id="45" name="Text Placeholder 2">
            <a:extLst>
              <a:ext uri="{FF2B5EF4-FFF2-40B4-BE49-F238E27FC236}">
                <a16:creationId xmlns:a16="http://schemas.microsoft.com/office/drawing/2014/main" id="{C99796F8-BA54-C344-885A-052A36BF2E37}"/>
              </a:ext>
            </a:extLst>
          </p:cNvPr>
          <p:cNvSpPr>
            <a:spLocks noGrp="1"/>
          </p:cNvSpPr>
          <p:nvPr>
            <p:ph type="body" sz="quarter" idx="22" hasCustomPrompt="1"/>
          </p:nvPr>
        </p:nvSpPr>
        <p:spPr>
          <a:xfrm>
            <a:off x="3750981"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7" name="Text Placeholder 2">
            <a:extLst>
              <a:ext uri="{FF2B5EF4-FFF2-40B4-BE49-F238E27FC236}">
                <a16:creationId xmlns:a16="http://schemas.microsoft.com/office/drawing/2014/main" id="{89F232B6-9AA0-2A46-B3B7-B1AC2474D85B}"/>
              </a:ext>
            </a:extLst>
          </p:cNvPr>
          <p:cNvSpPr>
            <a:spLocks noGrp="1"/>
          </p:cNvSpPr>
          <p:nvPr>
            <p:ph type="body" sz="quarter" idx="23" hasCustomPrompt="1"/>
          </p:nvPr>
        </p:nvSpPr>
        <p:spPr>
          <a:xfrm>
            <a:off x="6648517"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  </a:t>
            </a:r>
          </a:p>
        </p:txBody>
      </p:sp>
      <p:sp>
        <p:nvSpPr>
          <p:cNvPr id="51" name="Text Placeholder 2">
            <a:extLst>
              <a:ext uri="{FF2B5EF4-FFF2-40B4-BE49-F238E27FC236}">
                <a16:creationId xmlns:a16="http://schemas.microsoft.com/office/drawing/2014/main" id="{ED87A3D0-0680-9944-9687-BA7A1EB36AD8}"/>
              </a:ext>
            </a:extLst>
          </p:cNvPr>
          <p:cNvSpPr>
            <a:spLocks noGrp="1"/>
          </p:cNvSpPr>
          <p:nvPr>
            <p:ph type="body" sz="quarter" idx="24" hasCustomPrompt="1"/>
          </p:nvPr>
        </p:nvSpPr>
        <p:spPr>
          <a:xfrm>
            <a:off x="6648519"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2" name="Text Placeholder 2">
            <a:extLst>
              <a:ext uri="{FF2B5EF4-FFF2-40B4-BE49-F238E27FC236}">
                <a16:creationId xmlns:a16="http://schemas.microsoft.com/office/drawing/2014/main" id="{394C5C90-FA0C-B743-A447-0E8ECCF3739F}"/>
              </a:ext>
            </a:extLst>
          </p:cNvPr>
          <p:cNvSpPr>
            <a:spLocks noGrp="1"/>
          </p:cNvSpPr>
          <p:nvPr>
            <p:ph type="body" sz="quarter" idx="25" hasCustomPrompt="1"/>
          </p:nvPr>
        </p:nvSpPr>
        <p:spPr>
          <a:xfrm>
            <a:off x="9546059" y="2314184"/>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D</a:t>
            </a:r>
          </a:p>
        </p:txBody>
      </p:sp>
      <p:sp>
        <p:nvSpPr>
          <p:cNvPr id="53" name="Text Placeholder 2">
            <a:extLst>
              <a:ext uri="{FF2B5EF4-FFF2-40B4-BE49-F238E27FC236}">
                <a16:creationId xmlns:a16="http://schemas.microsoft.com/office/drawing/2014/main" id="{CEB93332-D508-5A4A-8A92-64AAAB18381E}"/>
              </a:ext>
            </a:extLst>
          </p:cNvPr>
          <p:cNvSpPr>
            <a:spLocks noGrp="1"/>
          </p:cNvSpPr>
          <p:nvPr>
            <p:ph type="body" sz="quarter" idx="26" hasCustomPrompt="1"/>
          </p:nvPr>
        </p:nvSpPr>
        <p:spPr>
          <a:xfrm>
            <a:off x="9546058" y="2607695"/>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6" name="Content Placeholder 3">
            <a:extLst>
              <a:ext uri="{FF2B5EF4-FFF2-40B4-BE49-F238E27FC236}">
                <a16:creationId xmlns:a16="http://schemas.microsoft.com/office/drawing/2014/main" id="{273E0B3E-19E6-6C64-0002-9E5DE004593E}"/>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90523627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ONTENT + Statement + Gray Sidebar">
    <p:spTree>
      <p:nvGrpSpPr>
        <p:cNvPr id="1" name=""/>
        <p:cNvGrpSpPr/>
        <p:nvPr/>
      </p:nvGrpSpPr>
      <p:grpSpPr>
        <a:xfrm>
          <a:off x="0" y="0"/>
          <a:ext cx="0" cy="0"/>
          <a:chOff x="0" y="0"/>
          <a:chExt cx="0" cy="0"/>
        </a:xfrm>
      </p:grpSpPr>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9BD7F6AC-ABAB-6D49-9867-2B9AF532496B}"/>
              </a:ext>
            </a:extLst>
          </p:cNvPr>
          <p:cNvSpPr>
            <a:spLocks noGrp="1"/>
          </p:cNvSpPr>
          <p:nvPr>
            <p:ph type="title" hasCustomPrompt="1"/>
          </p:nvPr>
        </p:nvSpPr>
        <p:spPr>
          <a:xfrm>
            <a:off x="853440" y="365760"/>
            <a:ext cx="4658477" cy="5012654"/>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 tempor incididunt ut labore et. </a:t>
            </a:r>
          </a:p>
        </p:txBody>
      </p:sp>
      <p:sp>
        <p:nvSpPr>
          <p:cNvPr id="21" name="SmartArt Placeholder 2">
            <a:extLst>
              <a:ext uri="{FF2B5EF4-FFF2-40B4-BE49-F238E27FC236}">
                <a16:creationId xmlns:a16="http://schemas.microsoft.com/office/drawing/2014/main" id="{F7770148-AEFA-2A4F-8566-22B80258488B}"/>
              </a:ext>
            </a:extLst>
          </p:cNvPr>
          <p:cNvSpPr>
            <a:spLocks noGrp="1"/>
          </p:cNvSpPr>
          <p:nvPr>
            <p:ph type="dgm" sz="quarter" idx="26"/>
          </p:nvPr>
        </p:nvSpPr>
        <p:spPr>
          <a:xfrm>
            <a:off x="7185998" y="2457"/>
            <a:ext cx="5004535"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lide Number Placeholder 5">
            <a:extLst>
              <a:ext uri="{FF2B5EF4-FFF2-40B4-BE49-F238E27FC236}">
                <a16:creationId xmlns:a16="http://schemas.microsoft.com/office/drawing/2014/main" id="{EA25BEC9-6E43-304C-B8EC-1F306DCE68B6}"/>
              </a:ext>
            </a:extLst>
          </p:cNvPr>
          <p:cNvSpPr txBox="1">
            <a:spLocks/>
          </p:cNvSpPr>
          <p:nvPr userDrawn="1"/>
        </p:nvSpPr>
        <p:spPr>
          <a:xfrm>
            <a:off x="11691904"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5" name="Straight Connector 34">
            <a:extLst>
              <a:ext uri="{FF2B5EF4-FFF2-40B4-BE49-F238E27FC236}">
                <a16:creationId xmlns:a16="http://schemas.microsoft.com/office/drawing/2014/main" id="{CC322C33-85C7-F44B-862A-77AD706EFBB8}"/>
              </a:ext>
            </a:extLst>
          </p:cNvPr>
          <p:cNvCxnSpPr>
            <a:cxnSpLocks/>
          </p:cNvCxnSpPr>
          <p:nvPr userDrawn="1"/>
        </p:nvCxnSpPr>
        <p:spPr>
          <a:xfrm>
            <a:off x="11733768"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2">
            <a:extLst>
              <a:ext uri="{FF2B5EF4-FFF2-40B4-BE49-F238E27FC236}">
                <a16:creationId xmlns:a16="http://schemas.microsoft.com/office/drawing/2014/main" id="{281362A0-DE0E-AF07-16D0-438683789329}"/>
              </a:ext>
            </a:extLst>
          </p:cNvPr>
          <p:cNvSpPr>
            <a:spLocks noGrp="1"/>
          </p:cNvSpPr>
          <p:nvPr>
            <p:ph sz="quarter" idx="14"/>
          </p:nvPr>
        </p:nvSpPr>
        <p:spPr>
          <a:xfrm>
            <a:off x="7724172" y="365760"/>
            <a:ext cx="3966179"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E5C8D1D6-6434-DDA3-8641-B9138052AB06}"/>
              </a:ext>
            </a:extLst>
          </p:cNvPr>
          <p:cNvSpPr>
            <a:spLocks noGrp="1"/>
          </p:cNvSpPr>
          <p:nvPr>
            <p:ph sz="quarter" idx="15" hasCustomPrompt="1"/>
          </p:nvPr>
        </p:nvSpPr>
        <p:spPr>
          <a:xfrm>
            <a:off x="853019" y="6531734"/>
            <a:ext cx="465847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44900725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ONTENT + Header + Statement + Gray Sidebar">
    <p:spTree>
      <p:nvGrpSpPr>
        <p:cNvPr id="1" name=""/>
        <p:cNvGrpSpPr/>
        <p:nvPr/>
      </p:nvGrpSpPr>
      <p:grpSpPr>
        <a:xfrm>
          <a:off x="0" y="0"/>
          <a:ext cx="0" cy="0"/>
          <a:chOff x="0" y="0"/>
          <a:chExt cx="0" cy="0"/>
        </a:xfrm>
      </p:grpSpPr>
      <p:sp>
        <p:nvSpPr>
          <p:cNvPr id="21" name="SmartArt Placeholder 2">
            <a:extLst>
              <a:ext uri="{FF2B5EF4-FFF2-40B4-BE49-F238E27FC236}">
                <a16:creationId xmlns:a16="http://schemas.microsoft.com/office/drawing/2014/main" id="{F7770148-AEFA-2A4F-8566-22B80258488B}"/>
              </a:ext>
            </a:extLst>
          </p:cNvPr>
          <p:cNvSpPr>
            <a:spLocks noGrp="1"/>
          </p:cNvSpPr>
          <p:nvPr>
            <p:ph type="dgm" sz="quarter" idx="26"/>
          </p:nvPr>
        </p:nvSpPr>
        <p:spPr>
          <a:xfrm>
            <a:off x="4769853" y="-14901"/>
            <a:ext cx="7422147"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9BD7F6AC-ABAB-6D49-9867-2B9AF532496B}"/>
              </a:ext>
            </a:extLst>
          </p:cNvPr>
          <p:cNvSpPr>
            <a:spLocks noGrp="1"/>
          </p:cNvSpPr>
          <p:nvPr>
            <p:ph type="title" hasCustomPrompt="1"/>
          </p:nvPr>
        </p:nvSpPr>
        <p:spPr>
          <a:xfrm>
            <a:off x="853442" y="365760"/>
            <a:ext cx="3338897" cy="2845715"/>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a:t>
            </a:r>
          </a:p>
        </p:txBody>
      </p:sp>
      <p:sp>
        <p:nvSpPr>
          <p:cNvPr id="3" name="Text Placeholder 2">
            <a:extLst>
              <a:ext uri="{FF2B5EF4-FFF2-40B4-BE49-F238E27FC236}">
                <a16:creationId xmlns:a16="http://schemas.microsoft.com/office/drawing/2014/main" id="{C1E16BC9-D1D1-1140-ACF0-73BCC83C5914}"/>
              </a:ext>
            </a:extLst>
          </p:cNvPr>
          <p:cNvSpPr>
            <a:spLocks noGrp="1"/>
          </p:cNvSpPr>
          <p:nvPr>
            <p:ph type="body" sz="quarter" idx="27" hasCustomPrompt="1"/>
          </p:nvPr>
        </p:nvSpPr>
        <p:spPr>
          <a:xfrm>
            <a:off x="5391153" y="3058694"/>
            <a:ext cx="5947409" cy="3371740"/>
          </a:xfrm>
          <a:prstGeom prst="rect">
            <a:avLst/>
          </a:prstGeom>
        </p:spPr>
        <p:txBody>
          <a:bodyPr anchor="b" anchorCtr="0">
            <a:spAutoFit/>
          </a:bodyPr>
          <a:lstStyle>
            <a:lvl1pPr marL="0" indent="0" algn="r">
              <a:lnSpc>
                <a:spcPct val="110000"/>
              </a:lnSpc>
              <a:spcBef>
                <a:spcPts val="0"/>
              </a:spcBef>
              <a:buNone/>
              <a:defRPr sz="6667" b="1">
                <a:solidFill>
                  <a:srgbClr val="4E2883"/>
                </a:solidFill>
                <a:latin typeface="Neue Haas Grotesk Text Pro" panose="020B0504020202020204" pitchFamily="34" charset="0"/>
              </a:defRPr>
            </a:lvl1pPr>
          </a:lstStyle>
          <a:p>
            <a:pPr lvl="0"/>
            <a:r>
              <a:rPr lang="en-US"/>
              <a:t>Lorem ipsum dolor sit amet consectetur</a:t>
            </a:r>
          </a:p>
        </p:txBody>
      </p:sp>
      <p:sp>
        <p:nvSpPr>
          <p:cNvPr id="23" name="Text Placeholder 6">
            <a:extLst>
              <a:ext uri="{FF2B5EF4-FFF2-40B4-BE49-F238E27FC236}">
                <a16:creationId xmlns:a16="http://schemas.microsoft.com/office/drawing/2014/main" id="{E2CE97D9-9528-9544-B724-31061930A125}"/>
              </a:ext>
            </a:extLst>
          </p:cNvPr>
          <p:cNvSpPr>
            <a:spLocks noGrp="1"/>
          </p:cNvSpPr>
          <p:nvPr>
            <p:ph type="body" sz="quarter" idx="33" hasCustomPrompt="1"/>
          </p:nvPr>
        </p:nvSpPr>
        <p:spPr>
          <a:xfrm>
            <a:off x="851972" y="3396322"/>
            <a:ext cx="3338897"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6" name="Slide Number Placeholder 5">
            <a:extLst>
              <a:ext uri="{FF2B5EF4-FFF2-40B4-BE49-F238E27FC236}">
                <a16:creationId xmlns:a16="http://schemas.microsoft.com/office/drawing/2014/main" id="{FA353816-D034-4044-99E6-CD97FB225A2C}"/>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27" name="Straight Connector 26">
            <a:extLst>
              <a:ext uri="{FF2B5EF4-FFF2-40B4-BE49-F238E27FC236}">
                <a16:creationId xmlns:a16="http://schemas.microsoft.com/office/drawing/2014/main" id="{7FDD62BE-B25E-DD47-9084-14932C0026B0}"/>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3">
            <a:extLst>
              <a:ext uri="{FF2B5EF4-FFF2-40B4-BE49-F238E27FC236}">
                <a16:creationId xmlns:a16="http://schemas.microsoft.com/office/drawing/2014/main" id="{89213B4D-0565-0AFF-8B66-C898E6AE7BAF}"/>
              </a:ext>
            </a:extLst>
          </p:cNvPr>
          <p:cNvSpPr>
            <a:spLocks noGrp="1"/>
          </p:cNvSpPr>
          <p:nvPr>
            <p:ph sz="quarter" idx="15" hasCustomPrompt="1"/>
          </p:nvPr>
        </p:nvSpPr>
        <p:spPr>
          <a:xfrm>
            <a:off x="851972" y="6539808"/>
            <a:ext cx="333889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47189327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ONTENT + Statement - Bo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E16BC9-D1D1-1140-ACF0-73BCC83C5914}"/>
              </a:ext>
            </a:extLst>
          </p:cNvPr>
          <p:cNvSpPr>
            <a:spLocks noGrp="1"/>
          </p:cNvSpPr>
          <p:nvPr>
            <p:ph type="body" sz="quarter" idx="27" hasCustomPrompt="1"/>
          </p:nvPr>
        </p:nvSpPr>
        <p:spPr>
          <a:xfrm>
            <a:off x="853441" y="365762"/>
            <a:ext cx="10485120" cy="5574604"/>
          </a:xfrm>
          <a:prstGeom prst="rect">
            <a:avLst/>
          </a:prstGeom>
        </p:spPr>
        <p:txBody>
          <a:bodyPr anchor="t" anchorCtr="0">
            <a:spAutoFit/>
          </a:bodyPr>
          <a:lstStyle>
            <a:lvl1pPr marL="0" indent="0" algn="l">
              <a:lnSpc>
                <a:spcPct val="110000"/>
              </a:lnSpc>
              <a:spcBef>
                <a:spcPts val="0"/>
              </a:spcBef>
              <a:buNone/>
              <a:defRPr sz="6667" b="1">
                <a:solidFill>
                  <a:srgbClr val="4E2883"/>
                </a:solidFill>
                <a:latin typeface="Neue Haas Grotesk Text Pro" panose="020B0504020202020204" pitchFamily="34" charset="0"/>
              </a:defRPr>
            </a:lvl1pPr>
          </a:lstStyle>
          <a:p>
            <a:pPr lvl="0"/>
            <a:r>
              <a:rPr lang="en-US"/>
              <a:t>Lorem ipsum dolor </a:t>
            </a:r>
            <a:br>
              <a:rPr lang="en-US"/>
            </a:br>
            <a:r>
              <a:rPr lang="en-US"/>
              <a:t>sit amet consectetur adipiscing elit. Sed </a:t>
            </a:r>
            <a:br>
              <a:rPr lang="en-US"/>
            </a:br>
            <a:r>
              <a:rPr lang="en-US"/>
              <a:t>do eiusmod tempor incididunt ut labore et. </a:t>
            </a:r>
          </a:p>
        </p:txBody>
      </p:sp>
      <p:sp>
        <p:nvSpPr>
          <p:cNvPr id="4" name="Content Placeholder 3">
            <a:extLst>
              <a:ext uri="{FF2B5EF4-FFF2-40B4-BE49-F238E27FC236}">
                <a16:creationId xmlns:a16="http://schemas.microsoft.com/office/drawing/2014/main" id="{A57341F2-BB83-A82C-F366-638DD083C8B2}"/>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411612015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BLANK + Disclosure + Page">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4442E58A-0581-3646-09F2-4C15AB72051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42601489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 Header + Subheader + Image (H)">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0" y="3205078"/>
            <a:ext cx="12179061" cy="365291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0"/>
            <a:ext cx="3895768"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a:t>
            </a:r>
          </a:p>
        </p:txBody>
      </p:sp>
      <p:sp>
        <p:nvSpPr>
          <p:cNvPr id="22" name="Text Placeholder 6">
            <a:extLst>
              <a:ext uri="{FF2B5EF4-FFF2-40B4-BE49-F238E27FC236}">
                <a16:creationId xmlns:a16="http://schemas.microsoft.com/office/drawing/2014/main" id="{0A6EDAA6-07D9-0E40-8682-39E1BF118BB0}"/>
              </a:ext>
            </a:extLst>
          </p:cNvPr>
          <p:cNvSpPr>
            <a:spLocks noGrp="1"/>
          </p:cNvSpPr>
          <p:nvPr>
            <p:ph type="body" sz="quarter" idx="13" hasCustomPrompt="1"/>
          </p:nvPr>
        </p:nvSpPr>
        <p:spPr>
          <a:xfrm>
            <a:off x="5346518" y="1294465"/>
            <a:ext cx="6402796"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4" name="Text Placeholder 4">
            <a:extLst>
              <a:ext uri="{FF2B5EF4-FFF2-40B4-BE49-F238E27FC236}">
                <a16:creationId xmlns:a16="http://schemas.microsoft.com/office/drawing/2014/main" id="{06E7EA12-088F-8D43-99FF-C55B7B6DF985}"/>
              </a:ext>
            </a:extLst>
          </p:cNvPr>
          <p:cNvSpPr>
            <a:spLocks noGrp="1"/>
          </p:cNvSpPr>
          <p:nvPr>
            <p:ph type="body" sz="quarter" idx="12" hasCustomPrompt="1"/>
          </p:nvPr>
        </p:nvSpPr>
        <p:spPr>
          <a:xfrm>
            <a:off x="5346518" y="361898"/>
            <a:ext cx="6402796" cy="802357"/>
          </a:xfrm>
          <a:prstGeom prst="rect">
            <a:avLst/>
          </a:prstGeom>
        </p:spPr>
        <p:txBody>
          <a:bodyPr wrap="square"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a:t>
            </a:r>
          </a:p>
        </p:txBody>
      </p:sp>
    </p:spTree>
    <p:extLst>
      <p:ext uri="{BB962C8B-B14F-4D97-AF65-F5344CB8AC3E}">
        <p14:creationId xmlns:p14="http://schemas.microsoft.com/office/powerpoint/2010/main" val="175458161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Content - with image">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HaasGroteskText Pro" panose="020B0504020202020204" pitchFamily="34" charset="77"/>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amet sed do</a:t>
            </a:r>
          </a:p>
        </p:txBody>
      </p:sp>
      <p:sp>
        <p:nvSpPr>
          <p:cNvPr id="6" name="Content Placeholder 2">
            <a:extLst>
              <a:ext uri="{FF2B5EF4-FFF2-40B4-BE49-F238E27FC236}">
                <a16:creationId xmlns:a16="http://schemas.microsoft.com/office/drawing/2014/main" id="{7F99FE5B-5E9F-BFA8-69AC-7C90660FDB80}"/>
              </a:ext>
            </a:extLst>
          </p:cNvPr>
          <p:cNvSpPr>
            <a:spLocks noGrp="1"/>
          </p:cNvSpPr>
          <p:nvPr>
            <p:ph sz="quarter" idx="14"/>
          </p:nvPr>
        </p:nvSpPr>
        <p:spPr>
          <a:xfrm>
            <a:off x="853018" y="2076452"/>
            <a:ext cx="5253076"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04437CF8-11BC-8851-994F-54070E9CB0DF}"/>
              </a:ext>
            </a:extLst>
          </p:cNvPr>
          <p:cNvSpPr>
            <a:spLocks noGrp="1"/>
          </p:cNvSpPr>
          <p:nvPr>
            <p:ph sz="quarter" idx="15" hasCustomPrompt="1"/>
          </p:nvPr>
        </p:nvSpPr>
        <p:spPr>
          <a:xfrm>
            <a:off x="853018" y="6531734"/>
            <a:ext cx="524298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00060000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2">
            <a:extLst>
              <a:ext uri="{FF2B5EF4-FFF2-40B4-BE49-F238E27FC236}">
                <a16:creationId xmlns:a16="http://schemas.microsoft.com/office/drawing/2014/main" id="{E73F3CEC-0F91-E2D9-C447-496F77592B6B}"/>
              </a:ext>
            </a:extLst>
          </p:cNvPr>
          <p:cNvSpPr>
            <a:spLocks noGrp="1"/>
          </p:cNvSpPr>
          <p:nvPr>
            <p:ph sz="quarter" idx="14"/>
          </p:nvPr>
        </p:nvSpPr>
        <p:spPr>
          <a:xfrm>
            <a:off x="853018" y="2076452"/>
            <a:ext cx="10837333"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5DFE0DC6-BB45-8CE2-95F1-6E0CEEC88158}"/>
              </a:ext>
            </a:extLst>
          </p:cNvPr>
          <p:cNvSpPr>
            <a:spLocks noGrp="1"/>
          </p:cNvSpPr>
          <p:nvPr>
            <p:ph sz="quarter" idx="15" hasCustomPrompt="1"/>
          </p:nvPr>
        </p:nvSpPr>
        <p:spPr>
          <a:xfrm>
            <a:off x="853017" y="6531734"/>
            <a:ext cx="10744200"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44264053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CONTENT +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7F7BA6-4835-5834-A377-742A62C8DB29}"/>
              </a:ext>
            </a:extLst>
          </p:cNvPr>
          <p:cNvSpPr>
            <a:spLocks noGrp="1"/>
          </p:cNvSpPr>
          <p:nvPr>
            <p:ph sz="quarter" idx="14"/>
          </p:nvPr>
        </p:nvSpPr>
        <p:spPr>
          <a:xfrm>
            <a:off x="853018" y="2076451"/>
            <a:ext cx="10837333"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3">
            <a:extLst>
              <a:ext uri="{FF2B5EF4-FFF2-40B4-BE49-F238E27FC236}">
                <a16:creationId xmlns:a16="http://schemas.microsoft.com/office/drawing/2014/main" id="{CE6A8F52-6A0C-CDD7-9D1F-457E06AD4D22}"/>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487745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CONTENT + Header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63958" y="2019978"/>
            <a:ext cx="10826476"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 eiusmod tempor incididunt ut labore et dolore magna aliqua.</a:t>
            </a:r>
          </a:p>
        </p:txBody>
      </p:sp>
      <p:sp>
        <p:nvSpPr>
          <p:cNvPr id="6" name="Content Placeholder 2">
            <a:extLst>
              <a:ext uri="{FF2B5EF4-FFF2-40B4-BE49-F238E27FC236}">
                <a16:creationId xmlns:a16="http://schemas.microsoft.com/office/drawing/2014/main" id="{200C238D-657E-1835-31EC-EAFF4FE6E367}"/>
              </a:ext>
            </a:extLst>
          </p:cNvPr>
          <p:cNvSpPr>
            <a:spLocks noGrp="1"/>
          </p:cNvSpPr>
          <p:nvPr>
            <p:ph sz="quarter" idx="14"/>
          </p:nvPr>
        </p:nvSpPr>
        <p:spPr>
          <a:xfrm>
            <a:off x="853018" y="3075568"/>
            <a:ext cx="10837333"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41C53E1D-1CBD-09FE-A9DB-72850273726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8340260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CONTENT + Header + 2 Column + Subheader">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8F1C048-8A4E-7199-B087-6E3C2AC95D71}"/>
              </a:ext>
            </a:extLst>
          </p:cNvPr>
          <p:cNvSpPr>
            <a:spLocks noGrp="1"/>
          </p:cNvSpPr>
          <p:nvPr>
            <p:ph sz="quarter" idx="14"/>
          </p:nvPr>
        </p:nvSpPr>
        <p:spPr>
          <a:xfrm>
            <a:off x="853018" y="3042656"/>
            <a:ext cx="4774727"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a:t>
            </a: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2" y="2054358"/>
            <a:ext cx="476514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a:t>
            </a:r>
          </a:p>
        </p:txBody>
      </p:sp>
      <p:sp>
        <p:nvSpPr>
          <p:cNvPr id="25" name="Text Placeholder 4">
            <a:extLst>
              <a:ext uri="{FF2B5EF4-FFF2-40B4-BE49-F238E27FC236}">
                <a16:creationId xmlns:a16="http://schemas.microsoft.com/office/drawing/2014/main" id="{B6DB2551-7850-CB42-8AA7-102C9D1C7B0F}"/>
              </a:ext>
            </a:extLst>
          </p:cNvPr>
          <p:cNvSpPr>
            <a:spLocks noGrp="1"/>
          </p:cNvSpPr>
          <p:nvPr>
            <p:ph type="body" sz="quarter" idx="22" hasCustomPrompt="1"/>
          </p:nvPr>
        </p:nvSpPr>
        <p:spPr>
          <a:xfrm>
            <a:off x="6949018" y="2054358"/>
            <a:ext cx="476514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p:txBody>
      </p:sp>
      <p:sp>
        <p:nvSpPr>
          <p:cNvPr id="9" name="Content Placeholder 2">
            <a:extLst>
              <a:ext uri="{FF2B5EF4-FFF2-40B4-BE49-F238E27FC236}">
                <a16:creationId xmlns:a16="http://schemas.microsoft.com/office/drawing/2014/main" id="{4FDFACAD-9C5C-9F7E-53E8-B398BBF6AC26}"/>
              </a:ext>
            </a:extLst>
          </p:cNvPr>
          <p:cNvSpPr>
            <a:spLocks noGrp="1"/>
          </p:cNvSpPr>
          <p:nvPr>
            <p:ph sz="quarter" idx="23"/>
          </p:nvPr>
        </p:nvSpPr>
        <p:spPr>
          <a:xfrm>
            <a:off x="6949018" y="3042656"/>
            <a:ext cx="4774727"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898A6D6D-0C64-F05E-3C8D-9491CE08280A}"/>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67500358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CONTENT + Header + Subheader + Image (V)">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sed do</a:t>
            </a:r>
          </a:p>
        </p:txBody>
      </p:sp>
      <p:sp>
        <p:nvSpPr>
          <p:cNvPr id="22" name="Text Placeholder 4">
            <a:extLst>
              <a:ext uri="{FF2B5EF4-FFF2-40B4-BE49-F238E27FC236}">
                <a16:creationId xmlns:a16="http://schemas.microsoft.com/office/drawing/2014/main" id="{1593AD38-AA1C-9745-9711-2C713309E544}"/>
              </a:ext>
            </a:extLst>
          </p:cNvPr>
          <p:cNvSpPr>
            <a:spLocks noGrp="1"/>
          </p:cNvSpPr>
          <p:nvPr>
            <p:ph type="body" sz="quarter" idx="12" hasCustomPrompt="1"/>
          </p:nvPr>
        </p:nvSpPr>
        <p:spPr>
          <a:xfrm>
            <a:off x="863959" y="2019978"/>
            <a:ext cx="5242560" cy="802357"/>
          </a:xfrm>
          <a:prstGeom prst="rect">
            <a:avLst/>
          </a:prstGeom>
        </p:spPr>
        <p:txBody>
          <a:bodyPr wrap="square"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a:t>
            </a:r>
          </a:p>
        </p:txBody>
      </p:sp>
      <p:sp>
        <p:nvSpPr>
          <p:cNvPr id="7" name="Content Placeholder 2">
            <a:extLst>
              <a:ext uri="{FF2B5EF4-FFF2-40B4-BE49-F238E27FC236}">
                <a16:creationId xmlns:a16="http://schemas.microsoft.com/office/drawing/2014/main" id="{A977620A-0734-A034-8F2A-2D7550B4EFE0}"/>
              </a:ext>
            </a:extLst>
          </p:cNvPr>
          <p:cNvSpPr>
            <a:spLocks noGrp="1"/>
          </p:cNvSpPr>
          <p:nvPr>
            <p:ph sz="quarter" idx="14"/>
          </p:nvPr>
        </p:nvSpPr>
        <p:spPr>
          <a:xfrm>
            <a:off x="853018" y="3075569"/>
            <a:ext cx="5253076"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5D543723-1849-7980-BA38-71C061C0AA8F}"/>
              </a:ext>
            </a:extLst>
          </p:cNvPr>
          <p:cNvSpPr>
            <a:spLocks noGrp="1"/>
          </p:cNvSpPr>
          <p:nvPr>
            <p:ph sz="quarter" idx="15" hasCustomPrompt="1"/>
          </p:nvPr>
        </p:nvSpPr>
        <p:spPr>
          <a:xfrm>
            <a:off x="853018" y="6531734"/>
            <a:ext cx="5253076"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53317170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ONTENT + Header + Subheader + Image (H)">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0" y="3205078"/>
            <a:ext cx="12179061" cy="365291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0"/>
            <a:ext cx="3895768"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a:t>
            </a:r>
          </a:p>
        </p:txBody>
      </p:sp>
      <p:sp>
        <p:nvSpPr>
          <p:cNvPr id="22" name="Text Placeholder 6">
            <a:extLst>
              <a:ext uri="{FF2B5EF4-FFF2-40B4-BE49-F238E27FC236}">
                <a16:creationId xmlns:a16="http://schemas.microsoft.com/office/drawing/2014/main" id="{0A6EDAA6-07D9-0E40-8682-39E1BF118BB0}"/>
              </a:ext>
            </a:extLst>
          </p:cNvPr>
          <p:cNvSpPr>
            <a:spLocks noGrp="1"/>
          </p:cNvSpPr>
          <p:nvPr>
            <p:ph type="body" sz="quarter" idx="13" hasCustomPrompt="1"/>
          </p:nvPr>
        </p:nvSpPr>
        <p:spPr>
          <a:xfrm>
            <a:off x="5346518" y="1294465"/>
            <a:ext cx="6402796"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4" name="Text Placeholder 4">
            <a:extLst>
              <a:ext uri="{FF2B5EF4-FFF2-40B4-BE49-F238E27FC236}">
                <a16:creationId xmlns:a16="http://schemas.microsoft.com/office/drawing/2014/main" id="{06E7EA12-088F-8D43-99FF-C55B7B6DF985}"/>
              </a:ext>
            </a:extLst>
          </p:cNvPr>
          <p:cNvSpPr>
            <a:spLocks noGrp="1"/>
          </p:cNvSpPr>
          <p:nvPr>
            <p:ph type="body" sz="quarter" idx="12" hasCustomPrompt="1"/>
          </p:nvPr>
        </p:nvSpPr>
        <p:spPr>
          <a:xfrm>
            <a:off x="5346518" y="361898"/>
            <a:ext cx="6402796" cy="802357"/>
          </a:xfrm>
          <a:prstGeom prst="rect">
            <a:avLst/>
          </a:prstGeom>
        </p:spPr>
        <p:txBody>
          <a:bodyPr wrap="square"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a:t>
            </a:r>
          </a:p>
        </p:txBody>
      </p:sp>
    </p:spTree>
    <p:extLst>
      <p:ext uri="{BB962C8B-B14F-4D97-AF65-F5344CB8AC3E}">
        <p14:creationId xmlns:p14="http://schemas.microsoft.com/office/powerpoint/2010/main" val="80366236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ONTENT + Header + Numbered Section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856327"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endParaRPr lang="en-US"/>
          </a:p>
        </p:txBody>
      </p:sp>
      <p:sp>
        <p:nvSpPr>
          <p:cNvPr id="22" name="Text Placeholder 4">
            <a:extLst>
              <a:ext uri="{FF2B5EF4-FFF2-40B4-BE49-F238E27FC236}">
                <a16:creationId xmlns:a16="http://schemas.microsoft.com/office/drawing/2014/main" id="{070E8795-C949-6A47-A913-6DE1344F1BE3}"/>
              </a:ext>
            </a:extLst>
          </p:cNvPr>
          <p:cNvSpPr>
            <a:spLocks noGrp="1"/>
          </p:cNvSpPr>
          <p:nvPr>
            <p:ph type="body" sz="quarter" idx="21" hasCustomPrompt="1"/>
          </p:nvPr>
        </p:nvSpPr>
        <p:spPr>
          <a:xfrm>
            <a:off x="853441" y="1876235"/>
            <a:ext cx="548643" cy="1128856"/>
          </a:xfrm>
          <a:prstGeom prst="rect">
            <a:avLst/>
          </a:prstGeom>
        </p:spPr>
        <p:txBody>
          <a:bodyPr>
            <a:sp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1</a:t>
            </a:r>
          </a:p>
        </p:txBody>
      </p:sp>
      <p:cxnSp>
        <p:nvCxnSpPr>
          <p:cNvPr id="5" name="Straight Connector 4">
            <a:extLst>
              <a:ext uri="{FF2B5EF4-FFF2-40B4-BE49-F238E27FC236}">
                <a16:creationId xmlns:a16="http://schemas.microsoft.com/office/drawing/2014/main" id="{662B80ED-6F7E-E74F-A0F9-472C9A1BBB01}"/>
              </a:ext>
            </a:extLst>
          </p:cNvPr>
          <p:cNvCxnSpPr>
            <a:cxnSpLocks/>
          </p:cNvCxnSpPr>
          <p:nvPr userDrawn="1"/>
        </p:nvCxnSpPr>
        <p:spPr>
          <a:xfrm>
            <a:off x="1531087"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52" name="Text Placeholder 4">
            <a:extLst>
              <a:ext uri="{FF2B5EF4-FFF2-40B4-BE49-F238E27FC236}">
                <a16:creationId xmlns:a16="http://schemas.microsoft.com/office/drawing/2014/main" id="{B62CD6E9-C7AE-924D-B241-9F40064481B4}"/>
              </a:ext>
            </a:extLst>
          </p:cNvPr>
          <p:cNvSpPr>
            <a:spLocks noGrp="1"/>
          </p:cNvSpPr>
          <p:nvPr>
            <p:ph type="body" sz="quarter" idx="23" hasCustomPrompt="1"/>
          </p:nvPr>
        </p:nvSpPr>
        <p:spPr>
          <a:xfrm>
            <a:off x="5740756"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53" name="Text Placeholder 4">
            <a:extLst>
              <a:ext uri="{FF2B5EF4-FFF2-40B4-BE49-F238E27FC236}">
                <a16:creationId xmlns:a16="http://schemas.microsoft.com/office/drawing/2014/main" id="{1CCF56B5-638B-A24A-B6B7-3A36575E7109}"/>
              </a:ext>
            </a:extLst>
          </p:cNvPr>
          <p:cNvSpPr>
            <a:spLocks noGrp="1"/>
          </p:cNvSpPr>
          <p:nvPr>
            <p:ph type="body" sz="quarter" idx="24" hasCustomPrompt="1"/>
          </p:nvPr>
        </p:nvSpPr>
        <p:spPr>
          <a:xfrm>
            <a:off x="4737869" y="1876235"/>
            <a:ext cx="548643" cy="990724"/>
          </a:xfrm>
          <a:prstGeom prst="rect">
            <a:avLst/>
          </a:prstGeom>
        </p:spPr>
        <p:txBody>
          <a:bodyPr>
            <a:no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a:t>
            </a:r>
          </a:p>
        </p:txBody>
      </p:sp>
      <p:cxnSp>
        <p:nvCxnSpPr>
          <p:cNvPr id="54" name="Straight Connector 53">
            <a:extLst>
              <a:ext uri="{FF2B5EF4-FFF2-40B4-BE49-F238E27FC236}">
                <a16:creationId xmlns:a16="http://schemas.microsoft.com/office/drawing/2014/main" id="{FAA7FC4C-CE6B-834F-884B-31A04D184EBA}"/>
              </a:ext>
            </a:extLst>
          </p:cNvPr>
          <p:cNvCxnSpPr>
            <a:cxnSpLocks/>
          </p:cNvCxnSpPr>
          <p:nvPr userDrawn="1"/>
        </p:nvCxnSpPr>
        <p:spPr>
          <a:xfrm>
            <a:off x="5415516"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56" name="Text Placeholder 4">
            <a:extLst>
              <a:ext uri="{FF2B5EF4-FFF2-40B4-BE49-F238E27FC236}">
                <a16:creationId xmlns:a16="http://schemas.microsoft.com/office/drawing/2014/main" id="{923E018C-87ED-5B44-8217-D5D662BDCF39}"/>
              </a:ext>
            </a:extLst>
          </p:cNvPr>
          <p:cNvSpPr>
            <a:spLocks noGrp="1"/>
          </p:cNvSpPr>
          <p:nvPr>
            <p:ph type="body" sz="quarter" idx="26" hasCustomPrompt="1"/>
          </p:nvPr>
        </p:nvSpPr>
        <p:spPr>
          <a:xfrm>
            <a:off x="9582652"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endParaRPr lang="en-US"/>
          </a:p>
        </p:txBody>
      </p:sp>
      <p:sp>
        <p:nvSpPr>
          <p:cNvPr id="57" name="Text Placeholder 4">
            <a:extLst>
              <a:ext uri="{FF2B5EF4-FFF2-40B4-BE49-F238E27FC236}">
                <a16:creationId xmlns:a16="http://schemas.microsoft.com/office/drawing/2014/main" id="{374E3B49-F7C2-8B4E-B9BE-00D14BBB2493}"/>
              </a:ext>
            </a:extLst>
          </p:cNvPr>
          <p:cNvSpPr>
            <a:spLocks noGrp="1"/>
          </p:cNvSpPr>
          <p:nvPr>
            <p:ph type="body" sz="quarter" idx="27" hasCustomPrompt="1"/>
          </p:nvPr>
        </p:nvSpPr>
        <p:spPr>
          <a:xfrm>
            <a:off x="8579765" y="1876235"/>
            <a:ext cx="548643" cy="1128856"/>
          </a:xfrm>
          <a:prstGeom prst="rect">
            <a:avLst/>
          </a:prstGeom>
        </p:spPr>
        <p:txBody>
          <a:bodyPr>
            <a:sp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3</a:t>
            </a:r>
          </a:p>
        </p:txBody>
      </p:sp>
      <p:cxnSp>
        <p:nvCxnSpPr>
          <p:cNvPr id="58" name="Straight Connector 57">
            <a:extLst>
              <a:ext uri="{FF2B5EF4-FFF2-40B4-BE49-F238E27FC236}">
                <a16:creationId xmlns:a16="http://schemas.microsoft.com/office/drawing/2014/main" id="{B1F0EAA4-8009-6F4C-9B90-5FB2CA7A403B}"/>
              </a:ext>
            </a:extLst>
          </p:cNvPr>
          <p:cNvCxnSpPr>
            <a:cxnSpLocks/>
          </p:cNvCxnSpPr>
          <p:nvPr userDrawn="1"/>
        </p:nvCxnSpPr>
        <p:spPr>
          <a:xfrm>
            <a:off x="9257412"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28" name="Text Placeholder 6">
            <a:extLst>
              <a:ext uri="{FF2B5EF4-FFF2-40B4-BE49-F238E27FC236}">
                <a16:creationId xmlns:a16="http://schemas.microsoft.com/office/drawing/2014/main" id="{CA48554F-2EB7-BC4C-A288-344A5BF6E29C}"/>
              </a:ext>
            </a:extLst>
          </p:cNvPr>
          <p:cNvSpPr>
            <a:spLocks noGrp="1"/>
          </p:cNvSpPr>
          <p:nvPr>
            <p:ph type="body" sz="quarter" idx="13" hasCustomPrompt="1"/>
          </p:nvPr>
        </p:nvSpPr>
        <p:spPr>
          <a:xfrm>
            <a:off x="1845812"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30" name="Text Placeholder 6">
            <a:extLst>
              <a:ext uri="{FF2B5EF4-FFF2-40B4-BE49-F238E27FC236}">
                <a16:creationId xmlns:a16="http://schemas.microsoft.com/office/drawing/2014/main" id="{289F5F9E-6D0C-3F42-9471-DBF3186CDB2C}"/>
              </a:ext>
            </a:extLst>
          </p:cNvPr>
          <p:cNvSpPr>
            <a:spLocks noGrp="1"/>
          </p:cNvSpPr>
          <p:nvPr>
            <p:ph type="body" sz="quarter" idx="28" hasCustomPrompt="1"/>
          </p:nvPr>
        </p:nvSpPr>
        <p:spPr>
          <a:xfrm>
            <a:off x="5740756"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34" name="Text Placeholder 6">
            <a:extLst>
              <a:ext uri="{FF2B5EF4-FFF2-40B4-BE49-F238E27FC236}">
                <a16:creationId xmlns:a16="http://schemas.microsoft.com/office/drawing/2014/main" id="{5EC931E8-5599-D94B-A9AF-31662BC51149}"/>
              </a:ext>
            </a:extLst>
          </p:cNvPr>
          <p:cNvSpPr>
            <a:spLocks noGrp="1"/>
          </p:cNvSpPr>
          <p:nvPr>
            <p:ph type="body" sz="quarter" idx="29" hasCustomPrompt="1"/>
          </p:nvPr>
        </p:nvSpPr>
        <p:spPr>
          <a:xfrm>
            <a:off x="9582652"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6" name="Content Placeholder 3">
            <a:extLst>
              <a:ext uri="{FF2B5EF4-FFF2-40B4-BE49-F238E27FC236}">
                <a16:creationId xmlns:a16="http://schemas.microsoft.com/office/drawing/2014/main" id="{37335180-64D0-C63D-4682-0E6527349CD5}"/>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26236168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ONTENT + Header + Subheader + Gray Sidebar">
    <p:spTree>
      <p:nvGrpSpPr>
        <p:cNvPr id="1" name=""/>
        <p:cNvGrpSpPr/>
        <p:nvPr/>
      </p:nvGrpSpPr>
      <p:grpSpPr>
        <a:xfrm>
          <a:off x="0" y="0"/>
          <a:ext cx="0" cy="0"/>
          <a:chOff x="0" y="0"/>
          <a:chExt cx="0" cy="0"/>
        </a:xfrm>
      </p:grpSpPr>
      <p:sp>
        <p:nvSpPr>
          <p:cNvPr id="25" name="SmartArt Placeholder 2">
            <a:extLst>
              <a:ext uri="{FF2B5EF4-FFF2-40B4-BE49-F238E27FC236}">
                <a16:creationId xmlns:a16="http://schemas.microsoft.com/office/drawing/2014/main" id="{688D0931-7683-1D40-89BD-3EC58788A27B}"/>
              </a:ext>
            </a:extLst>
          </p:cNvPr>
          <p:cNvSpPr>
            <a:spLocks noGrp="1"/>
          </p:cNvSpPr>
          <p:nvPr>
            <p:ph type="dgm" sz="quarter" idx="30"/>
          </p:nvPr>
        </p:nvSpPr>
        <p:spPr>
          <a:xfrm>
            <a:off x="5015061" y="-4315"/>
            <a:ext cx="7175471"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0"/>
            <a:ext cx="3495040"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a:t>Lorem ipsum dolor sit consectetur</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0" y="2771402"/>
            <a:ext cx="3495040" cy="1220933"/>
          </a:xfrm>
          <a:prstGeom prst="rect">
            <a:avLst/>
          </a:prstGeom>
        </p:spPr>
        <p:txBody>
          <a:bodyPr>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a:t>
            </a:r>
          </a:p>
        </p:txBody>
      </p:sp>
      <p:sp>
        <p:nvSpPr>
          <p:cNvPr id="24" name="Text Placeholder 2">
            <a:extLst>
              <a:ext uri="{FF2B5EF4-FFF2-40B4-BE49-F238E27FC236}">
                <a16:creationId xmlns:a16="http://schemas.microsoft.com/office/drawing/2014/main" id="{6D747BC7-5DB7-6342-83EC-8D17160317FD}"/>
              </a:ext>
            </a:extLst>
          </p:cNvPr>
          <p:cNvSpPr>
            <a:spLocks noGrp="1"/>
          </p:cNvSpPr>
          <p:nvPr>
            <p:ph type="body" sz="quarter" idx="16" hasCustomPrompt="1"/>
          </p:nvPr>
        </p:nvSpPr>
        <p:spPr>
          <a:xfrm>
            <a:off x="5630680" y="469855"/>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01</a:t>
            </a:r>
          </a:p>
        </p:txBody>
      </p:sp>
      <p:sp>
        <p:nvSpPr>
          <p:cNvPr id="26" name="Text Placeholder 2">
            <a:extLst>
              <a:ext uri="{FF2B5EF4-FFF2-40B4-BE49-F238E27FC236}">
                <a16:creationId xmlns:a16="http://schemas.microsoft.com/office/drawing/2014/main" id="{12D2583D-0E33-8846-9207-0755E4202478}"/>
              </a:ext>
            </a:extLst>
          </p:cNvPr>
          <p:cNvSpPr>
            <a:spLocks noGrp="1"/>
          </p:cNvSpPr>
          <p:nvPr>
            <p:ph type="body" sz="quarter" idx="22" hasCustomPrompt="1"/>
          </p:nvPr>
        </p:nvSpPr>
        <p:spPr>
          <a:xfrm>
            <a:off x="5630680" y="2515401"/>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02</a:t>
            </a:r>
          </a:p>
        </p:txBody>
      </p:sp>
      <p:sp>
        <p:nvSpPr>
          <p:cNvPr id="28" name="Text Placeholder 2">
            <a:extLst>
              <a:ext uri="{FF2B5EF4-FFF2-40B4-BE49-F238E27FC236}">
                <a16:creationId xmlns:a16="http://schemas.microsoft.com/office/drawing/2014/main" id="{7DAA48E0-D65A-9F43-893D-F3C842E166A2}"/>
              </a:ext>
            </a:extLst>
          </p:cNvPr>
          <p:cNvSpPr>
            <a:spLocks noGrp="1"/>
          </p:cNvSpPr>
          <p:nvPr>
            <p:ph type="body" sz="quarter" idx="24" hasCustomPrompt="1"/>
          </p:nvPr>
        </p:nvSpPr>
        <p:spPr>
          <a:xfrm>
            <a:off x="5630680" y="4560948"/>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03</a:t>
            </a:r>
          </a:p>
        </p:txBody>
      </p:sp>
      <p:sp>
        <p:nvSpPr>
          <p:cNvPr id="23" name="Text Placeholder 6">
            <a:extLst>
              <a:ext uri="{FF2B5EF4-FFF2-40B4-BE49-F238E27FC236}">
                <a16:creationId xmlns:a16="http://schemas.microsoft.com/office/drawing/2014/main" id="{3FC88FAA-1193-064B-8429-0F3F48582F61}"/>
              </a:ext>
            </a:extLst>
          </p:cNvPr>
          <p:cNvSpPr>
            <a:spLocks noGrp="1"/>
          </p:cNvSpPr>
          <p:nvPr>
            <p:ph type="body" sz="quarter" idx="13" hasCustomPrompt="1"/>
          </p:nvPr>
        </p:nvSpPr>
        <p:spPr>
          <a:xfrm>
            <a:off x="5630677" y="826859"/>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29" name="Text Placeholder 6">
            <a:extLst>
              <a:ext uri="{FF2B5EF4-FFF2-40B4-BE49-F238E27FC236}">
                <a16:creationId xmlns:a16="http://schemas.microsoft.com/office/drawing/2014/main" id="{22785582-A979-AD46-B169-FCB640452F63}"/>
              </a:ext>
            </a:extLst>
          </p:cNvPr>
          <p:cNvSpPr>
            <a:spLocks noGrp="1"/>
          </p:cNvSpPr>
          <p:nvPr>
            <p:ph type="body" sz="quarter" idx="25" hasCustomPrompt="1"/>
          </p:nvPr>
        </p:nvSpPr>
        <p:spPr>
          <a:xfrm>
            <a:off x="5630677" y="2893775"/>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30" name="Text Placeholder 6">
            <a:extLst>
              <a:ext uri="{FF2B5EF4-FFF2-40B4-BE49-F238E27FC236}">
                <a16:creationId xmlns:a16="http://schemas.microsoft.com/office/drawing/2014/main" id="{3A75E004-359B-D54C-AF0F-316938C49C69}"/>
              </a:ext>
            </a:extLst>
          </p:cNvPr>
          <p:cNvSpPr>
            <a:spLocks noGrp="1"/>
          </p:cNvSpPr>
          <p:nvPr>
            <p:ph type="body" sz="quarter" idx="26" hasCustomPrompt="1"/>
          </p:nvPr>
        </p:nvSpPr>
        <p:spPr>
          <a:xfrm>
            <a:off x="5630677" y="4932605"/>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27" name="Slide Number Placeholder 5">
            <a:extLst>
              <a:ext uri="{FF2B5EF4-FFF2-40B4-BE49-F238E27FC236}">
                <a16:creationId xmlns:a16="http://schemas.microsoft.com/office/drawing/2014/main" id="{338DEA80-F4CE-4246-9A5F-53CE9C25E896}"/>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5" name="Straight Connector 34">
            <a:extLst>
              <a:ext uri="{FF2B5EF4-FFF2-40B4-BE49-F238E27FC236}">
                <a16:creationId xmlns:a16="http://schemas.microsoft.com/office/drawing/2014/main" id="{9181BAF1-3F02-A343-861D-53BB0CCC41AC}"/>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3">
            <a:extLst>
              <a:ext uri="{FF2B5EF4-FFF2-40B4-BE49-F238E27FC236}">
                <a16:creationId xmlns:a16="http://schemas.microsoft.com/office/drawing/2014/main" id="{8C2CE03D-D4E9-8DE8-2793-CA64EE28344F}"/>
              </a:ext>
            </a:extLst>
          </p:cNvPr>
          <p:cNvSpPr>
            <a:spLocks noGrp="1"/>
          </p:cNvSpPr>
          <p:nvPr>
            <p:ph sz="quarter" idx="15" hasCustomPrompt="1"/>
          </p:nvPr>
        </p:nvSpPr>
        <p:spPr>
          <a:xfrm>
            <a:off x="853018" y="6531734"/>
            <a:ext cx="3495041"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54765547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ONTENT + Header + Icon Section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10878859"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1"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39" name="Picture Placeholder 2">
            <a:extLst>
              <a:ext uri="{FF2B5EF4-FFF2-40B4-BE49-F238E27FC236}">
                <a16:creationId xmlns:a16="http://schemas.microsoft.com/office/drawing/2014/main" id="{205E1AE3-C4A7-9F40-B12A-533EDB0D08ED}"/>
              </a:ext>
            </a:extLst>
          </p:cNvPr>
          <p:cNvSpPr>
            <a:spLocks noGrp="1"/>
          </p:cNvSpPr>
          <p:nvPr>
            <p:ph type="pic" idx="16" hasCustomPrompt="1"/>
          </p:nvPr>
        </p:nvSpPr>
        <p:spPr>
          <a:xfrm>
            <a:off x="853440"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47" name="Text Placeholder 4">
            <a:extLst>
              <a:ext uri="{FF2B5EF4-FFF2-40B4-BE49-F238E27FC236}">
                <a16:creationId xmlns:a16="http://schemas.microsoft.com/office/drawing/2014/main" id="{1599ED8E-0157-1341-A453-3EE28683C25E}"/>
              </a:ext>
            </a:extLst>
          </p:cNvPr>
          <p:cNvSpPr>
            <a:spLocks noGrp="1"/>
          </p:cNvSpPr>
          <p:nvPr>
            <p:ph type="body" sz="quarter" idx="21" hasCustomPrompt="1"/>
          </p:nvPr>
        </p:nvSpPr>
        <p:spPr>
          <a:xfrm>
            <a:off x="4842933"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49" name="Picture Placeholder 2">
            <a:extLst>
              <a:ext uri="{FF2B5EF4-FFF2-40B4-BE49-F238E27FC236}">
                <a16:creationId xmlns:a16="http://schemas.microsoft.com/office/drawing/2014/main" id="{5228064D-2130-6340-BC1F-24DBDBA82B26}"/>
              </a:ext>
            </a:extLst>
          </p:cNvPr>
          <p:cNvSpPr>
            <a:spLocks noGrp="1"/>
          </p:cNvSpPr>
          <p:nvPr>
            <p:ph type="pic" idx="23" hasCustomPrompt="1"/>
          </p:nvPr>
        </p:nvSpPr>
        <p:spPr>
          <a:xfrm>
            <a:off x="4842935"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51" name="Text Placeholder 4">
            <a:extLst>
              <a:ext uri="{FF2B5EF4-FFF2-40B4-BE49-F238E27FC236}">
                <a16:creationId xmlns:a16="http://schemas.microsoft.com/office/drawing/2014/main" id="{12E273DA-367D-CF4C-82FF-0AB5F3A7FC24}"/>
              </a:ext>
            </a:extLst>
          </p:cNvPr>
          <p:cNvSpPr>
            <a:spLocks noGrp="1"/>
          </p:cNvSpPr>
          <p:nvPr>
            <p:ph type="body" sz="quarter" idx="24" hasCustomPrompt="1"/>
          </p:nvPr>
        </p:nvSpPr>
        <p:spPr>
          <a:xfrm>
            <a:off x="8832428"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53" name="Picture Placeholder 2">
            <a:extLst>
              <a:ext uri="{FF2B5EF4-FFF2-40B4-BE49-F238E27FC236}">
                <a16:creationId xmlns:a16="http://schemas.microsoft.com/office/drawing/2014/main" id="{CD5A25AA-F6BD-454A-8094-DDB658BFD1C6}"/>
              </a:ext>
            </a:extLst>
          </p:cNvPr>
          <p:cNvSpPr>
            <a:spLocks noGrp="1"/>
          </p:cNvSpPr>
          <p:nvPr>
            <p:ph type="pic" idx="26" hasCustomPrompt="1"/>
          </p:nvPr>
        </p:nvSpPr>
        <p:spPr>
          <a:xfrm>
            <a:off x="8832428"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6" name="Text Placeholder 6">
            <a:extLst>
              <a:ext uri="{FF2B5EF4-FFF2-40B4-BE49-F238E27FC236}">
                <a16:creationId xmlns:a16="http://schemas.microsoft.com/office/drawing/2014/main" id="{2B3B5A68-015C-A44C-A1D9-5D9178CE7910}"/>
              </a:ext>
            </a:extLst>
          </p:cNvPr>
          <p:cNvSpPr>
            <a:spLocks noGrp="1"/>
          </p:cNvSpPr>
          <p:nvPr>
            <p:ph type="body" sz="quarter" idx="13" hasCustomPrompt="1"/>
          </p:nvPr>
        </p:nvSpPr>
        <p:spPr>
          <a:xfrm>
            <a:off x="853441"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7" name="Text Placeholder 6">
            <a:extLst>
              <a:ext uri="{FF2B5EF4-FFF2-40B4-BE49-F238E27FC236}">
                <a16:creationId xmlns:a16="http://schemas.microsoft.com/office/drawing/2014/main" id="{A6D0EF42-DF9B-0148-8C06-DD9500E36C6F}"/>
              </a:ext>
            </a:extLst>
          </p:cNvPr>
          <p:cNvSpPr>
            <a:spLocks noGrp="1"/>
          </p:cNvSpPr>
          <p:nvPr>
            <p:ph type="body" sz="quarter" idx="27" hasCustomPrompt="1"/>
          </p:nvPr>
        </p:nvSpPr>
        <p:spPr>
          <a:xfrm>
            <a:off x="4842934"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8" name="Text Placeholder 6">
            <a:extLst>
              <a:ext uri="{FF2B5EF4-FFF2-40B4-BE49-F238E27FC236}">
                <a16:creationId xmlns:a16="http://schemas.microsoft.com/office/drawing/2014/main" id="{64CA032F-E835-F145-828E-0B2C3B7F28ED}"/>
              </a:ext>
            </a:extLst>
          </p:cNvPr>
          <p:cNvSpPr>
            <a:spLocks noGrp="1"/>
          </p:cNvSpPr>
          <p:nvPr>
            <p:ph type="body" sz="quarter" idx="28" hasCustomPrompt="1"/>
          </p:nvPr>
        </p:nvSpPr>
        <p:spPr>
          <a:xfrm>
            <a:off x="8832429"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3" name="Content Placeholder 3">
            <a:extLst>
              <a:ext uri="{FF2B5EF4-FFF2-40B4-BE49-F238E27FC236}">
                <a16:creationId xmlns:a16="http://schemas.microsoft.com/office/drawing/2014/main" id="{10C19AF8-5EB3-C7D0-3872-428522A73BDB}"/>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2326269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 Header + Numbered Section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856327"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endParaRPr lang="en-US"/>
          </a:p>
        </p:txBody>
      </p:sp>
      <p:sp>
        <p:nvSpPr>
          <p:cNvPr id="22" name="Text Placeholder 4">
            <a:extLst>
              <a:ext uri="{FF2B5EF4-FFF2-40B4-BE49-F238E27FC236}">
                <a16:creationId xmlns:a16="http://schemas.microsoft.com/office/drawing/2014/main" id="{070E8795-C949-6A47-A913-6DE1344F1BE3}"/>
              </a:ext>
            </a:extLst>
          </p:cNvPr>
          <p:cNvSpPr>
            <a:spLocks noGrp="1"/>
          </p:cNvSpPr>
          <p:nvPr>
            <p:ph type="body" sz="quarter" idx="21" hasCustomPrompt="1"/>
          </p:nvPr>
        </p:nvSpPr>
        <p:spPr>
          <a:xfrm>
            <a:off x="853441" y="1876235"/>
            <a:ext cx="548643" cy="1128856"/>
          </a:xfrm>
          <a:prstGeom prst="rect">
            <a:avLst/>
          </a:prstGeom>
        </p:spPr>
        <p:txBody>
          <a:bodyPr>
            <a:sp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1</a:t>
            </a:r>
          </a:p>
        </p:txBody>
      </p:sp>
      <p:cxnSp>
        <p:nvCxnSpPr>
          <p:cNvPr id="5" name="Straight Connector 4">
            <a:extLst>
              <a:ext uri="{FF2B5EF4-FFF2-40B4-BE49-F238E27FC236}">
                <a16:creationId xmlns:a16="http://schemas.microsoft.com/office/drawing/2014/main" id="{662B80ED-6F7E-E74F-A0F9-472C9A1BBB01}"/>
              </a:ext>
            </a:extLst>
          </p:cNvPr>
          <p:cNvCxnSpPr>
            <a:cxnSpLocks/>
          </p:cNvCxnSpPr>
          <p:nvPr userDrawn="1"/>
        </p:nvCxnSpPr>
        <p:spPr>
          <a:xfrm>
            <a:off x="1531087"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52" name="Text Placeholder 4">
            <a:extLst>
              <a:ext uri="{FF2B5EF4-FFF2-40B4-BE49-F238E27FC236}">
                <a16:creationId xmlns:a16="http://schemas.microsoft.com/office/drawing/2014/main" id="{B62CD6E9-C7AE-924D-B241-9F40064481B4}"/>
              </a:ext>
            </a:extLst>
          </p:cNvPr>
          <p:cNvSpPr>
            <a:spLocks noGrp="1"/>
          </p:cNvSpPr>
          <p:nvPr>
            <p:ph type="body" sz="quarter" idx="23" hasCustomPrompt="1"/>
          </p:nvPr>
        </p:nvSpPr>
        <p:spPr>
          <a:xfrm>
            <a:off x="5740756"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53" name="Text Placeholder 4">
            <a:extLst>
              <a:ext uri="{FF2B5EF4-FFF2-40B4-BE49-F238E27FC236}">
                <a16:creationId xmlns:a16="http://schemas.microsoft.com/office/drawing/2014/main" id="{1CCF56B5-638B-A24A-B6B7-3A36575E7109}"/>
              </a:ext>
            </a:extLst>
          </p:cNvPr>
          <p:cNvSpPr>
            <a:spLocks noGrp="1"/>
          </p:cNvSpPr>
          <p:nvPr>
            <p:ph type="body" sz="quarter" idx="24" hasCustomPrompt="1"/>
          </p:nvPr>
        </p:nvSpPr>
        <p:spPr>
          <a:xfrm>
            <a:off x="4737869" y="1876235"/>
            <a:ext cx="548643" cy="990724"/>
          </a:xfrm>
          <a:prstGeom prst="rect">
            <a:avLst/>
          </a:prstGeom>
        </p:spPr>
        <p:txBody>
          <a:bodyPr>
            <a:no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a:t>
            </a:r>
          </a:p>
        </p:txBody>
      </p:sp>
      <p:cxnSp>
        <p:nvCxnSpPr>
          <p:cNvPr id="54" name="Straight Connector 53">
            <a:extLst>
              <a:ext uri="{FF2B5EF4-FFF2-40B4-BE49-F238E27FC236}">
                <a16:creationId xmlns:a16="http://schemas.microsoft.com/office/drawing/2014/main" id="{FAA7FC4C-CE6B-834F-884B-31A04D184EBA}"/>
              </a:ext>
            </a:extLst>
          </p:cNvPr>
          <p:cNvCxnSpPr>
            <a:cxnSpLocks/>
          </p:cNvCxnSpPr>
          <p:nvPr userDrawn="1"/>
        </p:nvCxnSpPr>
        <p:spPr>
          <a:xfrm>
            <a:off x="5415516"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56" name="Text Placeholder 4">
            <a:extLst>
              <a:ext uri="{FF2B5EF4-FFF2-40B4-BE49-F238E27FC236}">
                <a16:creationId xmlns:a16="http://schemas.microsoft.com/office/drawing/2014/main" id="{923E018C-87ED-5B44-8217-D5D662BDCF39}"/>
              </a:ext>
            </a:extLst>
          </p:cNvPr>
          <p:cNvSpPr>
            <a:spLocks noGrp="1"/>
          </p:cNvSpPr>
          <p:nvPr>
            <p:ph type="body" sz="quarter" idx="26" hasCustomPrompt="1"/>
          </p:nvPr>
        </p:nvSpPr>
        <p:spPr>
          <a:xfrm>
            <a:off x="9582652"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endParaRPr lang="en-US"/>
          </a:p>
        </p:txBody>
      </p:sp>
      <p:sp>
        <p:nvSpPr>
          <p:cNvPr id="57" name="Text Placeholder 4">
            <a:extLst>
              <a:ext uri="{FF2B5EF4-FFF2-40B4-BE49-F238E27FC236}">
                <a16:creationId xmlns:a16="http://schemas.microsoft.com/office/drawing/2014/main" id="{374E3B49-F7C2-8B4E-B9BE-00D14BBB2493}"/>
              </a:ext>
            </a:extLst>
          </p:cNvPr>
          <p:cNvSpPr>
            <a:spLocks noGrp="1"/>
          </p:cNvSpPr>
          <p:nvPr>
            <p:ph type="body" sz="quarter" idx="27" hasCustomPrompt="1"/>
          </p:nvPr>
        </p:nvSpPr>
        <p:spPr>
          <a:xfrm>
            <a:off x="8579765" y="1876235"/>
            <a:ext cx="548643" cy="1128856"/>
          </a:xfrm>
          <a:prstGeom prst="rect">
            <a:avLst/>
          </a:prstGeom>
        </p:spPr>
        <p:txBody>
          <a:bodyPr>
            <a:sp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3</a:t>
            </a:r>
          </a:p>
        </p:txBody>
      </p:sp>
      <p:cxnSp>
        <p:nvCxnSpPr>
          <p:cNvPr id="58" name="Straight Connector 57">
            <a:extLst>
              <a:ext uri="{FF2B5EF4-FFF2-40B4-BE49-F238E27FC236}">
                <a16:creationId xmlns:a16="http://schemas.microsoft.com/office/drawing/2014/main" id="{B1F0EAA4-8009-6F4C-9B90-5FB2CA7A403B}"/>
              </a:ext>
            </a:extLst>
          </p:cNvPr>
          <p:cNvCxnSpPr>
            <a:cxnSpLocks/>
          </p:cNvCxnSpPr>
          <p:nvPr userDrawn="1"/>
        </p:nvCxnSpPr>
        <p:spPr>
          <a:xfrm>
            <a:off x="9257412"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28" name="Text Placeholder 6">
            <a:extLst>
              <a:ext uri="{FF2B5EF4-FFF2-40B4-BE49-F238E27FC236}">
                <a16:creationId xmlns:a16="http://schemas.microsoft.com/office/drawing/2014/main" id="{CA48554F-2EB7-BC4C-A288-344A5BF6E29C}"/>
              </a:ext>
            </a:extLst>
          </p:cNvPr>
          <p:cNvSpPr>
            <a:spLocks noGrp="1"/>
          </p:cNvSpPr>
          <p:nvPr>
            <p:ph type="body" sz="quarter" idx="13" hasCustomPrompt="1"/>
          </p:nvPr>
        </p:nvSpPr>
        <p:spPr>
          <a:xfrm>
            <a:off x="1845812"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30" name="Text Placeholder 6">
            <a:extLst>
              <a:ext uri="{FF2B5EF4-FFF2-40B4-BE49-F238E27FC236}">
                <a16:creationId xmlns:a16="http://schemas.microsoft.com/office/drawing/2014/main" id="{289F5F9E-6D0C-3F42-9471-DBF3186CDB2C}"/>
              </a:ext>
            </a:extLst>
          </p:cNvPr>
          <p:cNvSpPr>
            <a:spLocks noGrp="1"/>
          </p:cNvSpPr>
          <p:nvPr>
            <p:ph type="body" sz="quarter" idx="28" hasCustomPrompt="1"/>
          </p:nvPr>
        </p:nvSpPr>
        <p:spPr>
          <a:xfrm>
            <a:off x="5740756"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34" name="Text Placeholder 6">
            <a:extLst>
              <a:ext uri="{FF2B5EF4-FFF2-40B4-BE49-F238E27FC236}">
                <a16:creationId xmlns:a16="http://schemas.microsoft.com/office/drawing/2014/main" id="{5EC931E8-5599-D94B-A9AF-31662BC51149}"/>
              </a:ext>
            </a:extLst>
          </p:cNvPr>
          <p:cNvSpPr>
            <a:spLocks noGrp="1"/>
          </p:cNvSpPr>
          <p:nvPr>
            <p:ph type="body" sz="quarter" idx="29" hasCustomPrompt="1"/>
          </p:nvPr>
        </p:nvSpPr>
        <p:spPr>
          <a:xfrm>
            <a:off x="9582652"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6" name="Content Placeholder 3">
            <a:extLst>
              <a:ext uri="{FF2B5EF4-FFF2-40B4-BE49-F238E27FC236}">
                <a16:creationId xmlns:a16="http://schemas.microsoft.com/office/drawing/2014/main" id="{37335180-64D0-C63D-4682-0E6527349CD5}"/>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43612254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ONTENT + Header + Icon Sections + Gray Sidebar">
    <p:spTree>
      <p:nvGrpSpPr>
        <p:cNvPr id="1" name=""/>
        <p:cNvGrpSpPr/>
        <p:nvPr/>
      </p:nvGrpSpPr>
      <p:grpSpPr>
        <a:xfrm>
          <a:off x="0" y="0"/>
          <a:ext cx="0" cy="0"/>
          <a:chOff x="0" y="0"/>
          <a:chExt cx="0" cy="0"/>
        </a:xfrm>
      </p:grpSpPr>
      <p:sp>
        <p:nvSpPr>
          <p:cNvPr id="40" name="SmartArt Placeholder 2">
            <a:extLst>
              <a:ext uri="{FF2B5EF4-FFF2-40B4-BE49-F238E27FC236}">
                <a16:creationId xmlns:a16="http://schemas.microsoft.com/office/drawing/2014/main" id="{A866777C-7724-4846-AEE2-CAE69DECBD40}"/>
              </a:ext>
            </a:extLst>
          </p:cNvPr>
          <p:cNvSpPr>
            <a:spLocks noGrp="1"/>
          </p:cNvSpPr>
          <p:nvPr>
            <p:ph type="dgm" sz="quarter" idx="30"/>
          </p:nvPr>
        </p:nvSpPr>
        <p:spPr>
          <a:xfrm>
            <a:off x="7185997" y="-4315"/>
            <a:ext cx="5004535"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4" y="365761"/>
            <a:ext cx="5662505"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598508" y="2121534"/>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9" name="Text Placeholder 2">
            <a:extLst>
              <a:ext uri="{FF2B5EF4-FFF2-40B4-BE49-F238E27FC236}">
                <a16:creationId xmlns:a16="http://schemas.microsoft.com/office/drawing/2014/main" id="{550EB99D-17CD-794D-B59B-D726EBD26702}"/>
              </a:ext>
            </a:extLst>
          </p:cNvPr>
          <p:cNvSpPr>
            <a:spLocks noGrp="1"/>
          </p:cNvSpPr>
          <p:nvPr>
            <p:ph type="body" sz="quarter" idx="20" hasCustomPrompt="1"/>
          </p:nvPr>
        </p:nvSpPr>
        <p:spPr>
          <a:xfrm>
            <a:off x="1598508" y="305861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9" name="Picture Placeholder 2">
            <a:extLst>
              <a:ext uri="{FF2B5EF4-FFF2-40B4-BE49-F238E27FC236}">
                <a16:creationId xmlns:a16="http://schemas.microsoft.com/office/drawing/2014/main" id="{205E1AE3-C4A7-9F40-B12A-533EDB0D08ED}"/>
              </a:ext>
            </a:extLst>
          </p:cNvPr>
          <p:cNvSpPr>
            <a:spLocks noGrp="1"/>
          </p:cNvSpPr>
          <p:nvPr>
            <p:ph type="pic" idx="16" hasCustomPrompt="1"/>
          </p:nvPr>
        </p:nvSpPr>
        <p:spPr>
          <a:xfrm>
            <a:off x="853440" y="213956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4" name="Text Placeholder 4">
            <a:extLst>
              <a:ext uri="{FF2B5EF4-FFF2-40B4-BE49-F238E27FC236}">
                <a16:creationId xmlns:a16="http://schemas.microsoft.com/office/drawing/2014/main" id="{93C34DA7-35BA-0142-B107-BDF7708907D6}"/>
              </a:ext>
            </a:extLst>
          </p:cNvPr>
          <p:cNvSpPr>
            <a:spLocks noGrp="1"/>
          </p:cNvSpPr>
          <p:nvPr>
            <p:ph type="body" sz="quarter" idx="21" hasCustomPrompt="1"/>
          </p:nvPr>
        </p:nvSpPr>
        <p:spPr>
          <a:xfrm>
            <a:off x="4646508" y="2121534"/>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5" name="Text Placeholder 2">
            <a:extLst>
              <a:ext uri="{FF2B5EF4-FFF2-40B4-BE49-F238E27FC236}">
                <a16:creationId xmlns:a16="http://schemas.microsoft.com/office/drawing/2014/main" id="{54673579-935E-0F43-BE8F-7A1C09433154}"/>
              </a:ext>
            </a:extLst>
          </p:cNvPr>
          <p:cNvSpPr>
            <a:spLocks noGrp="1"/>
          </p:cNvSpPr>
          <p:nvPr>
            <p:ph type="body" sz="quarter" idx="22" hasCustomPrompt="1"/>
          </p:nvPr>
        </p:nvSpPr>
        <p:spPr>
          <a:xfrm>
            <a:off x="4646508" y="305861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26" name="Picture Placeholder 2">
            <a:extLst>
              <a:ext uri="{FF2B5EF4-FFF2-40B4-BE49-F238E27FC236}">
                <a16:creationId xmlns:a16="http://schemas.microsoft.com/office/drawing/2014/main" id="{ADC375FE-1081-F84C-82BA-E4879F92E489}"/>
              </a:ext>
            </a:extLst>
          </p:cNvPr>
          <p:cNvSpPr>
            <a:spLocks noGrp="1"/>
          </p:cNvSpPr>
          <p:nvPr>
            <p:ph type="pic" idx="23" hasCustomPrompt="1"/>
          </p:nvPr>
        </p:nvSpPr>
        <p:spPr>
          <a:xfrm>
            <a:off x="3928535" y="213956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7" name="Text Placeholder 4">
            <a:extLst>
              <a:ext uri="{FF2B5EF4-FFF2-40B4-BE49-F238E27FC236}">
                <a16:creationId xmlns:a16="http://schemas.microsoft.com/office/drawing/2014/main" id="{403422E2-D9BF-2E4D-B424-7D8C3057CAD7}"/>
              </a:ext>
            </a:extLst>
          </p:cNvPr>
          <p:cNvSpPr>
            <a:spLocks noGrp="1"/>
          </p:cNvSpPr>
          <p:nvPr>
            <p:ph type="body" sz="quarter" idx="24" hasCustomPrompt="1"/>
          </p:nvPr>
        </p:nvSpPr>
        <p:spPr>
          <a:xfrm>
            <a:off x="1598508" y="4275452"/>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8" name="Text Placeholder 2">
            <a:extLst>
              <a:ext uri="{FF2B5EF4-FFF2-40B4-BE49-F238E27FC236}">
                <a16:creationId xmlns:a16="http://schemas.microsoft.com/office/drawing/2014/main" id="{DA53AA2D-2292-E746-97A3-C8C58D6CFA2B}"/>
              </a:ext>
            </a:extLst>
          </p:cNvPr>
          <p:cNvSpPr>
            <a:spLocks noGrp="1"/>
          </p:cNvSpPr>
          <p:nvPr>
            <p:ph type="body" sz="quarter" idx="25" hasCustomPrompt="1"/>
          </p:nvPr>
        </p:nvSpPr>
        <p:spPr>
          <a:xfrm>
            <a:off x="1598508" y="521253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0" name="Picture Placeholder 2">
            <a:extLst>
              <a:ext uri="{FF2B5EF4-FFF2-40B4-BE49-F238E27FC236}">
                <a16:creationId xmlns:a16="http://schemas.microsoft.com/office/drawing/2014/main" id="{BA81A13E-7277-EA4F-ABFC-55FB35253C20}"/>
              </a:ext>
            </a:extLst>
          </p:cNvPr>
          <p:cNvSpPr>
            <a:spLocks noGrp="1"/>
          </p:cNvSpPr>
          <p:nvPr>
            <p:ph type="pic" idx="26" hasCustomPrompt="1"/>
          </p:nvPr>
        </p:nvSpPr>
        <p:spPr>
          <a:xfrm>
            <a:off x="853440" y="4293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34" name="Text Placeholder 4">
            <a:extLst>
              <a:ext uri="{FF2B5EF4-FFF2-40B4-BE49-F238E27FC236}">
                <a16:creationId xmlns:a16="http://schemas.microsoft.com/office/drawing/2014/main" id="{16054A60-6726-F74C-99C8-CE93114E3B30}"/>
              </a:ext>
            </a:extLst>
          </p:cNvPr>
          <p:cNvSpPr>
            <a:spLocks noGrp="1"/>
          </p:cNvSpPr>
          <p:nvPr>
            <p:ph type="body" sz="quarter" idx="27" hasCustomPrompt="1"/>
          </p:nvPr>
        </p:nvSpPr>
        <p:spPr>
          <a:xfrm>
            <a:off x="4646508" y="4275452"/>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35" name="Text Placeholder 2">
            <a:extLst>
              <a:ext uri="{FF2B5EF4-FFF2-40B4-BE49-F238E27FC236}">
                <a16:creationId xmlns:a16="http://schemas.microsoft.com/office/drawing/2014/main" id="{D223289B-BDFE-6E4E-BF07-8FDAB2EA9E18}"/>
              </a:ext>
            </a:extLst>
          </p:cNvPr>
          <p:cNvSpPr>
            <a:spLocks noGrp="1"/>
          </p:cNvSpPr>
          <p:nvPr>
            <p:ph type="body" sz="quarter" idx="28" hasCustomPrompt="1"/>
          </p:nvPr>
        </p:nvSpPr>
        <p:spPr>
          <a:xfrm>
            <a:off x="4646508" y="521253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6" name="Picture Placeholder 2">
            <a:extLst>
              <a:ext uri="{FF2B5EF4-FFF2-40B4-BE49-F238E27FC236}">
                <a16:creationId xmlns:a16="http://schemas.microsoft.com/office/drawing/2014/main" id="{EB661BF0-EA70-2747-80CA-2397C359D612}"/>
              </a:ext>
            </a:extLst>
          </p:cNvPr>
          <p:cNvSpPr>
            <a:spLocks noGrp="1"/>
          </p:cNvSpPr>
          <p:nvPr>
            <p:ph type="pic" idx="29" hasCustomPrompt="1"/>
          </p:nvPr>
        </p:nvSpPr>
        <p:spPr>
          <a:xfrm>
            <a:off x="3928535" y="4293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42" name="Text Placeholder 4">
            <a:extLst>
              <a:ext uri="{FF2B5EF4-FFF2-40B4-BE49-F238E27FC236}">
                <a16:creationId xmlns:a16="http://schemas.microsoft.com/office/drawing/2014/main" id="{B6B432E2-4FC2-A741-88FE-202C00245C53}"/>
              </a:ext>
            </a:extLst>
          </p:cNvPr>
          <p:cNvSpPr>
            <a:spLocks noGrp="1"/>
          </p:cNvSpPr>
          <p:nvPr>
            <p:ph type="body" sz="quarter" idx="32" hasCustomPrompt="1"/>
          </p:nvPr>
        </p:nvSpPr>
        <p:spPr>
          <a:xfrm>
            <a:off x="7924801" y="441746"/>
            <a:ext cx="341375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elit</a:t>
            </a:r>
          </a:p>
        </p:txBody>
      </p:sp>
      <p:sp>
        <p:nvSpPr>
          <p:cNvPr id="45" name="Text Placeholder 6">
            <a:extLst>
              <a:ext uri="{FF2B5EF4-FFF2-40B4-BE49-F238E27FC236}">
                <a16:creationId xmlns:a16="http://schemas.microsoft.com/office/drawing/2014/main" id="{D4FF8F33-18DA-2246-9C39-0DCB938CF1F6}"/>
              </a:ext>
            </a:extLst>
          </p:cNvPr>
          <p:cNvSpPr>
            <a:spLocks noGrp="1"/>
          </p:cNvSpPr>
          <p:nvPr>
            <p:ph type="body" sz="quarter" idx="33" hasCustomPrompt="1"/>
          </p:nvPr>
        </p:nvSpPr>
        <p:spPr>
          <a:xfrm>
            <a:off x="7956883" y="1429566"/>
            <a:ext cx="338167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41" name="Slide Number Placeholder 5">
            <a:extLst>
              <a:ext uri="{FF2B5EF4-FFF2-40B4-BE49-F238E27FC236}">
                <a16:creationId xmlns:a16="http://schemas.microsoft.com/office/drawing/2014/main" id="{BF7A9FC8-F320-5E4C-9138-60ADC0CEF07B}"/>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44" name="Straight Connector 43">
            <a:extLst>
              <a:ext uri="{FF2B5EF4-FFF2-40B4-BE49-F238E27FC236}">
                <a16:creationId xmlns:a16="http://schemas.microsoft.com/office/drawing/2014/main" id="{17C83957-5F62-4840-91ED-BFF47CEE187C}"/>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1" name="Content Placeholder 3">
            <a:extLst>
              <a:ext uri="{FF2B5EF4-FFF2-40B4-BE49-F238E27FC236}">
                <a16:creationId xmlns:a16="http://schemas.microsoft.com/office/drawing/2014/main" id="{EDFD658A-E653-5622-BBE4-15049CC3D275}"/>
              </a:ext>
            </a:extLst>
          </p:cNvPr>
          <p:cNvSpPr>
            <a:spLocks noGrp="1"/>
          </p:cNvSpPr>
          <p:nvPr>
            <p:ph sz="quarter" idx="15" hasCustomPrompt="1"/>
          </p:nvPr>
        </p:nvSpPr>
        <p:spPr>
          <a:xfrm>
            <a:off x="853018" y="6531734"/>
            <a:ext cx="563583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69308860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ONTENT + Header +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5"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2" y="2728264"/>
            <a:ext cx="5658628" cy="3198403"/>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5658629" y="2728264"/>
            <a:ext cx="118099" cy="3198403"/>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53442" y="2841253"/>
            <a:ext cx="4485913" cy="863400"/>
          </a:xfrm>
          <a:prstGeom prst="rect">
            <a:avLst/>
          </a:prstGeom>
        </p:spPr>
        <p:txBody>
          <a:bodyPr anchor="b" anchorCtr="0">
            <a:spAutoFit/>
          </a:bodyPr>
          <a:lstStyle>
            <a:lvl1pPr marL="0" indent="0">
              <a:buNone/>
              <a:defRPr sz="2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r>
              <a:rPr lang="en-US"/>
              <a:t> </a:t>
            </a:r>
            <a:r>
              <a:rPr lang="en-US" err="1"/>
              <a:t>duis</a:t>
            </a:r>
            <a:r>
              <a:rPr lang="en-US"/>
              <a:t> </a:t>
            </a:r>
            <a:r>
              <a:rPr lang="en-US" err="1"/>
              <a:t>autre</a:t>
            </a:r>
            <a:endParaRPr lang="en-US"/>
          </a:p>
        </p:txBody>
      </p:sp>
      <p:sp>
        <p:nvSpPr>
          <p:cNvPr id="23" name="Text Placeholder 6">
            <a:extLst>
              <a:ext uri="{FF2B5EF4-FFF2-40B4-BE49-F238E27FC236}">
                <a16:creationId xmlns:a16="http://schemas.microsoft.com/office/drawing/2014/main" id="{9506DAE8-E277-8649-AB44-98AB5CF0FC32}"/>
              </a:ext>
            </a:extLst>
          </p:cNvPr>
          <p:cNvSpPr>
            <a:spLocks noGrp="1"/>
          </p:cNvSpPr>
          <p:nvPr>
            <p:ph type="body" sz="quarter" idx="33" hasCustomPrompt="1"/>
          </p:nvPr>
        </p:nvSpPr>
        <p:spPr>
          <a:xfrm>
            <a:off x="853441" y="3895449"/>
            <a:ext cx="4484444"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5" name="Slide Number Placeholder 5">
            <a:extLst>
              <a:ext uri="{FF2B5EF4-FFF2-40B4-BE49-F238E27FC236}">
                <a16:creationId xmlns:a16="http://schemas.microsoft.com/office/drawing/2014/main" id="{23A62A02-8EA6-714D-AB4A-B88B5296CEC7}"/>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26" name="Straight Connector 25">
            <a:extLst>
              <a:ext uri="{FF2B5EF4-FFF2-40B4-BE49-F238E27FC236}">
                <a16:creationId xmlns:a16="http://schemas.microsoft.com/office/drawing/2014/main" id="{76FAD572-04B4-BC4F-B9AF-0AFDEEC2C444}"/>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1" name="Content Placeholder 3">
            <a:extLst>
              <a:ext uri="{FF2B5EF4-FFF2-40B4-BE49-F238E27FC236}">
                <a16:creationId xmlns:a16="http://schemas.microsoft.com/office/drawing/2014/main" id="{2717641B-B6D0-FA76-546C-60D5D28562FF}"/>
              </a:ext>
            </a:extLst>
          </p:cNvPr>
          <p:cNvSpPr>
            <a:spLocks noGrp="1"/>
          </p:cNvSpPr>
          <p:nvPr>
            <p:ph sz="quarter" idx="15" hasCustomPrompt="1"/>
          </p:nvPr>
        </p:nvSpPr>
        <p:spPr>
          <a:xfrm>
            <a:off x="853018" y="6531734"/>
            <a:ext cx="391379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57990870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CONTENT + Header + Stat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5"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1" y="4183519"/>
            <a:ext cx="8246135" cy="1793536"/>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8246133" y="4183519"/>
            <a:ext cx="118099" cy="1793536"/>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28" name="Text Placeholder 2">
            <a:extLst>
              <a:ext uri="{FF2B5EF4-FFF2-40B4-BE49-F238E27FC236}">
                <a16:creationId xmlns:a16="http://schemas.microsoft.com/office/drawing/2014/main" id="{490E533F-240B-2440-A0E6-B8749769DBF6}"/>
              </a:ext>
            </a:extLst>
          </p:cNvPr>
          <p:cNvSpPr>
            <a:spLocks noGrp="1"/>
          </p:cNvSpPr>
          <p:nvPr>
            <p:ph type="body" sz="quarter" idx="16" hasCustomPrompt="1"/>
          </p:nvPr>
        </p:nvSpPr>
        <p:spPr>
          <a:xfrm>
            <a:off x="853442" y="2711549"/>
            <a:ext cx="3913369" cy="852115"/>
          </a:xfrm>
          <a:prstGeom prst="rect">
            <a:avLst/>
          </a:prstGeom>
        </p:spPr>
        <p:txBody>
          <a:bodyPr>
            <a:spAutoFit/>
          </a:bodyPr>
          <a:lstStyle>
            <a:lvl1pPr marL="0" indent="0">
              <a:lnSpc>
                <a:spcPct val="130000"/>
              </a:lnSpc>
              <a:spcBef>
                <a:spcPts val="0"/>
              </a:spcBef>
              <a:spcAft>
                <a:spcPts val="8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amet, consectetur adipiscing elit. Incididunt ut labore et dolore magna. Quis nostrud exercitation ullamco.</a:t>
            </a:r>
          </a:p>
        </p:txBody>
      </p:sp>
      <p:sp>
        <p:nvSpPr>
          <p:cNvPr id="23" name="Text Placeholder 4">
            <a:extLst>
              <a:ext uri="{FF2B5EF4-FFF2-40B4-BE49-F238E27FC236}">
                <a16:creationId xmlns:a16="http://schemas.microsoft.com/office/drawing/2014/main" id="{5507AA1B-F987-5341-8177-6DCC02206327}"/>
              </a:ext>
            </a:extLst>
          </p:cNvPr>
          <p:cNvSpPr>
            <a:spLocks noGrp="1"/>
          </p:cNvSpPr>
          <p:nvPr>
            <p:ph type="body" sz="quarter" idx="12" hasCustomPrompt="1"/>
          </p:nvPr>
        </p:nvSpPr>
        <p:spPr>
          <a:xfrm>
            <a:off x="1075141"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25" name="Text Placeholder 2">
            <a:extLst>
              <a:ext uri="{FF2B5EF4-FFF2-40B4-BE49-F238E27FC236}">
                <a16:creationId xmlns:a16="http://schemas.microsoft.com/office/drawing/2014/main" id="{F49C811C-6E73-2B4A-A935-FBE5605AB2AE}"/>
              </a:ext>
            </a:extLst>
          </p:cNvPr>
          <p:cNvSpPr>
            <a:spLocks noGrp="1"/>
          </p:cNvSpPr>
          <p:nvPr>
            <p:ph type="body" sz="quarter" idx="48" hasCustomPrompt="1"/>
          </p:nvPr>
        </p:nvSpPr>
        <p:spPr>
          <a:xfrm>
            <a:off x="807653"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a:t>
            </a:r>
          </a:p>
        </p:txBody>
      </p:sp>
      <p:sp>
        <p:nvSpPr>
          <p:cNvPr id="26" name="Text Placeholder 4">
            <a:extLst>
              <a:ext uri="{FF2B5EF4-FFF2-40B4-BE49-F238E27FC236}">
                <a16:creationId xmlns:a16="http://schemas.microsoft.com/office/drawing/2014/main" id="{3FF8063A-EB8B-2643-AFA3-81EBD511544D}"/>
              </a:ext>
            </a:extLst>
          </p:cNvPr>
          <p:cNvSpPr>
            <a:spLocks noGrp="1"/>
          </p:cNvSpPr>
          <p:nvPr>
            <p:ph type="body" sz="quarter" idx="49" hasCustomPrompt="1"/>
          </p:nvPr>
        </p:nvSpPr>
        <p:spPr>
          <a:xfrm>
            <a:off x="3683304"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27" name="Text Placeholder 2">
            <a:extLst>
              <a:ext uri="{FF2B5EF4-FFF2-40B4-BE49-F238E27FC236}">
                <a16:creationId xmlns:a16="http://schemas.microsoft.com/office/drawing/2014/main" id="{C33B0F9D-26C5-4042-BD8A-3B7D7FD7E9F1}"/>
              </a:ext>
            </a:extLst>
          </p:cNvPr>
          <p:cNvSpPr>
            <a:spLocks noGrp="1"/>
          </p:cNvSpPr>
          <p:nvPr>
            <p:ph type="body" sz="quarter" idx="50" hasCustomPrompt="1"/>
          </p:nvPr>
        </p:nvSpPr>
        <p:spPr>
          <a:xfrm>
            <a:off x="3415816"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amet, consectetur.</a:t>
            </a:r>
          </a:p>
        </p:txBody>
      </p:sp>
      <p:sp>
        <p:nvSpPr>
          <p:cNvPr id="29" name="Text Placeholder 4">
            <a:extLst>
              <a:ext uri="{FF2B5EF4-FFF2-40B4-BE49-F238E27FC236}">
                <a16:creationId xmlns:a16="http://schemas.microsoft.com/office/drawing/2014/main" id="{82194906-54BE-FC42-A576-EE1D4629F29D}"/>
              </a:ext>
            </a:extLst>
          </p:cNvPr>
          <p:cNvSpPr>
            <a:spLocks noGrp="1"/>
          </p:cNvSpPr>
          <p:nvPr>
            <p:ph type="body" sz="quarter" idx="51" hasCustomPrompt="1"/>
          </p:nvPr>
        </p:nvSpPr>
        <p:spPr>
          <a:xfrm>
            <a:off x="6214301"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35" name="Text Placeholder 2">
            <a:extLst>
              <a:ext uri="{FF2B5EF4-FFF2-40B4-BE49-F238E27FC236}">
                <a16:creationId xmlns:a16="http://schemas.microsoft.com/office/drawing/2014/main" id="{BFBD968C-9DD4-0340-AF9A-731CFE1190B0}"/>
              </a:ext>
            </a:extLst>
          </p:cNvPr>
          <p:cNvSpPr>
            <a:spLocks noGrp="1"/>
          </p:cNvSpPr>
          <p:nvPr>
            <p:ph type="body" sz="quarter" idx="52" hasCustomPrompt="1"/>
          </p:nvPr>
        </p:nvSpPr>
        <p:spPr>
          <a:xfrm>
            <a:off x="5946813"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a:t>
            </a:r>
          </a:p>
        </p:txBody>
      </p:sp>
      <p:sp>
        <p:nvSpPr>
          <p:cNvPr id="36" name="Slide Number Placeholder 5">
            <a:extLst>
              <a:ext uri="{FF2B5EF4-FFF2-40B4-BE49-F238E27FC236}">
                <a16:creationId xmlns:a16="http://schemas.microsoft.com/office/drawing/2014/main" id="{63438CFD-138E-524A-BF0C-980E737AAE55}"/>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9" name="Straight Connector 38">
            <a:extLst>
              <a:ext uri="{FF2B5EF4-FFF2-40B4-BE49-F238E27FC236}">
                <a16:creationId xmlns:a16="http://schemas.microsoft.com/office/drawing/2014/main" id="{C6F95BED-C295-5340-94D9-DFBC0ECF3834}"/>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3">
            <a:extLst>
              <a:ext uri="{FF2B5EF4-FFF2-40B4-BE49-F238E27FC236}">
                <a16:creationId xmlns:a16="http://schemas.microsoft.com/office/drawing/2014/main" id="{331268B2-4A5A-3D60-D1E8-38EE1B3D0DC6}"/>
              </a:ext>
            </a:extLst>
          </p:cNvPr>
          <p:cNvSpPr>
            <a:spLocks noGrp="1"/>
          </p:cNvSpPr>
          <p:nvPr>
            <p:ph sz="quarter" idx="15" hasCustomPrompt="1"/>
          </p:nvPr>
        </p:nvSpPr>
        <p:spPr>
          <a:xfrm>
            <a:off x="853018" y="6531734"/>
            <a:ext cx="391379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24935620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CONTENT + Header + Image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2885440" cy="3568028"/>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elit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704645" y="2626643"/>
            <a:ext cx="2914559" cy="802357"/>
          </a:xfrm>
          <a:prstGeom prst="rect">
            <a:avLst/>
          </a:prstGeom>
        </p:spPr>
        <p:txBody>
          <a:bodyPr anchor="b" anchorCtr="0">
            <a:spAutoFit/>
          </a:bodyPr>
          <a:lstStyle>
            <a:lvl1pPr marL="0" indent="0" algn="l">
              <a:lnSpc>
                <a:spcPct val="120000"/>
              </a:lnSpc>
              <a:buNone/>
              <a:defRPr sz="2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elit </a:t>
            </a:r>
            <a:r>
              <a:rPr lang="en-US" err="1"/>
              <a:t>duis</a:t>
            </a:r>
            <a:r>
              <a:rPr lang="en-US"/>
              <a:t> </a:t>
            </a:r>
            <a:r>
              <a:rPr lang="en-US" err="1"/>
              <a:t>autre</a:t>
            </a:r>
            <a:endParaRPr lang="en-US"/>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4366460" y="433993"/>
            <a:ext cx="3710609" cy="6424003"/>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24" name="Text Placeholder 6">
            <a:extLst>
              <a:ext uri="{FF2B5EF4-FFF2-40B4-BE49-F238E27FC236}">
                <a16:creationId xmlns:a16="http://schemas.microsoft.com/office/drawing/2014/main" id="{E8EEE4CA-A3AE-D64D-BC10-C926E5332856}"/>
              </a:ext>
            </a:extLst>
          </p:cNvPr>
          <p:cNvSpPr>
            <a:spLocks noGrp="1"/>
          </p:cNvSpPr>
          <p:nvPr>
            <p:ph type="body" sz="quarter" idx="33" hasCustomPrompt="1"/>
          </p:nvPr>
        </p:nvSpPr>
        <p:spPr>
          <a:xfrm>
            <a:off x="8704645" y="3572565"/>
            <a:ext cx="2914559"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7" name="Content Placeholder 3">
            <a:extLst>
              <a:ext uri="{FF2B5EF4-FFF2-40B4-BE49-F238E27FC236}">
                <a16:creationId xmlns:a16="http://schemas.microsoft.com/office/drawing/2014/main" id="{E6823479-A6DE-6752-B3DA-D040DA13529F}"/>
              </a:ext>
            </a:extLst>
          </p:cNvPr>
          <p:cNvSpPr>
            <a:spLocks noGrp="1"/>
          </p:cNvSpPr>
          <p:nvPr>
            <p:ph sz="quarter" idx="15" hasCustomPrompt="1"/>
          </p:nvPr>
        </p:nvSpPr>
        <p:spPr>
          <a:xfrm>
            <a:off x="853019" y="6531734"/>
            <a:ext cx="288544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44997815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ONTENT + Header + Image + Stat Callout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2885440" cy="3568028"/>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elit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704645" y="1802421"/>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39" name="Text Placeholder 2">
            <a:extLst>
              <a:ext uri="{FF2B5EF4-FFF2-40B4-BE49-F238E27FC236}">
                <a16:creationId xmlns:a16="http://schemas.microsoft.com/office/drawing/2014/main" id="{EE45BF00-2987-B640-866E-3DC2A15572E4}"/>
              </a:ext>
            </a:extLst>
          </p:cNvPr>
          <p:cNvSpPr>
            <a:spLocks noGrp="1"/>
          </p:cNvSpPr>
          <p:nvPr>
            <p:ph type="body" sz="quarter" idx="16" hasCustomPrompt="1"/>
          </p:nvPr>
        </p:nvSpPr>
        <p:spPr>
          <a:xfrm>
            <a:off x="8704644" y="2507048"/>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4366460" y="433993"/>
            <a:ext cx="3710609" cy="6424003"/>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50" name="Text Placeholder 4">
            <a:extLst>
              <a:ext uri="{FF2B5EF4-FFF2-40B4-BE49-F238E27FC236}">
                <a16:creationId xmlns:a16="http://schemas.microsoft.com/office/drawing/2014/main" id="{5579118C-79CA-144E-AA8F-2E2A7C13F30B}"/>
              </a:ext>
            </a:extLst>
          </p:cNvPr>
          <p:cNvSpPr>
            <a:spLocks noGrp="1"/>
          </p:cNvSpPr>
          <p:nvPr>
            <p:ph type="body" sz="quarter" idx="18" hasCustomPrompt="1"/>
          </p:nvPr>
        </p:nvSpPr>
        <p:spPr>
          <a:xfrm>
            <a:off x="8704645" y="3455114"/>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51" name="Text Placeholder 2">
            <a:extLst>
              <a:ext uri="{FF2B5EF4-FFF2-40B4-BE49-F238E27FC236}">
                <a16:creationId xmlns:a16="http://schemas.microsoft.com/office/drawing/2014/main" id="{E288E0C1-0C4B-BF4E-8463-30E1FA0AAA31}"/>
              </a:ext>
            </a:extLst>
          </p:cNvPr>
          <p:cNvSpPr>
            <a:spLocks noGrp="1"/>
          </p:cNvSpPr>
          <p:nvPr>
            <p:ph type="body" sz="quarter" idx="19" hasCustomPrompt="1"/>
          </p:nvPr>
        </p:nvSpPr>
        <p:spPr>
          <a:xfrm>
            <a:off x="8704644" y="4159741"/>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2" name="Text Placeholder 4">
            <a:extLst>
              <a:ext uri="{FF2B5EF4-FFF2-40B4-BE49-F238E27FC236}">
                <a16:creationId xmlns:a16="http://schemas.microsoft.com/office/drawing/2014/main" id="{1DFD462B-B12A-1247-B9F0-C032F89F444F}"/>
              </a:ext>
            </a:extLst>
          </p:cNvPr>
          <p:cNvSpPr>
            <a:spLocks noGrp="1"/>
          </p:cNvSpPr>
          <p:nvPr>
            <p:ph type="body" sz="quarter" idx="20" hasCustomPrompt="1"/>
          </p:nvPr>
        </p:nvSpPr>
        <p:spPr>
          <a:xfrm>
            <a:off x="8704645" y="5138707"/>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57" name="Text Placeholder 2">
            <a:extLst>
              <a:ext uri="{FF2B5EF4-FFF2-40B4-BE49-F238E27FC236}">
                <a16:creationId xmlns:a16="http://schemas.microsoft.com/office/drawing/2014/main" id="{76F48538-FB2D-2E41-8152-BED0BA0B5C86}"/>
              </a:ext>
            </a:extLst>
          </p:cNvPr>
          <p:cNvSpPr>
            <a:spLocks noGrp="1"/>
          </p:cNvSpPr>
          <p:nvPr>
            <p:ph type="body" sz="quarter" idx="21" hasCustomPrompt="1"/>
          </p:nvPr>
        </p:nvSpPr>
        <p:spPr>
          <a:xfrm>
            <a:off x="8704644" y="5843334"/>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1" name="Content Placeholder 3">
            <a:extLst>
              <a:ext uri="{FF2B5EF4-FFF2-40B4-BE49-F238E27FC236}">
                <a16:creationId xmlns:a16="http://schemas.microsoft.com/office/drawing/2014/main" id="{CA484163-80EF-40FC-1A40-69C7BC36E53F}"/>
              </a:ext>
            </a:extLst>
          </p:cNvPr>
          <p:cNvSpPr>
            <a:spLocks noGrp="1"/>
          </p:cNvSpPr>
          <p:nvPr>
            <p:ph sz="quarter" idx="15" hasCustomPrompt="1"/>
          </p:nvPr>
        </p:nvSpPr>
        <p:spPr>
          <a:xfrm>
            <a:off x="853019" y="6531734"/>
            <a:ext cx="288544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78796930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CONTENT + Header + 2 Callout Boxes + 2 images (V)">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6" y="15497"/>
            <a:ext cx="2696833" cy="3429004"/>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23" name="Picture Placeholder 2">
            <a:extLst>
              <a:ext uri="{FF2B5EF4-FFF2-40B4-BE49-F238E27FC236}">
                <a16:creationId xmlns:a16="http://schemas.microsoft.com/office/drawing/2014/main" id="{874FEB89-8FA2-D94F-AA19-4F5CDD2FAEB6}"/>
              </a:ext>
            </a:extLst>
          </p:cNvPr>
          <p:cNvSpPr>
            <a:spLocks noGrp="1"/>
          </p:cNvSpPr>
          <p:nvPr>
            <p:ph type="pic" idx="48" hasCustomPrompt="1"/>
          </p:nvPr>
        </p:nvSpPr>
        <p:spPr>
          <a:xfrm>
            <a:off x="9367346" y="3426104"/>
            <a:ext cx="2824655" cy="3431897"/>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5334217" y="4545217"/>
            <a:ext cx="4987075" cy="2318299"/>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10321292" y="4545217"/>
            <a:ext cx="118099" cy="2318299"/>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5711022" y="4994889"/>
            <a:ext cx="3980847" cy="361724"/>
          </a:xfrm>
          <a:prstGeom prst="rect">
            <a:avLst/>
          </a:prstGeom>
        </p:spPr>
        <p:txBody>
          <a:bodyPr>
            <a:spAutoFit/>
          </a:bodyPr>
          <a:lstStyle>
            <a:lvl1pPr marL="0" indent="0">
              <a:buNone/>
              <a:defRPr sz="2000">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endParaRPr lang="en-US"/>
          </a:p>
        </p:txBody>
      </p:sp>
      <p:sp>
        <p:nvSpPr>
          <p:cNvPr id="28" name="Text Placeholder 2">
            <a:extLst>
              <a:ext uri="{FF2B5EF4-FFF2-40B4-BE49-F238E27FC236}">
                <a16:creationId xmlns:a16="http://schemas.microsoft.com/office/drawing/2014/main" id="{490E533F-240B-2440-A0E6-B8749769DBF6}"/>
              </a:ext>
            </a:extLst>
          </p:cNvPr>
          <p:cNvSpPr>
            <a:spLocks noGrp="1"/>
          </p:cNvSpPr>
          <p:nvPr>
            <p:ph type="body" sz="quarter" idx="16" hasCustomPrompt="1"/>
          </p:nvPr>
        </p:nvSpPr>
        <p:spPr>
          <a:xfrm>
            <a:off x="5711022" y="5500396"/>
            <a:ext cx="4438911" cy="821080"/>
          </a:xfrm>
          <a:prstGeom prst="rect">
            <a:avLst/>
          </a:prstGeom>
        </p:spPr>
        <p:txBody>
          <a:bodyPr>
            <a:spAutoFit/>
          </a:bodyPr>
          <a:lstStyle>
            <a:lvl1pPr marL="0" indent="0">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25" name="SmartArt Placeholder 5">
            <a:extLst>
              <a:ext uri="{FF2B5EF4-FFF2-40B4-BE49-F238E27FC236}">
                <a16:creationId xmlns:a16="http://schemas.microsoft.com/office/drawing/2014/main" id="{DD032622-D219-C34A-92DB-FD8972E704F4}"/>
              </a:ext>
            </a:extLst>
          </p:cNvPr>
          <p:cNvSpPr>
            <a:spLocks noGrp="1"/>
          </p:cNvSpPr>
          <p:nvPr>
            <p:ph type="dgm" sz="quarter" idx="49"/>
          </p:nvPr>
        </p:nvSpPr>
        <p:spPr>
          <a:xfrm flipH="1">
            <a:off x="7207303" y="1126201"/>
            <a:ext cx="4987075" cy="2318299"/>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26" name="SmartArt Placeholder 5">
            <a:extLst>
              <a:ext uri="{FF2B5EF4-FFF2-40B4-BE49-F238E27FC236}">
                <a16:creationId xmlns:a16="http://schemas.microsoft.com/office/drawing/2014/main" id="{90CA3051-ECC4-CA4F-9F07-AE147B28A9A9}"/>
              </a:ext>
            </a:extLst>
          </p:cNvPr>
          <p:cNvSpPr>
            <a:spLocks noGrp="1"/>
          </p:cNvSpPr>
          <p:nvPr>
            <p:ph type="dgm" sz="quarter" idx="50"/>
          </p:nvPr>
        </p:nvSpPr>
        <p:spPr>
          <a:xfrm flipH="1">
            <a:off x="7077611" y="1126201"/>
            <a:ext cx="118099" cy="2318299"/>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27" name="Text Placeholder 4">
            <a:extLst>
              <a:ext uri="{FF2B5EF4-FFF2-40B4-BE49-F238E27FC236}">
                <a16:creationId xmlns:a16="http://schemas.microsoft.com/office/drawing/2014/main" id="{4A8B276D-6ED1-3147-A1CE-C736B286E16B}"/>
              </a:ext>
            </a:extLst>
          </p:cNvPr>
          <p:cNvSpPr>
            <a:spLocks noGrp="1"/>
          </p:cNvSpPr>
          <p:nvPr>
            <p:ph type="body" sz="quarter" idx="51" hasCustomPrompt="1"/>
          </p:nvPr>
        </p:nvSpPr>
        <p:spPr>
          <a:xfrm>
            <a:off x="7584107" y="1591306"/>
            <a:ext cx="3980847" cy="361724"/>
          </a:xfrm>
          <a:prstGeom prst="rect">
            <a:avLst/>
          </a:prstGeom>
        </p:spPr>
        <p:txBody>
          <a:bodyPr>
            <a:spAutoFit/>
          </a:bodyPr>
          <a:lstStyle>
            <a:lvl1pPr marL="0" indent="0">
              <a:buNone/>
              <a:defRPr sz="2000">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endParaRPr lang="en-US"/>
          </a:p>
        </p:txBody>
      </p:sp>
      <p:sp>
        <p:nvSpPr>
          <p:cNvPr id="29" name="Text Placeholder 2">
            <a:extLst>
              <a:ext uri="{FF2B5EF4-FFF2-40B4-BE49-F238E27FC236}">
                <a16:creationId xmlns:a16="http://schemas.microsoft.com/office/drawing/2014/main" id="{270C3AE8-92A6-DC45-8076-1016702E8E99}"/>
              </a:ext>
            </a:extLst>
          </p:cNvPr>
          <p:cNvSpPr>
            <a:spLocks noGrp="1"/>
          </p:cNvSpPr>
          <p:nvPr>
            <p:ph type="body" sz="quarter" idx="52" hasCustomPrompt="1"/>
          </p:nvPr>
        </p:nvSpPr>
        <p:spPr>
          <a:xfrm>
            <a:off x="7584107" y="2096813"/>
            <a:ext cx="4438911" cy="821080"/>
          </a:xfrm>
          <a:prstGeom prst="rect">
            <a:avLst/>
          </a:prstGeom>
        </p:spPr>
        <p:txBody>
          <a:bodyPr>
            <a:spAutoFit/>
          </a:bodyPr>
          <a:lstStyle>
            <a:lvl1pPr marL="0" indent="0">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39" name="Text Placeholder 6">
            <a:extLst>
              <a:ext uri="{FF2B5EF4-FFF2-40B4-BE49-F238E27FC236}">
                <a16:creationId xmlns:a16="http://schemas.microsoft.com/office/drawing/2014/main" id="{8D91E962-DA95-3346-8161-55FB857B6BFC}"/>
              </a:ext>
            </a:extLst>
          </p:cNvPr>
          <p:cNvSpPr>
            <a:spLocks noGrp="1"/>
          </p:cNvSpPr>
          <p:nvPr>
            <p:ph type="body" sz="quarter" idx="13" hasCustomPrompt="1"/>
          </p:nvPr>
        </p:nvSpPr>
        <p:spPr>
          <a:xfrm>
            <a:off x="853018" y="2724548"/>
            <a:ext cx="3913369"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7" name="Content Placeholder 3">
            <a:extLst>
              <a:ext uri="{FF2B5EF4-FFF2-40B4-BE49-F238E27FC236}">
                <a16:creationId xmlns:a16="http://schemas.microsoft.com/office/drawing/2014/main" id="{B1BBAB00-AD41-366E-8609-958A5D058F83}"/>
              </a:ext>
            </a:extLst>
          </p:cNvPr>
          <p:cNvSpPr>
            <a:spLocks noGrp="1"/>
          </p:cNvSpPr>
          <p:nvPr>
            <p:ph sz="quarter" idx="15" hasCustomPrompt="1"/>
          </p:nvPr>
        </p:nvSpPr>
        <p:spPr>
          <a:xfrm>
            <a:off x="853019" y="6531734"/>
            <a:ext cx="3913368"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06482270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CONTENT - Question + Answ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 tempor?</a:t>
            </a:r>
          </a:p>
        </p:txBody>
      </p:sp>
      <p:sp>
        <p:nvSpPr>
          <p:cNvPr id="24" name="Text Placeholder 2">
            <a:extLst>
              <a:ext uri="{FF2B5EF4-FFF2-40B4-BE49-F238E27FC236}">
                <a16:creationId xmlns:a16="http://schemas.microsoft.com/office/drawing/2014/main" id="{173C2D75-551A-4549-A68C-FB586B54A88F}"/>
              </a:ext>
            </a:extLst>
          </p:cNvPr>
          <p:cNvSpPr>
            <a:spLocks noGrp="1"/>
          </p:cNvSpPr>
          <p:nvPr>
            <p:ph type="body" sz="quarter" idx="16" hasCustomPrompt="1"/>
          </p:nvPr>
        </p:nvSpPr>
        <p:spPr>
          <a:xfrm>
            <a:off x="853441"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A</a:t>
            </a:r>
          </a:p>
        </p:txBody>
      </p:sp>
      <p:sp>
        <p:nvSpPr>
          <p:cNvPr id="35" name="Text Placeholder 2">
            <a:extLst>
              <a:ext uri="{FF2B5EF4-FFF2-40B4-BE49-F238E27FC236}">
                <a16:creationId xmlns:a16="http://schemas.microsoft.com/office/drawing/2014/main" id="{D003CF36-0F40-294E-A205-0A89A49DFED7}"/>
              </a:ext>
            </a:extLst>
          </p:cNvPr>
          <p:cNvSpPr>
            <a:spLocks noGrp="1"/>
          </p:cNvSpPr>
          <p:nvPr>
            <p:ph type="body" sz="quarter" idx="20" hasCustomPrompt="1"/>
          </p:nvPr>
        </p:nvSpPr>
        <p:spPr>
          <a:xfrm>
            <a:off x="853440"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grpSp>
        <p:nvGrpSpPr>
          <p:cNvPr id="46" name="Group 45">
            <a:extLst>
              <a:ext uri="{FF2B5EF4-FFF2-40B4-BE49-F238E27FC236}">
                <a16:creationId xmlns:a16="http://schemas.microsoft.com/office/drawing/2014/main" id="{CD4CDA74-4142-3D49-B359-1E6280FC3329}"/>
              </a:ext>
            </a:extLst>
          </p:cNvPr>
          <p:cNvGrpSpPr/>
          <p:nvPr/>
        </p:nvGrpSpPr>
        <p:grpSpPr>
          <a:xfrm>
            <a:off x="822573" y="5001267"/>
            <a:ext cx="559696" cy="559696"/>
            <a:chOff x="4181311" y="1066071"/>
            <a:chExt cx="773364" cy="773364"/>
          </a:xfrm>
        </p:grpSpPr>
        <p:sp>
          <p:nvSpPr>
            <p:cNvPr id="48" name="Oval 47">
              <a:extLst>
                <a:ext uri="{FF2B5EF4-FFF2-40B4-BE49-F238E27FC236}">
                  <a16:creationId xmlns:a16="http://schemas.microsoft.com/office/drawing/2014/main" id="{83E22081-D9AA-E14B-9A14-D44D00EE2FDA}"/>
                </a:ext>
              </a:extLst>
            </p:cNvPr>
            <p:cNvSpPr/>
            <p:nvPr/>
          </p:nvSpPr>
          <p:spPr>
            <a:xfrm>
              <a:off x="4181311" y="1066071"/>
              <a:ext cx="773364" cy="773364"/>
            </a:xfrm>
            <a:prstGeom prst="ellipse">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3200" b="1">
                <a:solidFill>
                  <a:srgbClr val="00AAC6"/>
                </a:solidFill>
                <a:latin typeface="Neue Haas Grotesk Text Pro" panose="020B0504020202020204" pitchFamily="34" charset="0"/>
              </a:endParaRPr>
            </a:p>
          </p:txBody>
        </p:sp>
        <p:pic>
          <p:nvPicPr>
            <p:cNvPr id="49" name="Picture 48" descr="A picture containing light, drawing&#10;&#10;Description automatically generated">
              <a:extLst>
                <a:ext uri="{FF2B5EF4-FFF2-40B4-BE49-F238E27FC236}">
                  <a16:creationId xmlns:a16="http://schemas.microsoft.com/office/drawing/2014/main" id="{7B9EEFF8-9992-BE4D-9D23-B29E3B6A0F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21846" y="1193749"/>
              <a:ext cx="500308" cy="520501"/>
            </a:xfrm>
            <a:prstGeom prst="rect">
              <a:avLst/>
            </a:prstGeom>
          </p:spPr>
        </p:pic>
      </p:gr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611033" y="5022506"/>
            <a:ext cx="10079400" cy="707972"/>
          </a:xfrm>
          <a:prstGeom prst="rect">
            <a:avLst/>
          </a:prstGeom>
        </p:spPr>
        <p:txBody>
          <a:bodyPr>
            <a:spAutoFit/>
          </a:bodyPr>
          <a:lstStyle>
            <a:lvl1pPr marL="0" indent="0">
              <a:lnSpc>
                <a:spcPct val="120000"/>
              </a:lnSpc>
              <a:buNone/>
              <a:defRPr lang="en-US" sz="2000"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 eiusmod tempor incididunt ut labore et dolore magna aliqua.</a:t>
            </a:r>
          </a:p>
        </p:txBody>
      </p:sp>
      <p:sp>
        <p:nvSpPr>
          <p:cNvPr id="40" name="Text Placeholder 2">
            <a:extLst>
              <a:ext uri="{FF2B5EF4-FFF2-40B4-BE49-F238E27FC236}">
                <a16:creationId xmlns:a16="http://schemas.microsoft.com/office/drawing/2014/main" id="{9BB70AF6-29FB-A64D-8FB4-A62D801824EC}"/>
              </a:ext>
            </a:extLst>
          </p:cNvPr>
          <p:cNvSpPr>
            <a:spLocks noGrp="1"/>
          </p:cNvSpPr>
          <p:nvPr>
            <p:ph type="body" sz="quarter" idx="21" hasCustomPrompt="1"/>
          </p:nvPr>
        </p:nvSpPr>
        <p:spPr>
          <a:xfrm>
            <a:off x="3750980"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B</a:t>
            </a:r>
          </a:p>
        </p:txBody>
      </p:sp>
      <p:sp>
        <p:nvSpPr>
          <p:cNvPr id="45" name="Text Placeholder 2">
            <a:extLst>
              <a:ext uri="{FF2B5EF4-FFF2-40B4-BE49-F238E27FC236}">
                <a16:creationId xmlns:a16="http://schemas.microsoft.com/office/drawing/2014/main" id="{C99796F8-BA54-C344-885A-052A36BF2E37}"/>
              </a:ext>
            </a:extLst>
          </p:cNvPr>
          <p:cNvSpPr>
            <a:spLocks noGrp="1"/>
          </p:cNvSpPr>
          <p:nvPr>
            <p:ph type="body" sz="quarter" idx="22" hasCustomPrompt="1"/>
          </p:nvPr>
        </p:nvSpPr>
        <p:spPr>
          <a:xfrm>
            <a:off x="3750981"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7" name="Text Placeholder 2">
            <a:extLst>
              <a:ext uri="{FF2B5EF4-FFF2-40B4-BE49-F238E27FC236}">
                <a16:creationId xmlns:a16="http://schemas.microsoft.com/office/drawing/2014/main" id="{89F232B6-9AA0-2A46-B3B7-B1AC2474D85B}"/>
              </a:ext>
            </a:extLst>
          </p:cNvPr>
          <p:cNvSpPr>
            <a:spLocks noGrp="1"/>
          </p:cNvSpPr>
          <p:nvPr>
            <p:ph type="body" sz="quarter" idx="23" hasCustomPrompt="1"/>
          </p:nvPr>
        </p:nvSpPr>
        <p:spPr>
          <a:xfrm>
            <a:off x="6648517"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  </a:t>
            </a:r>
          </a:p>
        </p:txBody>
      </p:sp>
      <p:sp>
        <p:nvSpPr>
          <p:cNvPr id="51" name="Text Placeholder 2">
            <a:extLst>
              <a:ext uri="{FF2B5EF4-FFF2-40B4-BE49-F238E27FC236}">
                <a16:creationId xmlns:a16="http://schemas.microsoft.com/office/drawing/2014/main" id="{ED87A3D0-0680-9944-9687-BA7A1EB36AD8}"/>
              </a:ext>
            </a:extLst>
          </p:cNvPr>
          <p:cNvSpPr>
            <a:spLocks noGrp="1"/>
          </p:cNvSpPr>
          <p:nvPr>
            <p:ph type="body" sz="quarter" idx="24" hasCustomPrompt="1"/>
          </p:nvPr>
        </p:nvSpPr>
        <p:spPr>
          <a:xfrm>
            <a:off x="6648519"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2" name="Text Placeholder 2">
            <a:extLst>
              <a:ext uri="{FF2B5EF4-FFF2-40B4-BE49-F238E27FC236}">
                <a16:creationId xmlns:a16="http://schemas.microsoft.com/office/drawing/2014/main" id="{394C5C90-FA0C-B743-A447-0E8ECCF3739F}"/>
              </a:ext>
            </a:extLst>
          </p:cNvPr>
          <p:cNvSpPr>
            <a:spLocks noGrp="1"/>
          </p:cNvSpPr>
          <p:nvPr>
            <p:ph type="body" sz="quarter" idx="25" hasCustomPrompt="1"/>
          </p:nvPr>
        </p:nvSpPr>
        <p:spPr>
          <a:xfrm>
            <a:off x="9546059" y="2314184"/>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D</a:t>
            </a:r>
          </a:p>
        </p:txBody>
      </p:sp>
      <p:sp>
        <p:nvSpPr>
          <p:cNvPr id="53" name="Text Placeholder 2">
            <a:extLst>
              <a:ext uri="{FF2B5EF4-FFF2-40B4-BE49-F238E27FC236}">
                <a16:creationId xmlns:a16="http://schemas.microsoft.com/office/drawing/2014/main" id="{CEB93332-D508-5A4A-8A92-64AAAB18381E}"/>
              </a:ext>
            </a:extLst>
          </p:cNvPr>
          <p:cNvSpPr>
            <a:spLocks noGrp="1"/>
          </p:cNvSpPr>
          <p:nvPr>
            <p:ph type="body" sz="quarter" idx="26" hasCustomPrompt="1"/>
          </p:nvPr>
        </p:nvSpPr>
        <p:spPr>
          <a:xfrm>
            <a:off x="9546058" y="2607695"/>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6" name="Content Placeholder 3">
            <a:extLst>
              <a:ext uri="{FF2B5EF4-FFF2-40B4-BE49-F238E27FC236}">
                <a16:creationId xmlns:a16="http://schemas.microsoft.com/office/drawing/2014/main" id="{273E0B3E-19E6-6C64-0002-9E5DE004593E}"/>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50824316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CONTENT + Statement + Gray Sidebar">
    <p:spTree>
      <p:nvGrpSpPr>
        <p:cNvPr id="1" name=""/>
        <p:cNvGrpSpPr/>
        <p:nvPr/>
      </p:nvGrpSpPr>
      <p:grpSpPr>
        <a:xfrm>
          <a:off x="0" y="0"/>
          <a:ext cx="0" cy="0"/>
          <a:chOff x="0" y="0"/>
          <a:chExt cx="0" cy="0"/>
        </a:xfrm>
      </p:grpSpPr>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9BD7F6AC-ABAB-6D49-9867-2B9AF532496B}"/>
              </a:ext>
            </a:extLst>
          </p:cNvPr>
          <p:cNvSpPr>
            <a:spLocks noGrp="1"/>
          </p:cNvSpPr>
          <p:nvPr>
            <p:ph type="title" hasCustomPrompt="1"/>
          </p:nvPr>
        </p:nvSpPr>
        <p:spPr>
          <a:xfrm>
            <a:off x="853440" y="365760"/>
            <a:ext cx="4658477" cy="5012654"/>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 tempor incididunt ut labore et. </a:t>
            </a:r>
          </a:p>
        </p:txBody>
      </p:sp>
      <p:sp>
        <p:nvSpPr>
          <p:cNvPr id="21" name="SmartArt Placeholder 2">
            <a:extLst>
              <a:ext uri="{FF2B5EF4-FFF2-40B4-BE49-F238E27FC236}">
                <a16:creationId xmlns:a16="http://schemas.microsoft.com/office/drawing/2014/main" id="{F7770148-AEFA-2A4F-8566-22B80258488B}"/>
              </a:ext>
            </a:extLst>
          </p:cNvPr>
          <p:cNvSpPr>
            <a:spLocks noGrp="1"/>
          </p:cNvSpPr>
          <p:nvPr>
            <p:ph type="dgm" sz="quarter" idx="26"/>
          </p:nvPr>
        </p:nvSpPr>
        <p:spPr>
          <a:xfrm>
            <a:off x="7185998" y="2457"/>
            <a:ext cx="5004535"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lide Number Placeholder 5">
            <a:extLst>
              <a:ext uri="{FF2B5EF4-FFF2-40B4-BE49-F238E27FC236}">
                <a16:creationId xmlns:a16="http://schemas.microsoft.com/office/drawing/2014/main" id="{EA25BEC9-6E43-304C-B8EC-1F306DCE68B6}"/>
              </a:ext>
            </a:extLst>
          </p:cNvPr>
          <p:cNvSpPr txBox="1">
            <a:spLocks/>
          </p:cNvSpPr>
          <p:nvPr userDrawn="1"/>
        </p:nvSpPr>
        <p:spPr>
          <a:xfrm>
            <a:off x="11691904"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5" name="Straight Connector 34">
            <a:extLst>
              <a:ext uri="{FF2B5EF4-FFF2-40B4-BE49-F238E27FC236}">
                <a16:creationId xmlns:a16="http://schemas.microsoft.com/office/drawing/2014/main" id="{CC322C33-85C7-F44B-862A-77AD706EFBB8}"/>
              </a:ext>
            </a:extLst>
          </p:cNvPr>
          <p:cNvCxnSpPr>
            <a:cxnSpLocks/>
          </p:cNvCxnSpPr>
          <p:nvPr userDrawn="1"/>
        </p:nvCxnSpPr>
        <p:spPr>
          <a:xfrm>
            <a:off x="11733768"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2">
            <a:extLst>
              <a:ext uri="{FF2B5EF4-FFF2-40B4-BE49-F238E27FC236}">
                <a16:creationId xmlns:a16="http://schemas.microsoft.com/office/drawing/2014/main" id="{281362A0-DE0E-AF07-16D0-438683789329}"/>
              </a:ext>
            </a:extLst>
          </p:cNvPr>
          <p:cNvSpPr>
            <a:spLocks noGrp="1"/>
          </p:cNvSpPr>
          <p:nvPr>
            <p:ph sz="quarter" idx="14"/>
          </p:nvPr>
        </p:nvSpPr>
        <p:spPr>
          <a:xfrm>
            <a:off x="7724172" y="365760"/>
            <a:ext cx="3966179"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E5C8D1D6-6434-DDA3-8641-B9138052AB06}"/>
              </a:ext>
            </a:extLst>
          </p:cNvPr>
          <p:cNvSpPr>
            <a:spLocks noGrp="1"/>
          </p:cNvSpPr>
          <p:nvPr>
            <p:ph sz="quarter" idx="15" hasCustomPrompt="1"/>
          </p:nvPr>
        </p:nvSpPr>
        <p:spPr>
          <a:xfrm>
            <a:off x="853019" y="6531734"/>
            <a:ext cx="465847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98804251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CONTENT + Header + Statement + Gray Sidebar">
    <p:spTree>
      <p:nvGrpSpPr>
        <p:cNvPr id="1" name=""/>
        <p:cNvGrpSpPr/>
        <p:nvPr/>
      </p:nvGrpSpPr>
      <p:grpSpPr>
        <a:xfrm>
          <a:off x="0" y="0"/>
          <a:ext cx="0" cy="0"/>
          <a:chOff x="0" y="0"/>
          <a:chExt cx="0" cy="0"/>
        </a:xfrm>
      </p:grpSpPr>
      <p:sp>
        <p:nvSpPr>
          <p:cNvPr id="21" name="SmartArt Placeholder 2">
            <a:extLst>
              <a:ext uri="{FF2B5EF4-FFF2-40B4-BE49-F238E27FC236}">
                <a16:creationId xmlns:a16="http://schemas.microsoft.com/office/drawing/2014/main" id="{F7770148-AEFA-2A4F-8566-22B80258488B}"/>
              </a:ext>
            </a:extLst>
          </p:cNvPr>
          <p:cNvSpPr>
            <a:spLocks noGrp="1"/>
          </p:cNvSpPr>
          <p:nvPr>
            <p:ph type="dgm" sz="quarter" idx="26"/>
          </p:nvPr>
        </p:nvSpPr>
        <p:spPr>
          <a:xfrm>
            <a:off x="4769853" y="-14901"/>
            <a:ext cx="7422147"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9BD7F6AC-ABAB-6D49-9867-2B9AF532496B}"/>
              </a:ext>
            </a:extLst>
          </p:cNvPr>
          <p:cNvSpPr>
            <a:spLocks noGrp="1"/>
          </p:cNvSpPr>
          <p:nvPr>
            <p:ph type="title" hasCustomPrompt="1"/>
          </p:nvPr>
        </p:nvSpPr>
        <p:spPr>
          <a:xfrm>
            <a:off x="853442" y="365760"/>
            <a:ext cx="3338897" cy="2845715"/>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a:t>
            </a:r>
          </a:p>
        </p:txBody>
      </p:sp>
      <p:sp>
        <p:nvSpPr>
          <p:cNvPr id="3" name="Text Placeholder 2">
            <a:extLst>
              <a:ext uri="{FF2B5EF4-FFF2-40B4-BE49-F238E27FC236}">
                <a16:creationId xmlns:a16="http://schemas.microsoft.com/office/drawing/2014/main" id="{C1E16BC9-D1D1-1140-ACF0-73BCC83C5914}"/>
              </a:ext>
            </a:extLst>
          </p:cNvPr>
          <p:cNvSpPr>
            <a:spLocks noGrp="1"/>
          </p:cNvSpPr>
          <p:nvPr>
            <p:ph type="body" sz="quarter" idx="27" hasCustomPrompt="1"/>
          </p:nvPr>
        </p:nvSpPr>
        <p:spPr>
          <a:xfrm>
            <a:off x="5391153" y="3058694"/>
            <a:ext cx="5947409" cy="3371740"/>
          </a:xfrm>
          <a:prstGeom prst="rect">
            <a:avLst/>
          </a:prstGeom>
        </p:spPr>
        <p:txBody>
          <a:bodyPr anchor="b" anchorCtr="0">
            <a:spAutoFit/>
          </a:bodyPr>
          <a:lstStyle>
            <a:lvl1pPr marL="0" indent="0" algn="r">
              <a:lnSpc>
                <a:spcPct val="110000"/>
              </a:lnSpc>
              <a:spcBef>
                <a:spcPts val="0"/>
              </a:spcBef>
              <a:buNone/>
              <a:defRPr sz="6667" b="1">
                <a:solidFill>
                  <a:srgbClr val="4E2883"/>
                </a:solidFill>
                <a:latin typeface="Neue Haas Grotesk Text Pro" panose="020B0504020202020204" pitchFamily="34" charset="0"/>
              </a:defRPr>
            </a:lvl1pPr>
          </a:lstStyle>
          <a:p>
            <a:pPr lvl="0"/>
            <a:r>
              <a:rPr lang="en-US"/>
              <a:t>Lorem ipsum dolor sit amet consectetur</a:t>
            </a:r>
          </a:p>
        </p:txBody>
      </p:sp>
      <p:sp>
        <p:nvSpPr>
          <p:cNvPr id="23" name="Text Placeholder 6">
            <a:extLst>
              <a:ext uri="{FF2B5EF4-FFF2-40B4-BE49-F238E27FC236}">
                <a16:creationId xmlns:a16="http://schemas.microsoft.com/office/drawing/2014/main" id="{E2CE97D9-9528-9544-B724-31061930A125}"/>
              </a:ext>
            </a:extLst>
          </p:cNvPr>
          <p:cNvSpPr>
            <a:spLocks noGrp="1"/>
          </p:cNvSpPr>
          <p:nvPr>
            <p:ph type="body" sz="quarter" idx="33" hasCustomPrompt="1"/>
          </p:nvPr>
        </p:nvSpPr>
        <p:spPr>
          <a:xfrm>
            <a:off x="851972" y="3396322"/>
            <a:ext cx="3338897"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6" name="Slide Number Placeholder 5">
            <a:extLst>
              <a:ext uri="{FF2B5EF4-FFF2-40B4-BE49-F238E27FC236}">
                <a16:creationId xmlns:a16="http://schemas.microsoft.com/office/drawing/2014/main" id="{FA353816-D034-4044-99E6-CD97FB225A2C}"/>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27" name="Straight Connector 26">
            <a:extLst>
              <a:ext uri="{FF2B5EF4-FFF2-40B4-BE49-F238E27FC236}">
                <a16:creationId xmlns:a16="http://schemas.microsoft.com/office/drawing/2014/main" id="{7FDD62BE-B25E-DD47-9084-14932C0026B0}"/>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3">
            <a:extLst>
              <a:ext uri="{FF2B5EF4-FFF2-40B4-BE49-F238E27FC236}">
                <a16:creationId xmlns:a16="http://schemas.microsoft.com/office/drawing/2014/main" id="{89213B4D-0565-0AFF-8B66-C898E6AE7BAF}"/>
              </a:ext>
            </a:extLst>
          </p:cNvPr>
          <p:cNvSpPr>
            <a:spLocks noGrp="1"/>
          </p:cNvSpPr>
          <p:nvPr>
            <p:ph sz="quarter" idx="15" hasCustomPrompt="1"/>
          </p:nvPr>
        </p:nvSpPr>
        <p:spPr>
          <a:xfrm>
            <a:off x="851972" y="6539808"/>
            <a:ext cx="333889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19433000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CONTENT + Statement - Bo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E16BC9-D1D1-1140-ACF0-73BCC83C5914}"/>
              </a:ext>
            </a:extLst>
          </p:cNvPr>
          <p:cNvSpPr>
            <a:spLocks noGrp="1"/>
          </p:cNvSpPr>
          <p:nvPr>
            <p:ph type="body" sz="quarter" idx="27" hasCustomPrompt="1"/>
          </p:nvPr>
        </p:nvSpPr>
        <p:spPr>
          <a:xfrm>
            <a:off x="853441" y="365762"/>
            <a:ext cx="10485120" cy="5574604"/>
          </a:xfrm>
          <a:prstGeom prst="rect">
            <a:avLst/>
          </a:prstGeom>
        </p:spPr>
        <p:txBody>
          <a:bodyPr anchor="t" anchorCtr="0">
            <a:spAutoFit/>
          </a:bodyPr>
          <a:lstStyle>
            <a:lvl1pPr marL="0" indent="0" algn="l">
              <a:lnSpc>
                <a:spcPct val="110000"/>
              </a:lnSpc>
              <a:spcBef>
                <a:spcPts val="0"/>
              </a:spcBef>
              <a:buNone/>
              <a:defRPr sz="6667" b="1">
                <a:solidFill>
                  <a:srgbClr val="4E2883"/>
                </a:solidFill>
                <a:latin typeface="Neue Haas Grotesk Text Pro" panose="020B0504020202020204" pitchFamily="34" charset="0"/>
              </a:defRPr>
            </a:lvl1pPr>
          </a:lstStyle>
          <a:p>
            <a:pPr lvl="0"/>
            <a:r>
              <a:rPr lang="en-US"/>
              <a:t>Lorem ipsum dolor </a:t>
            </a:r>
            <a:br>
              <a:rPr lang="en-US"/>
            </a:br>
            <a:r>
              <a:rPr lang="en-US"/>
              <a:t>sit amet consectetur adipiscing elit. Sed </a:t>
            </a:r>
            <a:br>
              <a:rPr lang="en-US"/>
            </a:br>
            <a:r>
              <a:rPr lang="en-US"/>
              <a:t>do eiusmod tempor incididunt ut labore et. </a:t>
            </a:r>
          </a:p>
        </p:txBody>
      </p:sp>
      <p:sp>
        <p:nvSpPr>
          <p:cNvPr id="4" name="Content Placeholder 3">
            <a:extLst>
              <a:ext uri="{FF2B5EF4-FFF2-40B4-BE49-F238E27FC236}">
                <a16:creationId xmlns:a16="http://schemas.microsoft.com/office/drawing/2014/main" id="{A57341F2-BB83-A82C-F366-638DD083C8B2}"/>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4282689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 Header + Subheader + Gray Sidebar">
    <p:spTree>
      <p:nvGrpSpPr>
        <p:cNvPr id="1" name=""/>
        <p:cNvGrpSpPr/>
        <p:nvPr/>
      </p:nvGrpSpPr>
      <p:grpSpPr>
        <a:xfrm>
          <a:off x="0" y="0"/>
          <a:ext cx="0" cy="0"/>
          <a:chOff x="0" y="0"/>
          <a:chExt cx="0" cy="0"/>
        </a:xfrm>
      </p:grpSpPr>
      <p:sp>
        <p:nvSpPr>
          <p:cNvPr id="25" name="SmartArt Placeholder 2">
            <a:extLst>
              <a:ext uri="{FF2B5EF4-FFF2-40B4-BE49-F238E27FC236}">
                <a16:creationId xmlns:a16="http://schemas.microsoft.com/office/drawing/2014/main" id="{688D0931-7683-1D40-89BD-3EC58788A27B}"/>
              </a:ext>
            </a:extLst>
          </p:cNvPr>
          <p:cNvSpPr>
            <a:spLocks noGrp="1"/>
          </p:cNvSpPr>
          <p:nvPr>
            <p:ph type="dgm" sz="quarter" idx="30"/>
          </p:nvPr>
        </p:nvSpPr>
        <p:spPr>
          <a:xfrm>
            <a:off x="5015061" y="-4315"/>
            <a:ext cx="7175471"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0"/>
            <a:ext cx="3495040"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a:t>Lorem ipsum dolor sit consectetur</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0" y="2771402"/>
            <a:ext cx="3495040" cy="1220933"/>
          </a:xfrm>
          <a:prstGeom prst="rect">
            <a:avLst/>
          </a:prstGeom>
        </p:spPr>
        <p:txBody>
          <a:bodyPr>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a:t>
            </a:r>
          </a:p>
        </p:txBody>
      </p:sp>
      <p:sp>
        <p:nvSpPr>
          <p:cNvPr id="24" name="Text Placeholder 2">
            <a:extLst>
              <a:ext uri="{FF2B5EF4-FFF2-40B4-BE49-F238E27FC236}">
                <a16:creationId xmlns:a16="http://schemas.microsoft.com/office/drawing/2014/main" id="{6D747BC7-5DB7-6342-83EC-8D17160317FD}"/>
              </a:ext>
            </a:extLst>
          </p:cNvPr>
          <p:cNvSpPr>
            <a:spLocks noGrp="1"/>
          </p:cNvSpPr>
          <p:nvPr>
            <p:ph type="body" sz="quarter" idx="16" hasCustomPrompt="1"/>
          </p:nvPr>
        </p:nvSpPr>
        <p:spPr>
          <a:xfrm>
            <a:off x="5630680" y="469855"/>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01</a:t>
            </a:r>
          </a:p>
        </p:txBody>
      </p:sp>
      <p:sp>
        <p:nvSpPr>
          <p:cNvPr id="26" name="Text Placeholder 2">
            <a:extLst>
              <a:ext uri="{FF2B5EF4-FFF2-40B4-BE49-F238E27FC236}">
                <a16:creationId xmlns:a16="http://schemas.microsoft.com/office/drawing/2014/main" id="{12D2583D-0E33-8846-9207-0755E4202478}"/>
              </a:ext>
            </a:extLst>
          </p:cNvPr>
          <p:cNvSpPr>
            <a:spLocks noGrp="1"/>
          </p:cNvSpPr>
          <p:nvPr>
            <p:ph type="body" sz="quarter" idx="22" hasCustomPrompt="1"/>
          </p:nvPr>
        </p:nvSpPr>
        <p:spPr>
          <a:xfrm>
            <a:off x="5630680" y="2515401"/>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02</a:t>
            </a:r>
          </a:p>
        </p:txBody>
      </p:sp>
      <p:sp>
        <p:nvSpPr>
          <p:cNvPr id="28" name="Text Placeholder 2">
            <a:extLst>
              <a:ext uri="{FF2B5EF4-FFF2-40B4-BE49-F238E27FC236}">
                <a16:creationId xmlns:a16="http://schemas.microsoft.com/office/drawing/2014/main" id="{7DAA48E0-D65A-9F43-893D-F3C842E166A2}"/>
              </a:ext>
            </a:extLst>
          </p:cNvPr>
          <p:cNvSpPr>
            <a:spLocks noGrp="1"/>
          </p:cNvSpPr>
          <p:nvPr>
            <p:ph type="body" sz="quarter" idx="24" hasCustomPrompt="1"/>
          </p:nvPr>
        </p:nvSpPr>
        <p:spPr>
          <a:xfrm>
            <a:off x="5630680" y="4560948"/>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03</a:t>
            </a:r>
          </a:p>
        </p:txBody>
      </p:sp>
      <p:sp>
        <p:nvSpPr>
          <p:cNvPr id="23" name="Text Placeholder 6">
            <a:extLst>
              <a:ext uri="{FF2B5EF4-FFF2-40B4-BE49-F238E27FC236}">
                <a16:creationId xmlns:a16="http://schemas.microsoft.com/office/drawing/2014/main" id="{3FC88FAA-1193-064B-8429-0F3F48582F61}"/>
              </a:ext>
            </a:extLst>
          </p:cNvPr>
          <p:cNvSpPr>
            <a:spLocks noGrp="1"/>
          </p:cNvSpPr>
          <p:nvPr>
            <p:ph type="body" sz="quarter" idx="13" hasCustomPrompt="1"/>
          </p:nvPr>
        </p:nvSpPr>
        <p:spPr>
          <a:xfrm>
            <a:off x="5630677" y="826859"/>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29" name="Text Placeholder 6">
            <a:extLst>
              <a:ext uri="{FF2B5EF4-FFF2-40B4-BE49-F238E27FC236}">
                <a16:creationId xmlns:a16="http://schemas.microsoft.com/office/drawing/2014/main" id="{22785582-A979-AD46-B169-FCB640452F63}"/>
              </a:ext>
            </a:extLst>
          </p:cNvPr>
          <p:cNvSpPr>
            <a:spLocks noGrp="1"/>
          </p:cNvSpPr>
          <p:nvPr>
            <p:ph type="body" sz="quarter" idx="25" hasCustomPrompt="1"/>
          </p:nvPr>
        </p:nvSpPr>
        <p:spPr>
          <a:xfrm>
            <a:off x="5630677" y="2893775"/>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30" name="Text Placeholder 6">
            <a:extLst>
              <a:ext uri="{FF2B5EF4-FFF2-40B4-BE49-F238E27FC236}">
                <a16:creationId xmlns:a16="http://schemas.microsoft.com/office/drawing/2014/main" id="{3A75E004-359B-D54C-AF0F-316938C49C69}"/>
              </a:ext>
            </a:extLst>
          </p:cNvPr>
          <p:cNvSpPr>
            <a:spLocks noGrp="1"/>
          </p:cNvSpPr>
          <p:nvPr>
            <p:ph type="body" sz="quarter" idx="26" hasCustomPrompt="1"/>
          </p:nvPr>
        </p:nvSpPr>
        <p:spPr>
          <a:xfrm>
            <a:off x="5630677" y="4932605"/>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27" name="Slide Number Placeholder 5">
            <a:extLst>
              <a:ext uri="{FF2B5EF4-FFF2-40B4-BE49-F238E27FC236}">
                <a16:creationId xmlns:a16="http://schemas.microsoft.com/office/drawing/2014/main" id="{338DEA80-F4CE-4246-9A5F-53CE9C25E896}"/>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5" name="Straight Connector 34">
            <a:extLst>
              <a:ext uri="{FF2B5EF4-FFF2-40B4-BE49-F238E27FC236}">
                <a16:creationId xmlns:a16="http://schemas.microsoft.com/office/drawing/2014/main" id="{9181BAF1-3F02-A343-861D-53BB0CCC41AC}"/>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3">
            <a:extLst>
              <a:ext uri="{FF2B5EF4-FFF2-40B4-BE49-F238E27FC236}">
                <a16:creationId xmlns:a16="http://schemas.microsoft.com/office/drawing/2014/main" id="{8C2CE03D-D4E9-8DE8-2793-CA64EE28344F}"/>
              </a:ext>
            </a:extLst>
          </p:cNvPr>
          <p:cNvSpPr>
            <a:spLocks noGrp="1"/>
          </p:cNvSpPr>
          <p:nvPr>
            <p:ph sz="quarter" idx="15" hasCustomPrompt="1"/>
          </p:nvPr>
        </p:nvSpPr>
        <p:spPr>
          <a:xfrm>
            <a:off x="853018" y="6531734"/>
            <a:ext cx="3495041"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81853907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BLANK + Disclosure + Page">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4442E58A-0581-3646-09F2-4C15AB72051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61862669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2">
            <a:extLst>
              <a:ext uri="{FF2B5EF4-FFF2-40B4-BE49-F238E27FC236}">
                <a16:creationId xmlns:a16="http://schemas.microsoft.com/office/drawing/2014/main" id="{E73F3CEC-0F91-E2D9-C447-496F77592B6B}"/>
              </a:ext>
            </a:extLst>
          </p:cNvPr>
          <p:cNvSpPr>
            <a:spLocks noGrp="1"/>
          </p:cNvSpPr>
          <p:nvPr>
            <p:ph sz="quarter" idx="14"/>
          </p:nvPr>
        </p:nvSpPr>
        <p:spPr>
          <a:xfrm>
            <a:off x="853018" y="2076452"/>
            <a:ext cx="10837333"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5DFE0DC6-BB45-8CE2-95F1-6E0CEEC88158}"/>
              </a:ext>
            </a:extLst>
          </p:cNvPr>
          <p:cNvSpPr>
            <a:spLocks noGrp="1"/>
          </p:cNvSpPr>
          <p:nvPr>
            <p:ph sz="quarter" idx="15" hasCustomPrompt="1"/>
          </p:nvPr>
        </p:nvSpPr>
        <p:spPr>
          <a:xfrm>
            <a:off x="853017" y="6531734"/>
            <a:ext cx="10744200"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9786500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CONTENT +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7F7BA6-4835-5834-A377-742A62C8DB29}"/>
              </a:ext>
            </a:extLst>
          </p:cNvPr>
          <p:cNvSpPr>
            <a:spLocks noGrp="1"/>
          </p:cNvSpPr>
          <p:nvPr>
            <p:ph sz="quarter" idx="14"/>
          </p:nvPr>
        </p:nvSpPr>
        <p:spPr>
          <a:xfrm>
            <a:off x="853018" y="2076451"/>
            <a:ext cx="10837333"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3">
            <a:extLst>
              <a:ext uri="{FF2B5EF4-FFF2-40B4-BE49-F238E27FC236}">
                <a16:creationId xmlns:a16="http://schemas.microsoft.com/office/drawing/2014/main" id="{CE6A8F52-6A0C-CDD7-9D1F-457E06AD4D22}"/>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53858928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ONTENT + Header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63958" y="2019978"/>
            <a:ext cx="10826476"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 eiusmod tempor incididunt ut labore et dolore magna aliqua.</a:t>
            </a:r>
          </a:p>
        </p:txBody>
      </p:sp>
      <p:sp>
        <p:nvSpPr>
          <p:cNvPr id="6" name="Content Placeholder 2">
            <a:extLst>
              <a:ext uri="{FF2B5EF4-FFF2-40B4-BE49-F238E27FC236}">
                <a16:creationId xmlns:a16="http://schemas.microsoft.com/office/drawing/2014/main" id="{200C238D-657E-1835-31EC-EAFF4FE6E367}"/>
              </a:ext>
            </a:extLst>
          </p:cNvPr>
          <p:cNvSpPr>
            <a:spLocks noGrp="1"/>
          </p:cNvSpPr>
          <p:nvPr>
            <p:ph sz="quarter" idx="14"/>
          </p:nvPr>
        </p:nvSpPr>
        <p:spPr>
          <a:xfrm>
            <a:off x="853018" y="3075568"/>
            <a:ext cx="10837333"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41C53E1D-1CBD-09FE-A9DB-72850273726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61512789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CONTENT + Header + 2 Column + Subheader">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8F1C048-8A4E-7199-B087-6E3C2AC95D71}"/>
              </a:ext>
            </a:extLst>
          </p:cNvPr>
          <p:cNvSpPr>
            <a:spLocks noGrp="1"/>
          </p:cNvSpPr>
          <p:nvPr>
            <p:ph sz="quarter" idx="14"/>
          </p:nvPr>
        </p:nvSpPr>
        <p:spPr>
          <a:xfrm>
            <a:off x="853018" y="3042656"/>
            <a:ext cx="4774727"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a:t>
            </a: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2" y="2054358"/>
            <a:ext cx="476514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a:t>
            </a:r>
          </a:p>
        </p:txBody>
      </p:sp>
      <p:sp>
        <p:nvSpPr>
          <p:cNvPr id="25" name="Text Placeholder 4">
            <a:extLst>
              <a:ext uri="{FF2B5EF4-FFF2-40B4-BE49-F238E27FC236}">
                <a16:creationId xmlns:a16="http://schemas.microsoft.com/office/drawing/2014/main" id="{B6DB2551-7850-CB42-8AA7-102C9D1C7B0F}"/>
              </a:ext>
            </a:extLst>
          </p:cNvPr>
          <p:cNvSpPr>
            <a:spLocks noGrp="1"/>
          </p:cNvSpPr>
          <p:nvPr>
            <p:ph type="body" sz="quarter" idx="22" hasCustomPrompt="1"/>
          </p:nvPr>
        </p:nvSpPr>
        <p:spPr>
          <a:xfrm>
            <a:off x="6949018" y="2054358"/>
            <a:ext cx="476514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p:txBody>
      </p:sp>
      <p:sp>
        <p:nvSpPr>
          <p:cNvPr id="9" name="Content Placeholder 2">
            <a:extLst>
              <a:ext uri="{FF2B5EF4-FFF2-40B4-BE49-F238E27FC236}">
                <a16:creationId xmlns:a16="http://schemas.microsoft.com/office/drawing/2014/main" id="{4FDFACAD-9C5C-9F7E-53E8-B398BBF6AC26}"/>
              </a:ext>
            </a:extLst>
          </p:cNvPr>
          <p:cNvSpPr>
            <a:spLocks noGrp="1"/>
          </p:cNvSpPr>
          <p:nvPr>
            <p:ph sz="quarter" idx="23"/>
          </p:nvPr>
        </p:nvSpPr>
        <p:spPr>
          <a:xfrm>
            <a:off x="6949018" y="3042656"/>
            <a:ext cx="4774727"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898A6D6D-0C64-F05E-3C8D-9491CE08280A}"/>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6140656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CONTENT + Header + Subheader + Image (V)">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sed do</a:t>
            </a:r>
          </a:p>
        </p:txBody>
      </p:sp>
      <p:sp>
        <p:nvSpPr>
          <p:cNvPr id="22" name="Text Placeholder 4">
            <a:extLst>
              <a:ext uri="{FF2B5EF4-FFF2-40B4-BE49-F238E27FC236}">
                <a16:creationId xmlns:a16="http://schemas.microsoft.com/office/drawing/2014/main" id="{1593AD38-AA1C-9745-9711-2C713309E544}"/>
              </a:ext>
            </a:extLst>
          </p:cNvPr>
          <p:cNvSpPr>
            <a:spLocks noGrp="1"/>
          </p:cNvSpPr>
          <p:nvPr>
            <p:ph type="body" sz="quarter" idx="12" hasCustomPrompt="1"/>
          </p:nvPr>
        </p:nvSpPr>
        <p:spPr>
          <a:xfrm>
            <a:off x="863959" y="2019978"/>
            <a:ext cx="5242560" cy="802357"/>
          </a:xfrm>
          <a:prstGeom prst="rect">
            <a:avLst/>
          </a:prstGeom>
        </p:spPr>
        <p:txBody>
          <a:bodyPr wrap="square"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a:t>
            </a:r>
          </a:p>
        </p:txBody>
      </p:sp>
      <p:sp>
        <p:nvSpPr>
          <p:cNvPr id="7" name="Content Placeholder 2">
            <a:extLst>
              <a:ext uri="{FF2B5EF4-FFF2-40B4-BE49-F238E27FC236}">
                <a16:creationId xmlns:a16="http://schemas.microsoft.com/office/drawing/2014/main" id="{A977620A-0734-A034-8F2A-2D7550B4EFE0}"/>
              </a:ext>
            </a:extLst>
          </p:cNvPr>
          <p:cNvSpPr>
            <a:spLocks noGrp="1"/>
          </p:cNvSpPr>
          <p:nvPr>
            <p:ph sz="quarter" idx="14"/>
          </p:nvPr>
        </p:nvSpPr>
        <p:spPr>
          <a:xfrm>
            <a:off x="853018" y="3075569"/>
            <a:ext cx="5253076"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5D543723-1849-7980-BA38-71C061C0AA8F}"/>
              </a:ext>
            </a:extLst>
          </p:cNvPr>
          <p:cNvSpPr>
            <a:spLocks noGrp="1"/>
          </p:cNvSpPr>
          <p:nvPr>
            <p:ph sz="quarter" idx="15" hasCustomPrompt="1"/>
          </p:nvPr>
        </p:nvSpPr>
        <p:spPr>
          <a:xfrm>
            <a:off x="853018" y="6531734"/>
            <a:ext cx="5253076"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11829541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CONTENT + Header + Subheader + Image (H)">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0" y="3205078"/>
            <a:ext cx="12179061" cy="365291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0"/>
            <a:ext cx="3895768"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a:t>
            </a:r>
          </a:p>
        </p:txBody>
      </p:sp>
      <p:sp>
        <p:nvSpPr>
          <p:cNvPr id="22" name="Text Placeholder 6">
            <a:extLst>
              <a:ext uri="{FF2B5EF4-FFF2-40B4-BE49-F238E27FC236}">
                <a16:creationId xmlns:a16="http://schemas.microsoft.com/office/drawing/2014/main" id="{0A6EDAA6-07D9-0E40-8682-39E1BF118BB0}"/>
              </a:ext>
            </a:extLst>
          </p:cNvPr>
          <p:cNvSpPr>
            <a:spLocks noGrp="1"/>
          </p:cNvSpPr>
          <p:nvPr>
            <p:ph type="body" sz="quarter" idx="13" hasCustomPrompt="1"/>
          </p:nvPr>
        </p:nvSpPr>
        <p:spPr>
          <a:xfrm>
            <a:off x="5346518" y="1294465"/>
            <a:ext cx="6402796"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4" name="Text Placeholder 4">
            <a:extLst>
              <a:ext uri="{FF2B5EF4-FFF2-40B4-BE49-F238E27FC236}">
                <a16:creationId xmlns:a16="http://schemas.microsoft.com/office/drawing/2014/main" id="{06E7EA12-088F-8D43-99FF-C55B7B6DF985}"/>
              </a:ext>
            </a:extLst>
          </p:cNvPr>
          <p:cNvSpPr>
            <a:spLocks noGrp="1"/>
          </p:cNvSpPr>
          <p:nvPr>
            <p:ph type="body" sz="quarter" idx="12" hasCustomPrompt="1"/>
          </p:nvPr>
        </p:nvSpPr>
        <p:spPr>
          <a:xfrm>
            <a:off x="5346518" y="361898"/>
            <a:ext cx="6402796" cy="802357"/>
          </a:xfrm>
          <a:prstGeom prst="rect">
            <a:avLst/>
          </a:prstGeom>
        </p:spPr>
        <p:txBody>
          <a:bodyPr wrap="square"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a:t>
            </a:r>
          </a:p>
        </p:txBody>
      </p:sp>
    </p:spTree>
    <p:extLst>
      <p:ext uri="{BB962C8B-B14F-4D97-AF65-F5344CB8AC3E}">
        <p14:creationId xmlns:p14="http://schemas.microsoft.com/office/powerpoint/2010/main" val="19939694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CONTENT + Header + Numbered Section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856327"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endParaRPr lang="en-US"/>
          </a:p>
        </p:txBody>
      </p:sp>
      <p:sp>
        <p:nvSpPr>
          <p:cNvPr id="22" name="Text Placeholder 4">
            <a:extLst>
              <a:ext uri="{FF2B5EF4-FFF2-40B4-BE49-F238E27FC236}">
                <a16:creationId xmlns:a16="http://schemas.microsoft.com/office/drawing/2014/main" id="{070E8795-C949-6A47-A913-6DE1344F1BE3}"/>
              </a:ext>
            </a:extLst>
          </p:cNvPr>
          <p:cNvSpPr>
            <a:spLocks noGrp="1"/>
          </p:cNvSpPr>
          <p:nvPr>
            <p:ph type="body" sz="quarter" idx="21" hasCustomPrompt="1"/>
          </p:nvPr>
        </p:nvSpPr>
        <p:spPr>
          <a:xfrm>
            <a:off x="853441" y="1876235"/>
            <a:ext cx="548643" cy="1128856"/>
          </a:xfrm>
          <a:prstGeom prst="rect">
            <a:avLst/>
          </a:prstGeom>
        </p:spPr>
        <p:txBody>
          <a:bodyPr>
            <a:sp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1</a:t>
            </a:r>
          </a:p>
        </p:txBody>
      </p:sp>
      <p:cxnSp>
        <p:nvCxnSpPr>
          <p:cNvPr id="5" name="Straight Connector 4">
            <a:extLst>
              <a:ext uri="{FF2B5EF4-FFF2-40B4-BE49-F238E27FC236}">
                <a16:creationId xmlns:a16="http://schemas.microsoft.com/office/drawing/2014/main" id="{662B80ED-6F7E-E74F-A0F9-472C9A1BBB01}"/>
              </a:ext>
            </a:extLst>
          </p:cNvPr>
          <p:cNvCxnSpPr>
            <a:cxnSpLocks/>
          </p:cNvCxnSpPr>
          <p:nvPr userDrawn="1"/>
        </p:nvCxnSpPr>
        <p:spPr>
          <a:xfrm>
            <a:off x="1531087"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52" name="Text Placeholder 4">
            <a:extLst>
              <a:ext uri="{FF2B5EF4-FFF2-40B4-BE49-F238E27FC236}">
                <a16:creationId xmlns:a16="http://schemas.microsoft.com/office/drawing/2014/main" id="{B62CD6E9-C7AE-924D-B241-9F40064481B4}"/>
              </a:ext>
            </a:extLst>
          </p:cNvPr>
          <p:cNvSpPr>
            <a:spLocks noGrp="1"/>
          </p:cNvSpPr>
          <p:nvPr>
            <p:ph type="body" sz="quarter" idx="23" hasCustomPrompt="1"/>
          </p:nvPr>
        </p:nvSpPr>
        <p:spPr>
          <a:xfrm>
            <a:off x="5740756"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53" name="Text Placeholder 4">
            <a:extLst>
              <a:ext uri="{FF2B5EF4-FFF2-40B4-BE49-F238E27FC236}">
                <a16:creationId xmlns:a16="http://schemas.microsoft.com/office/drawing/2014/main" id="{1CCF56B5-638B-A24A-B6B7-3A36575E7109}"/>
              </a:ext>
            </a:extLst>
          </p:cNvPr>
          <p:cNvSpPr>
            <a:spLocks noGrp="1"/>
          </p:cNvSpPr>
          <p:nvPr>
            <p:ph type="body" sz="quarter" idx="24" hasCustomPrompt="1"/>
          </p:nvPr>
        </p:nvSpPr>
        <p:spPr>
          <a:xfrm>
            <a:off x="4737869" y="1876235"/>
            <a:ext cx="548643" cy="990724"/>
          </a:xfrm>
          <a:prstGeom prst="rect">
            <a:avLst/>
          </a:prstGeom>
        </p:spPr>
        <p:txBody>
          <a:bodyPr>
            <a:no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a:t>
            </a:r>
          </a:p>
        </p:txBody>
      </p:sp>
      <p:cxnSp>
        <p:nvCxnSpPr>
          <p:cNvPr id="54" name="Straight Connector 53">
            <a:extLst>
              <a:ext uri="{FF2B5EF4-FFF2-40B4-BE49-F238E27FC236}">
                <a16:creationId xmlns:a16="http://schemas.microsoft.com/office/drawing/2014/main" id="{FAA7FC4C-CE6B-834F-884B-31A04D184EBA}"/>
              </a:ext>
            </a:extLst>
          </p:cNvPr>
          <p:cNvCxnSpPr>
            <a:cxnSpLocks/>
          </p:cNvCxnSpPr>
          <p:nvPr userDrawn="1"/>
        </p:nvCxnSpPr>
        <p:spPr>
          <a:xfrm>
            <a:off x="5415516"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56" name="Text Placeholder 4">
            <a:extLst>
              <a:ext uri="{FF2B5EF4-FFF2-40B4-BE49-F238E27FC236}">
                <a16:creationId xmlns:a16="http://schemas.microsoft.com/office/drawing/2014/main" id="{923E018C-87ED-5B44-8217-D5D662BDCF39}"/>
              </a:ext>
            </a:extLst>
          </p:cNvPr>
          <p:cNvSpPr>
            <a:spLocks noGrp="1"/>
          </p:cNvSpPr>
          <p:nvPr>
            <p:ph type="body" sz="quarter" idx="26" hasCustomPrompt="1"/>
          </p:nvPr>
        </p:nvSpPr>
        <p:spPr>
          <a:xfrm>
            <a:off x="9582652"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endParaRPr lang="en-US"/>
          </a:p>
        </p:txBody>
      </p:sp>
      <p:sp>
        <p:nvSpPr>
          <p:cNvPr id="57" name="Text Placeholder 4">
            <a:extLst>
              <a:ext uri="{FF2B5EF4-FFF2-40B4-BE49-F238E27FC236}">
                <a16:creationId xmlns:a16="http://schemas.microsoft.com/office/drawing/2014/main" id="{374E3B49-F7C2-8B4E-B9BE-00D14BBB2493}"/>
              </a:ext>
            </a:extLst>
          </p:cNvPr>
          <p:cNvSpPr>
            <a:spLocks noGrp="1"/>
          </p:cNvSpPr>
          <p:nvPr>
            <p:ph type="body" sz="quarter" idx="27" hasCustomPrompt="1"/>
          </p:nvPr>
        </p:nvSpPr>
        <p:spPr>
          <a:xfrm>
            <a:off x="8579765" y="1876235"/>
            <a:ext cx="548643" cy="1128856"/>
          </a:xfrm>
          <a:prstGeom prst="rect">
            <a:avLst/>
          </a:prstGeom>
        </p:spPr>
        <p:txBody>
          <a:bodyPr>
            <a:sp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3</a:t>
            </a:r>
          </a:p>
        </p:txBody>
      </p:sp>
      <p:cxnSp>
        <p:nvCxnSpPr>
          <p:cNvPr id="58" name="Straight Connector 57">
            <a:extLst>
              <a:ext uri="{FF2B5EF4-FFF2-40B4-BE49-F238E27FC236}">
                <a16:creationId xmlns:a16="http://schemas.microsoft.com/office/drawing/2014/main" id="{B1F0EAA4-8009-6F4C-9B90-5FB2CA7A403B}"/>
              </a:ext>
            </a:extLst>
          </p:cNvPr>
          <p:cNvCxnSpPr>
            <a:cxnSpLocks/>
          </p:cNvCxnSpPr>
          <p:nvPr userDrawn="1"/>
        </p:nvCxnSpPr>
        <p:spPr>
          <a:xfrm>
            <a:off x="9257412"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28" name="Text Placeholder 6">
            <a:extLst>
              <a:ext uri="{FF2B5EF4-FFF2-40B4-BE49-F238E27FC236}">
                <a16:creationId xmlns:a16="http://schemas.microsoft.com/office/drawing/2014/main" id="{CA48554F-2EB7-BC4C-A288-344A5BF6E29C}"/>
              </a:ext>
            </a:extLst>
          </p:cNvPr>
          <p:cNvSpPr>
            <a:spLocks noGrp="1"/>
          </p:cNvSpPr>
          <p:nvPr>
            <p:ph type="body" sz="quarter" idx="13" hasCustomPrompt="1"/>
          </p:nvPr>
        </p:nvSpPr>
        <p:spPr>
          <a:xfrm>
            <a:off x="1845812"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30" name="Text Placeholder 6">
            <a:extLst>
              <a:ext uri="{FF2B5EF4-FFF2-40B4-BE49-F238E27FC236}">
                <a16:creationId xmlns:a16="http://schemas.microsoft.com/office/drawing/2014/main" id="{289F5F9E-6D0C-3F42-9471-DBF3186CDB2C}"/>
              </a:ext>
            </a:extLst>
          </p:cNvPr>
          <p:cNvSpPr>
            <a:spLocks noGrp="1"/>
          </p:cNvSpPr>
          <p:nvPr>
            <p:ph type="body" sz="quarter" idx="28" hasCustomPrompt="1"/>
          </p:nvPr>
        </p:nvSpPr>
        <p:spPr>
          <a:xfrm>
            <a:off x="5740756"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34" name="Text Placeholder 6">
            <a:extLst>
              <a:ext uri="{FF2B5EF4-FFF2-40B4-BE49-F238E27FC236}">
                <a16:creationId xmlns:a16="http://schemas.microsoft.com/office/drawing/2014/main" id="{5EC931E8-5599-D94B-A9AF-31662BC51149}"/>
              </a:ext>
            </a:extLst>
          </p:cNvPr>
          <p:cNvSpPr>
            <a:spLocks noGrp="1"/>
          </p:cNvSpPr>
          <p:nvPr>
            <p:ph type="body" sz="quarter" idx="29" hasCustomPrompt="1"/>
          </p:nvPr>
        </p:nvSpPr>
        <p:spPr>
          <a:xfrm>
            <a:off x="9582652"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6" name="Content Placeholder 3">
            <a:extLst>
              <a:ext uri="{FF2B5EF4-FFF2-40B4-BE49-F238E27FC236}">
                <a16:creationId xmlns:a16="http://schemas.microsoft.com/office/drawing/2014/main" id="{37335180-64D0-C63D-4682-0E6527349CD5}"/>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62890272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ONTENT + Header + Subheader + Gray Sidebar">
    <p:spTree>
      <p:nvGrpSpPr>
        <p:cNvPr id="1" name=""/>
        <p:cNvGrpSpPr/>
        <p:nvPr/>
      </p:nvGrpSpPr>
      <p:grpSpPr>
        <a:xfrm>
          <a:off x="0" y="0"/>
          <a:ext cx="0" cy="0"/>
          <a:chOff x="0" y="0"/>
          <a:chExt cx="0" cy="0"/>
        </a:xfrm>
      </p:grpSpPr>
      <p:sp>
        <p:nvSpPr>
          <p:cNvPr id="25" name="SmartArt Placeholder 2">
            <a:extLst>
              <a:ext uri="{FF2B5EF4-FFF2-40B4-BE49-F238E27FC236}">
                <a16:creationId xmlns:a16="http://schemas.microsoft.com/office/drawing/2014/main" id="{688D0931-7683-1D40-89BD-3EC58788A27B}"/>
              </a:ext>
            </a:extLst>
          </p:cNvPr>
          <p:cNvSpPr>
            <a:spLocks noGrp="1"/>
          </p:cNvSpPr>
          <p:nvPr>
            <p:ph type="dgm" sz="quarter" idx="30"/>
          </p:nvPr>
        </p:nvSpPr>
        <p:spPr>
          <a:xfrm>
            <a:off x="5015061" y="-4315"/>
            <a:ext cx="7175471"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0"/>
            <a:ext cx="3495040"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a:t>Lorem ipsum dolor sit consectetur</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0" y="2771402"/>
            <a:ext cx="3495040" cy="1220933"/>
          </a:xfrm>
          <a:prstGeom prst="rect">
            <a:avLst/>
          </a:prstGeom>
        </p:spPr>
        <p:txBody>
          <a:bodyPr>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a:t>
            </a:r>
          </a:p>
        </p:txBody>
      </p:sp>
      <p:sp>
        <p:nvSpPr>
          <p:cNvPr id="24" name="Text Placeholder 2">
            <a:extLst>
              <a:ext uri="{FF2B5EF4-FFF2-40B4-BE49-F238E27FC236}">
                <a16:creationId xmlns:a16="http://schemas.microsoft.com/office/drawing/2014/main" id="{6D747BC7-5DB7-6342-83EC-8D17160317FD}"/>
              </a:ext>
            </a:extLst>
          </p:cNvPr>
          <p:cNvSpPr>
            <a:spLocks noGrp="1"/>
          </p:cNvSpPr>
          <p:nvPr>
            <p:ph type="body" sz="quarter" idx="16" hasCustomPrompt="1"/>
          </p:nvPr>
        </p:nvSpPr>
        <p:spPr>
          <a:xfrm>
            <a:off x="5630680" y="469855"/>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01</a:t>
            </a:r>
          </a:p>
        </p:txBody>
      </p:sp>
      <p:sp>
        <p:nvSpPr>
          <p:cNvPr id="26" name="Text Placeholder 2">
            <a:extLst>
              <a:ext uri="{FF2B5EF4-FFF2-40B4-BE49-F238E27FC236}">
                <a16:creationId xmlns:a16="http://schemas.microsoft.com/office/drawing/2014/main" id="{12D2583D-0E33-8846-9207-0755E4202478}"/>
              </a:ext>
            </a:extLst>
          </p:cNvPr>
          <p:cNvSpPr>
            <a:spLocks noGrp="1"/>
          </p:cNvSpPr>
          <p:nvPr>
            <p:ph type="body" sz="quarter" idx="22" hasCustomPrompt="1"/>
          </p:nvPr>
        </p:nvSpPr>
        <p:spPr>
          <a:xfrm>
            <a:off x="5630680" y="2515401"/>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02</a:t>
            </a:r>
          </a:p>
        </p:txBody>
      </p:sp>
      <p:sp>
        <p:nvSpPr>
          <p:cNvPr id="28" name="Text Placeholder 2">
            <a:extLst>
              <a:ext uri="{FF2B5EF4-FFF2-40B4-BE49-F238E27FC236}">
                <a16:creationId xmlns:a16="http://schemas.microsoft.com/office/drawing/2014/main" id="{7DAA48E0-D65A-9F43-893D-F3C842E166A2}"/>
              </a:ext>
            </a:extLst>
          </p:cNvPr>
          <p:cNvSpPr>
            <a:spLocks noGrp="1"/>
          </p:cNvSpPr>
          <p:nvPr>
            <p:ph type="body" sz="quarter" idx="24" hasCustomPrompt="1"/>
          </p:nvPr>
        </p:nvSpPr>
        <p:spPr>
          <a:xfrm>
            <a:off x="5630680" y="4560948"/>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03</a:t>
            </a:r>
          </a:p>
        </p:txBody>
      </p:sp>
      <p:sp>
        <p:nvSpPr>
          <p:cNvPr id="23" name="Text Placeholder 6">
            <a:extLst>
              <a:ext uri="{FF2B5EF4-FFF2-40B4-BE49-F238E27FC236}">
                <a16:creationId xmlns:a16="http://schemas.microsoft.com/office/drawing/2014/main" id="{3FC88FAA-1193-064B-8429-0F3F48582F61}"/>
              </a:ext>
            </a:extLst>
          </p:cNvPr>
          <p:cNvSpPr>
            <a:spLocks noGrp="1"/>
          </p:cNvSpPr>
          <p:nvPr>
            <p:ph type="body" sz="quarter" idx="13" hasCustomPrompt="1"/>
          </p:nvPr>
        </p:nvSpPr>
        <p:spPr>
          <a:xfrm>
            <a:off x="5630677" y="826859"/>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29" name="Text Placeholder 6">
            <a:extLst>
              <a:ext uri="{FF2B5EF4-FFF2-40B4-BE49-F238E27FC236}">
                <a16:creationId xmlns:a16="http://schemas.microsoft.com/office/drawing/2014/main" id="{22785582-A979-AD46-B169-FCB640452F63}"/>
              </a:ext>
            </a:extLst>
          </p:cNvPr>
          <p:cNvSpPr>
            <a:spLocks noGrp="1"/>
          </p:cNvSpPr>
          <p:nvPr>
            <p:ph type="body" sz="quarter" idx="25" hasCustomPrompt="1"/>
          </p:nvPr>
        </p:nvSpPr>
        <p:spPr>
          <a:xfrm>
            <a:off x="5630677" y="2893775"/>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30" name="Text Placeholder 6">
            <a:extLst>
              <a:ext uri="{FF2B5EF4-FFF2-40B4-BE49-F238E27FC236}">
                <a16:creationId xmlns:a16="http://schemas.microsoft.com/office/drawing/2014/main" id="{3A75E004-359B-D54C-AF0F-316938C49C69}"/>
              </a:ext>
            </a:extLst>
          </p:cNvPr>
          <p:cNvSpPr>
            <a:spLocks noGrp="1"/>
          </p:cNvSpPr>
          <p:nvPr>
            <p:ph type="body" sz="quarter" idx="26" hasCustomPrompt="1"/>
          </p:nvPr>
        </p:nvSpPr>
        <p:spPr>
          <a:xfrm>
            <a:off x="5630677" y="4932605"/>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27" name="Slide Number Placeholder 5">
            <a:extLst>
              <a:ext uri="{FF2B5EF4-FFF2-40B4-BE49-F238E27FC236}">
                <a16:creationId xmlns:a16="http://schemas.microsoft.com/office/drawing/2014/main" id="{338DEA80-F4CE-4246-9A5F-53CE9C25E896}"/>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5" name="Straight Connector 34">
            <a:extLst>
              <a:ext uri="{FF2B5EF4-FFF2-40B4-BE49-F238E27FC236}">
                <a16:creationId xmlns:a16="http://schemas.microsoft.com/office/drawing/2014/main" id="{9181BAF1-3F02-A343-861D-53BB0CCC41AC}"/>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3">
            <a:extLst>
              <a:ext uri="{FF2B5EF4-FFF2-40B4-BE49-F238E27FC236}">
                <a16:creationId xmlns:a16="http://schemas.microsoft.com/office/drawing/2014/main" id="{8C2CE03D-D4E9-8DE8-2793-CA64EE28344F}"/>
              </a:ext>
            </a:extLst>
          </p:cNvPr>
          <p:cNvSpPr>
            <a:spLocks noGrp="1"/>
          </p:cNvSpPr>
          <p:nvPr>
            <p:ph sz="quarter" idx="15" hasCustomPrompt="1"/>
          </p:nvPr>
        </p:nvSpPr>
        <p:spPr>
          <a:xfrm>
            <a:off x="853018" y="6531734"/>
            <a:ext cx="3495041"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89070111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CONTENT + Header + Icon Section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10878859"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1"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39" name="Picture Placeholder 2">
            <a:extLst>
              <a:ext uri="{FF2B5EF4-FFF2-40B4-BE49-F238E27FC236}">
                <a16:creationId xmlns:a16="http://schemas.microsoft.com/office/drawing/2014/main" id="{205E1AE3-C4A7-9F40-B12A-533EDB0D08ED}"/>
              </a:ext>
            </a:extLst>
          </p:cNvPr>
          <p:cNvSpPr>
            <a:spLocks noGrp="1"/>
          </p:cNvSpPr>
          <p:nvPr>
            <p:ph type="pic" idx="16" hasCustomPrompt="1"/>
          </p:nvPr>
        </p:nvSpPr>
        <p:spPr>
          <a:xfrm>
            <a:off x="853440"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47" name="Text Placeholder 4">
            <a:extLst>
              <a:ext uri="{FF2B5EF4-FFF2-40B4-BE49-F238E27FC236}">
                <a16:creationId xmlns:a16="http://schemas.microsoft.com/office/drawing/2014/main" id="{1599ED8E-0157-1341-A453-3EE28683C25E}"/>
              </a:ext>
            </a:extLst>
          </p:cNvPr>
          <p:cNvSpPr>
            <a:spLocks noGrp="1"/>
          </p:cNvSpPr>
          <p:nvPr>
            <p:ph type="body" sz="quarter" idx="21" hasCustomPrompt="1"/>
          </p:nvPr>
        </p:nvSpPr>
        <p:spPr>
          <a:xfrm>
            <a:off x="4842933"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49" name="Picture Placeholder 2">
            <a:extLst>
              <a:ext uri="{FF2B5EF4-FFF2-40B4-BE49-F238E27FC236}">
                <a16:creationId xmlns:a16="http://schemas.microsoft.com/office/drawing/2014/main" id="{5228064D-2130-6340-BC1F-24DBDBA82B26}"/>
              </a:ext>
            </a:extLst>
          </p:cNvPr>
          <p:cNvSpPr>
            <a:spLocks noGrp="1"/>
          </p:cNvSpPr>
          <p:nvPr>
            <p:ph type="pic" idx="23" hasCustomPrompt="1"/>
          </p:nvPr>
        </p:nvSpPr>
        <p:spPr>
          <a:xfrm>
            <a:off x="4842935"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51" name="Text Placeholder 4">
            <a:extLst>
              <a:ext uri="{FF2B5EF4-FFF2-40B4-BE49-F238E27FC236}">
                <a16:creationId xmlns:a16="http://schemas.microsoft.com/office/drawing/2014/main" id="{12E273DA-367D-CF4C-82FF-0AB5F3A7FC24}"/>
              </a:ext>
            </a:extLst>
          </p:cNvPr>
          <p:cNvSpPr>
            <a:spLocks noGrp="1"/>
          </p:cNvSpPr>
          <p:nvPr>
            <p:ph type="body" sz="quarter" idx="24" hasCustomPrompt="1"/>
          </p:nvPr>
        </p:nvSpPr>
        <p:spPr>
          <a:xfrm>
            <a:off x="8832428"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53" name="Picture Placeholder 2">
            <a:extLst>
              <a:ext uri="{FF2B5EF4-FFF2-40B4-BE49-F238E27FC236}">
                <a16:creationId xmlns:a16="http://schemas.microsoft.com/office/drawing/2014/main" id="{CD5A25AA-F6BD-454A-8094-DDB658BFD1C6}"/>
              </a:ext>
            </a:extLst>
          </p:cNvPr>
          <p:cNvSpPr>
            <a:spLocks noGrp="1"/>
          </p:cNvSpPr>
          <p:nvPr>
            <p:ph type="pic" idx="26" hasCustomPrompt="1"/>
          </p:nvPr>
        </p:nvSpPr>
        <p:spPr>
          <a:xfrm>
            <a:off x="8832428"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6" name="Text Placeholder 6">
            <a:extLst>
              <a:ext uri="{FF2B5EF4-FFF2-40B4-BE49-F238E27FC236}">
                <a16:creationId xmlns:a16="http://schemas.microsoft.com/office/drawing/2014/main" id="{2B3B5A68-015C-A44C-A1D9-5D9178CE7910}"/>
              </a:ext>
            </a:extLst>
          </p:cNvPr>
          <p:cNvSpPr>
            <a:spLocks noGrp="1"/>
          </p:cNvSpPr>
          <p:nvPr>
            <p:ph type="body" sz="quarter" idx="13" hasCustomPrompt="1"/>
          </p:nvPr>
        </p:nvSpPr>
        <p:spPr>
          <a:xfrm>
            <a:off x="853441"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7" name="Text Placeholder 6">
            <a:extLst>
              <a:ext uri="{FF2B5EF4-FFF2-40B4-BE49-F238E27FC236}">
                <a16:creationId xmlns:a16="http://schemas.microsoft.com/office/drawing/2014/main" id="{A6D0EF42-DF9B-0148-8C06-DD9500E36C6F}"/>
              </a:ext>
            </a:extLst>
          </p:cNvPr>
          <p:cNvSpPr>
            <a:spLocks noGrp="1"/>
          </p:cNvSpPr>
          <p:nvPr>
            <p:ph type="body" sz="quarter" idx="27" hasCustomPrompt="1"/>
          </p:nvPr>
        </p:nvSpPr>
        <p:spPr>
          <a:xfrm>
            <a:off x="4842934"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8" name="Text Placeholder 6">
            <a:extLst>
              <a:ext uri="{FF2B5EF4-FFF2-40B4-BE49-F238E27FC236}">
                <a16:creationId xmlns:a16="http://schemas.microsoft.com/office/drawing/2014/main" id="{64CA032F-E835-F145-828E-0B2C3B7F28ED}"/>
              </a:ext>
            </a:extLst>
          </p:cNvPr>
          <p:cNvSpPr>
            <a:spLocks noGrp="1"/>
          </p:cNvSpPr>
          <p:nvPr>
            <p:ph type="body" sz="quarter" idx="28" hasCustomPrompt="1"/>
          </p:nvPr>
        </p:nvSpPr>
        <p:spPr>
          <a:xfrm>
            <a:off x="8832429"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3" name="Content Placeholder 3">
            <a:extLst>
              <a:ext uri="{FF2B5EF4-FFF2-40B4-BE49-F238E27FC236}">
                <a16:creationId xmlns:a16="http://schemas.microsoft.com/office/drawing/2014/main" id="{10C19AF8-5EB3-C7D0-3872-428522A73BDB}"/>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880561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Subtitle + Images (V)">
    <p:bg>
      <p:bgPr>
        <a:solidFill>
          <a:schemeClr val="bg1"/>
        </a:solidFill>
        <a:effectLst/>
      </p:bgPr>
    </p:bg>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C16A4DCC-52CC-FF4E-91C1-5F6AC1D93F51}"/>
              </a:ext>
            </a:extLst>
          </p:cNvPr>
          <p:cNvSpPr>
            <a:spLocks noGrp="1"/>
          </p:cNvSpPr>
          <p:nvPr>
            <p:ph type="title" hasCustomPrompt="1"/>
          </p:nvPr>
        </p:nvSpPr>
        <p:spPr>
          <a:xfrm>
            <a:off x="601134" y="1985913"/>
            <a:ext cx="6375303" cy="3358048"/>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to add presentation title here</a:t>
            </a:r>
          </a:p>
        </p:txBody>
      </p:sp>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34" name="Picture Placeholder 2">
            <a:extLst>
              <a:ext uri="{FF2B5EF4-FFF2-40B4-BE49-F238E27FC236}">
                <a16:creationId xmlns:a16="http://schemas.microsoft.com/office/drawing/2014/main" id="{C7AF47E6-1CD4-9E47-B270-BC2D2B08A17A}"/>
              </a:ext>
            </a:extLst>
          </p:cNvPr>
          <p:cNvSpPr>
            <a:spLocks noGrp="1"/>
          </p:cNvSpPr>
          <p:nvPr>
            <p:ph type="pic" idx="13" hasCustomPrompt="1"/>
          </p:nvPr>
        </p:nvSpPr>
        <p:spPr>
          <a:xfrm>
            <a:off x="9913449" y="0"/>
            <a:ext cx="2278553" cy="6858000"/>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 name="Text Placeholder 2">
            <a:extLst>
              <a:ext uri="{FF2B5EF4-FFF2-40B4-BE49-F238E27FC236}">
                <a16:creationId xmlns:a16="http://schemas.microsoft.com/office/drawing/2014/main" id="{3527ABF3-73F3-B84A-B88F-45D65FDC2D89}"/>
              </a:ext>
            </a:extLst>
          </p:cNvPr>
          <p:cNvSpPr>
            <a:spLocks noGrp="1"/>
          </p:cNvSpPr>
          <p:nvPr>
            <p:ph type="body" sz="quarter" idx="15" hasCustomPrompt="1"/>
          </p:nvPr>
        </p:nvSpPr>
        <p:spPr>
          <a:xfrm>
            <a:off x="601133" y="5435601"/>
            <a:ext cx="6375400" cy="357620"/>
          </a:xfrm>
          <a:prstGeom prst="rect">
            <a:avLst/>
          </a:prstGeom>
        </p:spPr>
        <p:txBody>
          <a:bodyPr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Click to add presentation subtitle</a:t>
            </a:r>
          </a:p>
        </p:txBody>
      </p:sp>
      <p:cxnSp>
        <p:nvCxnSpPr>
          <p:cNvPr id="18" name="Straight Connector 17">
            <a:extLst>
              <a:ext uri="{FF2B5EF4-FFF2-40B4-BE49-F238E27FC236}">
                <a16:creationId xmlns:a16="http://schemas.microsoft.com/office/drawing/2014/main" id="{F75DB09C-4008-1A47-AEDA-CF6111345628}"/>
              </a:ext>
            </a:extLst>
          </p:cNvPr>
          <p:cNvCxnSpPr>
            <a:cxnSpLocks/>
          </p:cNvCxnSpPr>
          <p:nvPr userDrawn="1"/>
        </p:nvCxnSpPr>
        <p:spPr>
          <a:xfrm>
            <a:off x="7394757" y="5908907"/>
            <a:ext cx="1450323" cy="0"/>
          </a:xfrm>
          <a:prstGeom prst="line">
            <a:avLst/>
          </a:prstGeom>
          <a:ln w="1524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9" name="Picture Placeholder 2">
            <a:extLst>
              <a:ext uri="{FF2B5EF4-FFF2-40B4-BE49-F238E27FC236}">
                <a16:creationId xmlns:a16="http://schemas.microsoft.com/office/drawing/2014/main" id="{83DDC482-6B10-F344-B93C-CA77A4E7CE01}"/>
              </a:ext>
            </a:extLst>
          </p:cNvPr>
          <p:cNvSpPr>
            <a:spLocks noGrp="1"/>
          </p:cNvSpPr>
          <p:nvPr>
            <p:ph type="pic" idx="1" hasCustomPrompt="1"/>
          </p:nvPr>
        </p:nvSpPr>
        <p:spPr>
          <a:xfrm>
            <a:off x="7403784" y="1"/>
            <a:ext cx="2279315" cy="581557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21" name="Picture Placeholder 9">
            <a:extLst>
              <a:ext uri="{FF2B5EF4-FFF2-40B4-BE49-F238E27FC236}">
                <a16:creationId xmlns:a16="http://schemas.microsoft.com/office/drawing/2014/main" id="{FCA5223E-FAE3-1343-8428-E2250995B5D4}"/>
              </a:ext>
            </a:extLst>
          </p:cNvPr>
          <p:cNvSpPr>
            <a:spLocks noGrp="1"/>
          </p:cNvSpPr>
          <p:nvPr>
            <p:ph type="pic" sz="quarter" idx="12" hasCustomPrompt="1"/>
          </p:nvPr>
        </p:nvSpPr>
        <p:spPr>
          <a:xfrm>
            <a:off x="4221676" y="396362"/>
            <a:ext cx="2266805" cy="577849"/>
          </a:xfrm>
          <a:prstGeom prst="rect">
            <a:avLst/>
          </a:prstGeom>
        </p:spPr>
        <p:txBody>
          <a:bodyPr lIns="0" tIns="0" rIns="0" bIns="0" anchor="ctr">
            <a:noAutofit/>
          </a:bodyPr>
          <a:lstStyle>
            <a:lvl1pPr marL="0" indent="0">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3" name="Content Placeholder 3">
            <a:extLst>
              <a:ext uri="{FF2B5EF4-FFF2-40B4-BE49-F238E27FC236}">
                <a16:creationId xmlns:a16="http://schemas.microsoft.com/office/drawing/2014/main" id="{FFA6A54D-4E9C-9D31-D095-B27963C4D0A1}"/>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35227308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 Header + Icon Section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10878859"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1"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39" name="Picture Placeholder 2">
            <a:extLst>
              <a:ext uri="{FF2B5EF4-FFF2-40B4-BE49-F238E27FC236}">
                <a16:creationId xmlns:a16="http://schemas.microsoft.com/office/drawing/2014/main" id="{205E1AE3-C4A7-9F40-B12A-533EDB0D08ED}"/>
              </a:ext>
            </a:extLst>
          </p:cNvPr>
          <p:cNvSpPr>
            <a:spLocks noGrp="1"/>
          </p:cNvSpPr>
          <p:nvPr>
            <p:ph type="pic" idx="16" hasCustomPrompt="1"/>
          </p:nvPr>
        </p:nvSpPr>
        <p:spPr>
          <a:xfrm>
            <a:off x="853440"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47" name="Text Placeholder 4">
            <a:extLst>
              <a:ext uri="{FF2B5EF4-FFF2-40B4-BE49-F238E27FC236}">
                <a16:creationId xmlns:a16="http://schemas.microsoft.com/office/drawing/2014/main" id="{1599ED8E-0157-1341-A453-3EE28683C25E}"/>
              </a:ext>
            </a:extLst>
          </p:cNvPr>
          <p:cNvSpPr>
            <a:spLocks noGrp="1"/>
          </p:cNvSpPr>
          <p:nvPr>
            <p:ph type="body" sz="quarter" idx="21" hasCustomPrompt="1"/>
          </p:nvPr>
        </p:nvSpPr>
        <p:spPr>
          <a:xfrm>
            <a:off x="4842933"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49" name="Picture Placeholder 2">
            <a:extLst>
              <a:ext uri="{FF2B5EF4-FFF2-40B4-BE49-F238E27FC236}">
                <a16:creationId xmlns:a16="http://schemas.microsoft.com/office/drawing/2014/main" id="{5228064D-2130-6340-BC1F-24DBDBA82B26}"/>
              </a:ext>
            </a:extLst>
          </p:cNvPr>
          <p:cNvSpPr>
            <a:spLocks noGrp="1"/>
          </p:cNvSpPr>
          <p:nvPr>
            <p:ph type="pic" idx="23" hasCustomPrompt="1"/>
          </p:nvPr>
        </p:nvSpPr>
        <p:spPr>
          <a:xfrm>
            <a:off x="4842935"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51" name="Text Placeholder 4">
            <a:extLst>
              <a:ext uri="{FF2B5EF4-FFF2-40B4-BE49-F238E27FC236}">
                <a16:creationId xmlns:a16="http://schemas.microsoft.com/office/drawing/2014/main" id="{12E273DA-367D-CF4C-82FF-0AB5F3A7FC24}"/>
              </a:ext>
            </a:extLst>
          </p:cNvPr>
          <p:cNvSpPr>
            <a:spLocks noGrp="1"/>
          </p:cNvSpPr>
          <p:nvPr>
            <p:ph type="body" sz="quarter" idx="24" hasCustomPrompt="1"/>
          </p:nvPr>
        </p:nvSpPr>
        <p:spPr>
          <a:xfrm>
            <a:off x="8832428"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53" name="Picture Placeholder 2">
            <a:extLst>
              <a:ext uri="{FF2B5EF4-FFF2-40B4-BE49-F238E27FC236}">
                <a16:creationId xmlns:a16="http://schemas.microsoft.com/office/drawing/2014/main" id="{CD5A25AA-F6BD-454A-8094-DDB658BFD1C6}"/>
              </a:ext>
            </a:extLst>
          </p:cNvPr>
          <p:cNvSpPr>
            <a:spLocks noGrp="1"/>
          </p:cNvSpPr>
          <p:nvPr>
            <p:ph type="pic" idx="26" hasCustomPrompt="1"/>
          </p:nvPr>
        </p:nvSpPr>
        <p:spPr>
          <a:xfrm>
            <a:off x="8832428"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6" name="Text Placeholder 6">
            <a:extLst>
              <a:ext uri="{FF2B5EF4-FFF2-40B4-BE49-F238E27FC236}">
                <a16:creationId xmlns:a16="http://schemas.microsoft.com/office/drawing/2014/main" id="{2B3B5A68-015C-A44C-A1D9-5D9178CE7910}"/>
              </a:ext>
            </a:extLst>
          </p:cNvPr>
          <p:cNvSpPr>
            <a:spLocks noGrp="1"/>
          </p:cNvSpPr>
          <p:nvPr>
            <p:ph type="body" sz="quarter" idx="13" hasCustomPrompt="1"/>
          </p:nvPr>
        </p:nvSpPr>
        <p:spPr>
          <a:xfrm>
            <a:off x="853441"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7" name="Text Placeholder 6">
            <a:extLst>
              <a:ext uri="{FF2B5EF4-FFF2-40B4-BE49-F238E27FC236}">
                <a16:creationId xmlns:a16="http://schemas.microsoft.com/office/drawing/2014/main" id="{A6D0EF42-DF9B-0148-8C06-DD9500E36C6F}"/>
              </a:ext>
            </a:extLst>
          </p:cNvPr>
          <p:cNvSpPr>
            <a:spLocks noGrp="1"/>
          </p:cNvSpPr>
          <p:nvPr>
            <p:ph type="body" sz="quarter" idx="27" hasCustomPrompt="1"/>
          </p:nvPr>
        </p:nvSpPr>
        <p:spPr>
          <a:xfrm>
            <a:off x="4842934"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8" name="Text Placeholder 6">
            <a:extLst>
              <a:ext uri="{FF2B5EF4-FFF2-40B4-BE49-F238E27FC236}">
                <a16:creationId xmlns:a16="http://schemas.microsoft.com/office/drawing/2014/main" id="{64CA032F-E835-F145-828E-0B2C3B7F28ED}"/>
              </a:ext>
            </a:extLst>
          </p:cNvPr>
          <p:cNvSpPr>
            <a:spLocks noGrp="1"/>
          </p:cNvSpPr>
          <p:nvPr>
            <p:ph type="body" sz="quarter" idx="28" hasCustomPrompt="1"/>
          </p:nvPr>
        </p:nvSpPr>
        <p:spPr>
          <a:xfrm>
            <a:off x="8832429"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3" name="Content Placeholder 3">
            <a:extLst>
              <a:ext uri="{FF2B5EF4-FFF2-40B4-BE49-F238E27FC236}">
                <a16:creationId xmlns:a16="http://schemas.microsoft.com/office/drawing/2014/main" id="{10C19AF8-5EB3-C7D0-3872-428522A73BDB}"/>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32984204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CONTENT + Header + Icon Sections + Gray Sidebar">
    <p:spTree>
      <p:nvGrpSpPr>
        <p:cNvPr id="1" name=""/>
        <p:cNvGrpSpPr/>
        <p:nvPr/>
      </p:nvGrpSpPr>
      <p:grpSpPr>
        <a:xfrm>
          <a:off x="0" y="0"/>
          <a:ext cx="0" cy="0"/>
          <a:chOff x="0" y="0"/>
          <a:chExt cx="0" cy="0"/>
        </a:xfrm>
      </p:grpSpPr>
      <p:sp>
        <p:nvSpPr>
          <p:cNvPr id="40" name="SmartArt Placeholder 2">
            <a:extLst>
              <a:ext uri="{FF2B5EF4-FFF2-40B4-BE49-F238E27FC236}">
                <a16:creationId xmlns:a16="http://schemas.microsoft.com/office/drawing/2014/main" id="{A866777C-7724-4846-AEE2-CAE69DECBD40}"/>
              </a:ext>
            </a:extLst>
          </p:cNvPr>
          <p:cNvSpPr>
            <a:spLocks noGrp="1"/>
          </p:cNvSpPr>
          <p:nvPr>
            <p:ph type="dgm" sz="quarter" idx="30"/>
          </p:nvPr>
        </p:nvSpPr>
        <p:spPr>
          <a:xfrm>
            <a:off x="7185997" y="-4315"/>
            <a:ext cx="5004535"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4" y="365761"/>
            <a:ext cx="5662505"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598508" y="2121534"/>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9" name="Text Placeholder 2">
            <a:extLst>
              <a:ext uri="{FF2B5EF4-FFF2-40B4-BE49-F238E27FC236}">
                <a16:creationId xmlns:a16="http://schemas.microsoft.com/office/drawing/2014/main" id="{550EB99D-17CD-794D-B59B-D726EBD26702}"/>
              </a:ext>
            </a:extLst>
          </p:cNvPr>
          <p:cNvSpPr>
            <a:spLocks noGrp="1"/>
          </p:cNvSpPr>
          <p:nvPr>
            <p:ph type="body" sz="quarter" idx="20" hasCustomPrompt="1"/>
          </p:nvPr>
        </p:nvSpPr>
        <p:spPr>
          <a:xfrm>
            <a:off x="1598508" y="305861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9" name="Picture Placeholder 2">
            <a:extLst>
              <a:ext uri="{FF2B5EF4-FFF2-40B4-BE49-F238E27FC236}">
                <a16:creationId xmlns:a16="http://schemas.microsoft.com/office/drawing/2014/main" id="{205E1AE3-C4A7-9F40-B12A-533EDB0D08ED}"/>
              </a:ext>
            </a:extLst>
          </p:cNvPr>
          <p:cNvSpPr>
            <a:spLocks noGrp="1"/>
          </p:cNvSpPr>
          <p:nvPr>
            <p:ph type="pic" idx="16" hasCustomPrompt="1"/>
          </p:nvPr>
        </p:nvSpPr>
        <p:spPr>
          <a:xfrm>
            <a:off x="853440" y="213956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4" name="Text Placeholder 4">
            <a:extLst>
              <a:ext uri="{FF2B5EF4-FFF2-40B4-BE49-F238E27FC236}">
                <a16:creationId xmlns:a16="http://schemas.microsoft.com/office/drawing/2014/main" id="{93C34DA7-35BA-0142-B107-BDF7708907D6}"/>
              </a:ext>
            </a:extLst>
          </p:cNvPr>
          <p:cNvSpPr>
            <a:spLocks noGrp="1"/>
          </p:cNvSpPr>
          <p:nvPr>
            <p:ph type="body" sz="quarter" idx="21" hasCustomPrompt="1"/>
          </p:nvPr>
        </p:nvSpPr>
        <p:spPr>
          <a:xfrm>
            <a:off x="4646508" y="2121534"/>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5" name="Text Placeholder 2">
            <a:extLst>
              <a:ext uri="{FF2B5EF4-FFF2-40B4-BE49-F238E27FC236}">
                <a16:creationId xmlns:a16="http://schemas.microsoft.com/office/drawing/2014/main" id="{54673579-935E-0F43-BE8F-7A1C09433154}"/>
              </a:ext>
            </a:extLst>
          </p:cNvPr>
          <p:cNvSpPr>
            <a:spLocks noGrp="1"/>
          </p:cNvSpPr>
          <p:nvPr>
            <p:ph type="body" sz="quarter" idx="22" hasCustomPrompt="1"/>
          </p:nvPr>
        </p:nvSpPr>
        <p:spPr>
          <a:xfrm>
            <a:off x="4646508" y="305861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26" name="Picture Placeholder 2">
            <a:extLst>
              <a:ext uri="{FF2B5EF4-FFF2-40B4-BE49-F238E27FC236}">
                <a16:creationId xmlns:a16="http://schemas.microsoft.com/office/drawing/2014/main" id="{ADC375FE-1081-F84C-82BA-E4879F92E489}"/>
              </a:ext>
            </a:extLst>
          </p:cNvPr>
          <p:cNvSpPr>
            <a:spLocks noGrp="1"/>
          </p:cNvSpPr>
          <p:nvPr>
            <p:ph type="pic" idx="23" hasCustomPrompt="1"/>
          </p:nvPr>
        </p:nvSpPr>
        <p:spPr>
          <a:xfrm>
            <a:off x="3928535" y="213956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7" name="Text Placeholder 4">
            <a:extLst>
              <a:ext uri="{FF2B5EF4-FFF2-40B4-BE49-F238E27FC236}">
                <a16:creationId xmlns:a16="http://schemas.microsoft.com/office/drawing/2014/main" id="{403422E2-D9BF-2E4D-B424-7D8C3057CAD7}"/>
              </a:ext>
            </a:extLst>
          </p:cNvPr>
          <p:cNvSpPr>
            <a:spLocks noGrp="1"/>
          </p:cNvSpPr>
          <p:nvPr>
            <p:ph type="body" sz="quarter" idx="24" hasCustomPrompt="1"/>
          </p:nvPr>
        </p:nvSpPr>
        <p:spPr>
          <a:xfrm>
            <a:off x="1598508" y="4275452"/>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8" name="Text Placeholder 2">
            <a:extLst>
              <a:ext uri="{FF2B5EF4-FFF2-40B4-BE49-F238E27FC236}">
                <a16:creationId xmlns:a16="http://schemas.microsoft.com/office/drawing/2014/main" id="{DA53AA2D-2292-E746-97A3-C8C58D6CFA2B}"/>
              </a:ext>
            </a:extLst>
          </p:cNvPr>
          <p:cNvSpPr>
            <a:spLocks noGrp="1"/>
          </p:cNvSpPr>
          <p:nvPr>
            <p:ph type="body" sz="quarter" idx="25" hasCustomPrompt="1"/>
          </p:nvPr>
        </p:nvSpPr>
        <p:spPr>
          <a:xfrm>
            <a:off x="1598508" y="521253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0" name="Picture Placeholder 2">
            <a:extLst>
              <a:ext uri="{FF2B5EF4-FFF2-40B4-BE49-F238E27FC236}">
                <a16:creationId xmlns:a16="http://schemas.microsoft.com/office/drawing/2014/main" id="{BA81A13E-7277-EA4F-ABFC-55FB35253C20}"/>
              </a:ext>
            </a:extLst>
          </p:cNvPr>
          <p:cNvSpPr>
            <a:spLocks noGrp="1"/>
          </p:cNvSpPr>
          <p:nvPr>
            <p:ph type="pic" idx="26" hasCustomPrompt="1"/>
          </p:nvPr>
        </p:nvSpPr>
        <p:spPr>
          <a:xfrm>
            <a:off x="853440" y="4293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34" name="Text Placeholder 4">
            <a:extLst>
              <a:ext uri="{FF2B5EF4-FFF2-40B4-BE49-F238E27FC236}">
                <a16:creationId xmlns:a16="http://schemas.microsoft.com/office/drawing/2014/main" id="{16054A60-6726-F74C-99C8-CE93114E3B30}"/>
              </a:ext>
            </a:extLst>
          </p:cNvPr>
          <p:cNvSpPr>
            <a:spLocks noGrp="1"/>
          </p:cNvSpPr>
          <p:nvPr>
            <p:ph type="body" sz="quarter" idx="27" hasCustomPrompt="1"/>
          </p:nvPr>
        </p:nvSpPr>
        <p:spPr>
          <a:xfrm>
            <a:off x="4646508" y="4275452"/>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35" name="Text Placeholder 2">
            <a:extLst>
              <a:ext uri="{FF2B5EF4-FFF2-40B4-BE49-F238E27FC236}">
                <a16:creationId xmlns:a16="http://schemas.microsoft.com/office/drawing/2014/main" id="{D223289B-BDFE-6E4E-BF07-8FDAB2EA9E18}"/>
              </a:ext>
            </a:extLst>
          </p:cNvPr>
          <p:cNvSpPr>
            <a:spLocks noGrp="1"/>
          </p:cNvSpPr>
          <p:nvPr>
            <p:ph type="body" sz="quarter" idx="28" hasCustomPrompt="1"/>
          </p:nvPr>
        </p:nvSpPr>
        <p:spPr>
          <a:xfrm>
            <a:off x="4646508" y="521253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6" name="Picture Placeholder 2">
            <a:extLst>
              <a:ext uri="{FF2B5EF4-FFF2-40B4-BE49-F238E27FC236}">
                <a16:creationId xmlns:a16="http://schemas.microsoft.com/office/drawing/2014/main" id="{EB661BF0-EA70-2747-80CA-2397C359D612}"/>
              </a:ext>
            </a:extLst>
          </p:cNvPr>
          <p:cNvSpPr>
            <a:spLocks noGrp="1"/>
          </p:cNvSpPr>
          <p:nvPr>
            <p:ph type="pic" idx="29" hasCustomPrompt="1"/>
          </p:nvPr>
        </p:nvSpPr>
        <p:spPr>
          <a:xfrm>
            <a:off x="3928535" y="4293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42" name="Text Placeholder 4">
            <a:extLst>
              <a:ext uri="{FF2B5EF4-FFF2-40B4-BE49-F238E27FC236}">
                <a16:creationId xmlns:a16="http://schemas.microsoft.com/office/drawing/2014/main" id="{B6B432E2-4FC2-A741-88FE-202C00245C53}"/>
              </a:ext>
            </a:extLst>
          </p:cNvPr>
          <p:cNvSpPr>
            <a:spLocks noGrp="1"/>
          </p:cNvSpPr>
          <p:nvPr>
            <p:ph type="body" sz="quarter" idx="32" hasCustomPrompt="1"/>
          </p:nvPr>
        </p:nvSpPr>
        <p:spPr>
          <a:xfrm>
            <a:off x="7924801" y="441746"/>
            <a:ext cx="341375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elit</a:t>
            </a:r>
          </a:p>
        </p:txBody>
      </p:sp>
      <p:sp>
        <p:nvSpPr>
          <p:cNvPr id="45" name="Text Placeholder 6">
            <a:extLst>
              <a:ext uri="{FF2B5EF4-FFF2-40B4-BE49-F238E27FC236}">
                <a16:creationId xmlns:a16="http://schemas.microsoft.com/office/drawing/2014/main" id="{D4FF8F33-18DA-2246-9C39-0DCB938CF1F6}"/>
              </a:ext>
            </a:extLst>
          </p:cNvPr>
          <p:cNvSpPr>
            <a:spLocks noGrp="1"/>
          </p:cNvSpPr>
          <p:nvPr>
            <p:ph type="body" sz="quarter" idx="33" hasCustomPrompt="1"/>
          </p:nvPr>
        </p:nvSpPr>
        <p:spPr>
          <a:xfrm>
            <a:off x="7956883" y="1429566"/>
            <a:ext cx="338167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41" name="Slide Number Placeholder 5">
            <a:extLst>
              <a:ext uri="{FF2B5EF4-FFF2-40B4-BE49-F238E27FC236}">
                <a16:creationId xmlns:a16="http://schemas.microsoft.com/office/drawing/2014/main" id="{BF7A9FC8-F320-5E4C-9138-60ADC0CEF07B}"/>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44" name="Straight Connector 43">
            <a:extLst>
              <a:ext uri="{FF2B5EF4-FFF2-40B4-BE49-F238E27FC236}">
                <a16:creationId xmlns:a16="http://schemas.microsoft.com/office/drawing/2014/main" id="{17C83957-5F62-4840-91ED-BFF47CEE187C}"/>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1" name="Content Placeholder 3">
            <a:extLst>
              <a:ext uri="{FF2B5EF4-FFF2-40B4-BE49-F238E27FC236}">
                <a16:creationId xmlns:a16="http://schemas.microsoft.com/office/drawing/2014/main" id="{EDFD658A-E653-5622-BBE4-15049CC3D275}"/>
              </a:ext>
            </a:extLst>
          </p:cNvPr>
          <p:cNvSpPr>
            <a:spLocks noGrp="1"/>
          </p:cNvSpPr>
          <p:nvPr>
            <p:ph sz="quarter" idx="15" hasCustomPrompt="1"/>
          </p:nvPr>
        </p:nvSpPr>
        <p:spPr>
          <a:xfrm>
            <a:off x="853018" y="6531734"/>
            <a:ext cx="563583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407043945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CONTENT + Header +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5"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2" y="2728264"/>
            <a:ext cx="5658628" cy="3198403"/>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5658629" y="2728264"/>
            <a:ext cx="118099" cy="3198403"/>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53442" y="2841253"/>
            <a:ext cx="4485913" cy="863400"/>
          </a:xfrm>
          <a:prstGeom prst="rect">
            <a:avLst/>
          </a:prstGeom>
        </p:spPr>
        <p:txBody>
          <a:bodyPr anchor="b" anchorCtr="0">
            <a:spAutoFit/>
          </a:bodyPr>
          <a:lstStyle>
            <a:lvl1pPr marL="0" indent="0">
              <a:buNone/>
              <a:defRPr sz="2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r>
              <a:rPr lang="en-US"/>
              <a:t> </a:t>
            </a:r>
            <a:r>
              <a:rPr lang="en-US" err="1"/>
              <a:t>duis</a:t>
            </a:r>
            <a:r>
              <a:rPr lang="en-US"/>
              <a:t> </a:t>
            </a:r>
            <a:r>
              <a:rPr lang="en-US" err="1"/>
              <a:t>autre</a:t>
            </a:r>
            <a:endParaRPr lang="en-US"/>
          </a:p>
        </p:txBody>
      </p:sp>
      <p:sp>
        <p:nvSpPr>
          <p:cNvPr id="23" name="Text Placeholder 6">
            <a:extLst>
              <a:ext uri="{FF2B5EF4-FFF2-40B4-BE49-F238E27FC236}">
                <a16:creationId xmlns:a16="http://schemas.microsoft.com/office/drawing/2014/main" id="{9506DAE8-E277-8649-AB44-98AB5CF0FC32}"/>
              </a:ext>
            </a:extLst>
          </p:cNvPr>
          <p:cNvSpPr>
            <a:spLocks noGrp="1"/>
          </p:cNvSpPr>
          <p:nvPr>
            <p:ph type="body" sz="quarter" idx="33" hasCustomPrompt="1"/>
          </p:nvPr>
        </p:nvSpPr>
        <p:spPr>
          <a:xfrm>
            <a:off x="853441" y="3895449"/>
            <a:ext cx="4484444"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5" name="Slide Number Placeholder 5">
            <a:extLst>
              <a:ext uri="{FF2B5EF4-FFF2-40B4-BE49-F238E27FC236}">
                <a16:creationId xmlns:a16="http://schemas.microsoft.com/office/drawing/2014/main" id="{23A62A02-8EA6-714D-AB4A-B88B5296CEC7}"/>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26" name="Straight Connector 25">
            <a:extLst>
              <a:ext uri="{FF2B5EF4-FFF2-40B4-BE49-F238E27FC236}">
                <a16:creationId xmlns:a16="http://schemas.microsoft.com/office/drawing/2014/main" id="{76FAD572-04B4-BC4F-B9AF-0AFDEEC2C444}"/>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1" name="Content Placeholder 3">
            <a:extLst>
              <a:ext uri="{FF2B5EF4-FFF2-40B4-BE49-F238E27FC236}">
                <a16:creationId xmlns:a16="http://schemas.microsoft.com/office/drawing/2014/main" id="{2717641B-B6D0-FA76-546C-60D5D28562FF}"/>
              </a:ext>
            </a:extLst>
          </p:cNvPr>
          <p:cNvSpPr>
            <a:spLocks noGrp="1"/>
          </p:cNvSpPr>
          <p:nvPr>
            <p:ph sz="quarter" idx="15" hasCustomPrompt="1"/>
          </p:nvPr>
        </p:nvSpPr>
        <p:spPr>
          <a:xfrm>
            <a:off x="853018" y="6531734"/>
            <a:ext cx="391379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14586763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ONTENT + Header + Stat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5"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1" y="4183519"/>
            <a:ext cx="8246135" cy="1793536"/>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8246133" y="4183519"/>
            <a:ext cx="118099" cy="1793536"/>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28" name="Text Placeholder 2">
            <a:extLst>
              <a:ext uri="{FF2B5EF4-FFF2-40B4-BE49-F238E27FC236}">
                <a16:creationId xmlns:a16="http://schemas.microsoft.com/office/drawing/2014/main" id="{490E533F-240B-2440-A0E6-B8749769DBF6}"/>
              </a:ext>
            </a:extLst>
          </p:cNvPr>
          <p:cNvSpPr>
            <a:spLocks noGrp="1"/>
          </p:cNvSpPr>
          <p:nvPr>
            <p:ph type="body" sz="quarter" idx="16" hasCustomPrompt="1"/>
          </p:nvPr>
        </p:nvSpPr>
        <p:spPr>
          <a:xfrm>
            <a:off x="853442" y="2711549"/>
            <a:ext cx="3913369" cy="852115"/>
          </a:xfrm>
          <a:prstGeom prst="rect">
            <a:avLst/>
          </a:prstGeom>
        </p:spPr>
        <p:txBody>
          <a:bodyPr>
            <a:spAutoFit/>
          </a:bodyPr>
          <a:lstStyle>
            <a:lvl1pPr marL="0" indent="0">
              <a:lnSpc>
                <a:spcPct val="130000"/>
              </a:lnSpc>
              <a:spcBef>
                <a:spcPts val="0"/>
              </a:spcBef>
              <a:spcAft>
                <a:spcPts val="8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amet, consectetur adipiscing elit. Incididunt ut labore et dolore magna. Quis nostrud exercitation ullamco.</a:t>
            </a:r>
          </a:p>
        </p:txBody>
      </p:sp>
      <p:sp>
        <p:nvSpPr>
          <p:cNvPr id="23" name="Text Placeholder 4">
            <a:extLst>
              <a:ext uri="{FF2B5EF4-FFF2-40B4-BE49-F238E27FC236}">
                <a16:creationId xmlns:a16="http://schemas.microsoft.com/office/drawing/2014/main" id="{5507AA1B-F987-5341-8177-6DCC02206327}"/>
              </a:ext>
            </a:extLst>
          </p:cNvPr>
          <p:cNvSpPr>
            <a:spLocks noGrp="1"/>
          </p:cNvSpPr>
          <p:nvPr>
            <p:ph type="body" sz="quarter" idx="12" hasCustomPrompt="1"/>
          </p:nvPr>
        </p:nvSpPr>
        <p:spPr>
          <a:xfrm>
            <a:off x="1075141"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25" name="Text Placeholder 2">
            <a:extLst>
              <a:ext uri="{FF2B5EF4-FFF2-40B4-BE49-F238E27FC236}">
                <a16:creationId xmlns:a16="http://schemas.microsoft.com/office/drawing/2014/main" id="{F49C811C-6E73-2B4A-A935-FBE5605AB2AE}"/>
              </a:ext>
            </a:extLst>
          </p:cNvPr>
          <p:cNvSpPr>
            <a:spLocks noGrp="1"/>
          </p:cNvSpPr>
          <p:nvPr>
            <p:ph type="body" sz="quarter" idx="48" hasCustomPrompt="1"/>
          </p:nvPr>
        </p:nvSpPr>
        <p:spPr>
          <a:xfrm>
            <a:off x="807653"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a:t>
            </a:r>
          </a:p>
        </p:txBody>
      </p:sp>
      <p:sp>
        <p:nvSpPr>
          <p:cNvPr id="26" name="Text Placeholder 4">
            <a:extLst>
              <a:ext uri="{FF2B5EF4-FFF2-40B4-BE49-F238E27FC236}">
                <a16:creationId xmlns:a16="http://schemas.microsoft.com/office/drawing/2014/main" id="{3FF8063A-EB8B-2643-AFA3-81EBD511544D}"/>
              </a:ext>
            </a:extLst>
          </p:cNvPr>
          <p:cNvSpPr>
            <a:spLocks noGrp="1"/>
          </p:cNvSpPr>
          <p:nvPr>
            <p:ph type="body" sz="quarter" idx="49" hasCustomPrompt="1"/>
          </p:nvPr>
        </p:nvSpPr>
        <p:spPr>
          <a:xfrm>
            <a:off x="3683304"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27" name="Text Placeholder 2">
            <a:extLst>
              <a:ext uri="{FF2B5EF4-FFF2-40B4-BE49-F238E27FC236}">
                <a16:creationId xmlns:a16="http://schemas.microsoft.com/office/drawing/2014/main" id="{C33B0F9D-26C5-4042-BD8A-3B7D7FD7E9F1}"/>
              </a:ext>
            </a:extLst>
          </p:cNvPr>
          <p:cNvSpPr>
            <a:spLocks noGrp="1"/>
          </p:cNvSpPr>
          <p:nvPr>
            <p:ph type="body" sz="quarter" idx="50" hasCustomPrompt="1"/>
          </p:nvPr>
        </p:nvSpPr>
        <p:spPr>
          <a:xfrm>
            <a:off x="3415816"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amet, consectetur.</a:t>
            </a:r>
          </a:p>
        </p:txBody>
      </p:sp>
      <p:sp>
        <p:nvSpPr>
          <p:cNvPr id="29" name="Text Placeholder 4">
            <a:extLst>
              <a:ext uri="{FF2B5EF4-FFF2-40B4-BE49-F238E27FC236}">
                <a16:creationId xmlns:a16="http://schemas.microsoft.com/office/drawing/2014/main" id="{82194906-54BE-FC42-A576-EE1D4629F29D}"/>
              </a:ext>
            </a:extLst>
          </p:cNvPr>
          <p:cNvSpPr>
            <a:spLocks noGrp="1"/>
          </p:cNvSpPr>
          <p:nvPr>
            <p:ph type="body" sz="quarter" idx="51" hasCustomPrompt="1"/>
          </p:nvPr>
        </p:nvSpPr>
        <p:spPr>
          <a:xfrm>
            <a:off x="6214301"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35" name="Text Placeholder 2">
            <a:extLst>
              <a:ext uri="{FF2B5EF4-FFF2-40B4-BE49-F238E27FC236}">
                <a16:creationId xmlns:a16="http://schemas.microsoft.com/office/drawing/2014/main" id="{BFBD968C-9DD4-0340-AF9A-731CFE1190B0}"/>
              </a:ext>
            </a:extLst>
          </p:cNvPr>
          <p:cNvSpPr>
            <a:spLocks noGrp="1"/>
          </p:cNvSpPr>
          <p:nvPr>
            <p:ph type="body" sz="quarter" idx="52" hasCustomPrompt="1"/>
          </p:nvPr>
        </p:nvSpPr>
        <p:spPr>
          <a:xfrm>
            <a:off x="5946813"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a:t>
            </a:r>
          </a:p>
        </p:txBody>
      </p:sp>
      <p:sp>
        <p:nvSpPr>
          <p:cNvPr id="36" name="Slide Number Placeholder 5">
            <a:extLst>
              <a:ext uri="{FF2B5EF4-FFF2-40B4-BE49-F238E27FC236}">
                <a16:creationId xmlns:a16="http://schemas.microsoft.com/office/drawing/2014/main" id="{63438CFD-138E-524A-BF0C-980E737AAE55}"/>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9" name="Straight Connector 38">
            <a:extLst>
              <a:ext uri="{FF2B5EF4-FFF2-40B4-BE49-F238E27FC236}">
                <a16:creationId xmlns:a16="http://schemas.microsoft.com/office/drawing/2014/main" id="{C6F95BED-C295-5340-94D9-DFBC0ECF3834}"/>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3">
            <a:extLst>
              <a:ext uri="{FF2B5EF4-FFF2-40B4-BE49-F238E27FC236}">
                <a16:creationId xmlns:a16="http://schemas.microsoft.com/office/drawing/2014/main" id="{331268B2-4A5A-3D60-D1E8-38EE1B3D0DC6}"/>
              </a:ext>
            </a:extLst>
          </p:cNvPr>
          <p:cNvSpPr>
            <a:spLocks noGrp="1"/>
          </p:cNvSpPr>
          <p:nvPr>
            <p:ph sz="quarter" idx="15" hasCustomPrompt="1"/>
          </p:nvPr>
        </p:nvSpPr>
        <p:spPr>
          <a:xfrm>
            <a:off x="853018" y="6531734"/>
            <a:ext cx="391379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39630766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CONTENT + Header + Image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2885440" cy="3568028"/>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elit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704645" y="2626643"/>
            <a:ext cx="2914559" cy="802357"/>
          </a:xfrm>
          <a:prstGeom prst="rect">
            <a:avLst/>
          </a:prstGeom>
        </p:spPr>
        <p:txBody>
          <a:bodyPr anchor="b" anchorCtr="0">
            <a:spAutoFit/>
          </a:bodyPr>
          <a:lstStyle>
            <a:lvl1pPr marL="0" indent="0" algn="l">
              <a:lnSpc>
                <a:spcPct val="120000"/>
              </a:lnSpc>
              <a:buNone/>
              <a:defRPr sz="2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elit </a:t>
            </a:r>
            <a:r>
              <a:rPr lang="en-US" err="1"/>
              <a:t>duis</a:t>
            </a:r>
            <a:r>
              <a:rPr lang="en-US"/>
              <a:t> </a:t>
            </a:r>
            <a:r>
              <a:rPr lang="en-US" err="1"/>
              <a:t>autre</a:t>
            </a:r>
            <a:endParaRPr lang="en-US"/>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4366460" y="433993"/>
            <a:ext cx="3710609" cy="6424003"/>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24" name="Text Placeholder 6">
            <a:extLst>
              <a:ext uri="{FF2B5EF4-FFF2-40B4-BE49-F238E27FC236}">
                <a16:creationId xmlns:a16="http://schemas.microsoft.com/office/drawing/2014/main" id="{E8EEE4CA-A3AE-D64D-BC10-C926E5332856}"/>
              </a:ext>
            </a:extLst>
          </p:cNvPr>
          <p:cNvSpPr>
            <a:spLocks noGrp="1"/>
          </p:cNvSpPr>
          <p:nvPr>
            <p:ph type="body" sz="quarter" idx="33" hasCustomPrompt="1"/>
          </p:nvPr>
        </p:nvSpPr>
        <p:spPr>
          <a:xfrm>
            <a:off x="8704645" y="3572565"/>
            <a:ext cx="2914559"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7" name="Content Placeholder 3">
            <a:extLst>
              <a:ext uri="{FF2B5EF4-FFF2-40B4-BE49-F238E27FC236}">
                <a16:creationId xmlns:a16="http://schemas.microsoft.com/office/drawing/2014/main" id="{E6823479-A6DE-6752-B3DA-D040DA13529F}"/>
              </a:ext>
            </a:extLst>
          </p:cNvPr>
          <p:cNvSpPr>
            <a:spLocks noGrp="1"/>
          </p:cNvSpPr>
          <p:nvPr>
            <p:ph sz="quarter" idx="15" hasCustomPrompt="1"/>
          </p:nvPr>
        </p:nvSpPr>
        <p:spPr>
          <a:xfrm>
            <a:off x="853019" y="6531734"/>
            <a:ext cx="288544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78459551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CONTENT + Header + Image + Stat Callout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2885440" cy="3568028"/>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elit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704645" y="1802421"/>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39" name="Text Placeholder 2">
            <a:extLst>
              <a:ext uri="{FF2B5EF4-FFF2-40B4-BE49-F238E27FC236}">
                <a16:creationId xmlns:a16="http://schemas.microsoft.com/office/drawing/2014/main" id="{EE45BF00-2987-B640-866E-3DC2A15572E4}"/>
              </a:ext>
            </a:extLst>
          </p:cNvPr>
          <p:cNvSpPr>
            <a:spLocks noGrp="1"/>
          </p:cNvSpPr>
          <p:nvPr>
            <p:ph type="body" sz="quarter" idx="16" hasCustomPrompt="1"/>
          </p:nvPr>
        </p:nvSpPr>
        <p:spPr>
          <a:xfrm>
            <a:off x="8704644" y="2507048"/>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4366460" y="433993"/>
            <a:ext cx="3710609" cy="6424003"/>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50" name="Text Placeholder 4">
            <a:extLst>
              <a:ext uri="{FF2B5EF4-FFF2-40B4-BE49-F238E27FC236}">
                <a16:creationId xmlns:a16="http://schemas.microsoft.com/office/drawing/2014/main" id="{5579118C-79CA-144E-AA8F-2E2A7C13F30B}"/>
              </a:ext>
            </a:extLst>
          </p:cNvPr>
          <p:cNvSpPr>
            <a:spLocks noGrp="1"/>
          </p:cNvSpPr>
          <p:nvPr>
            <p:ph type="body" sz="quarter" idx="18" hasCustomPrompt="1"/>
          </p:nvPr>
        </p:nvSpPr>
        <p:spPr>
          <a:xfrm>
            <a:off x="8704645" y="3455114"/>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51" name="Text Placeholder 2">
            <a:extLst>
              <a:ext uri="{FF2B5EF4-FFF2-40B4-BE49-F238E27FC236}">
                <a16:creationId xmlns:a16="http://schemas.microsoft.com/office/drawing/2014/main" id="{E288E0C1-0C4B-BF4E-8463-30E1FA0AAA31}"/>
              </a:ext>
            </a:extLst>
          </p:cNvPr>
          <p:cNvSpPr>
            <a:spLocks noGrp="1"/>
          </p:cNvSpPr>
          <p:nvPr>
            <p:ph type="body" sz="quarter" idx="19" hasCustomPrompt="1"/>
          </p:nvPr>
        </p:nvSpPr>
        <p:spPr>
          <a:xfrm>
            <a:off x="8704644" y="4159741"/>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2" name="Text Placeholder 4">
            <a:extLst>
              <a:ext uri="{FF2B5EF4-FFF2-40B4-BE49-F238E27FC236}">
                <a16:creationId xmlns:a16="http://schemas.microsoft.com/office/drawing/2014/main" id="{1DFD462B-B12A-1247-B9F0-C032F89F444F}"/>
              </a:ext>
            </a:extLst>
          </p:cNvPr>
          <p:cNvSpPr>
            <a:spLocks noGrp="1"/>
          </p:cNvSpPr>
          <p:nvPr>
            <p:ph type="body" sz="quarter" idx="20" hasCustomPrompt="1"/>
          </p:nvPr>
        </p:nvSpPr>
        <p:spPr>
          <a:xfrm>
            <a:off x="8704645" y="5138707"/>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57" name="Text Placeholder 2">
            <a:extLst>
              <a:ext uri="{FF2B5EF4-FFF2-40B4-BE49-F238E27FC236}">
                <a16:creationId xmlns:a16="http://schemas.microsoft.com/office/drawing/2014/main" id="{76F48538-FB2D-2E41-8152-BED0BA0B5C86}"/>
              </a:ext>
            </a:extLst>
          </p:cNvPr>
          <p:cNvSpPr>
            <a:spLocks noGrp="1"/>
          </p:cNvSpPr>
          <p:nvPr>
            <p:ph type="body" sz="quarter" idx="21" hasCustomPrompt="1"/>
          </p:nvPr>
        </p:nvSpPr>
        <p:spPr>
          <a:xfrm>
            <a:off x="8704644" y="5843334"/>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1" name="Content Placeholder 3">
            <a:extLst>
              <a:ext uri="{FF2B5EF4-FFF2-40B4-BE49-F238E27FC236}">
                <a16:creationId xmlns:a16="http://schemas.microsoft.com/office/drawing/2014/main" id="{CA484163-80EF-40FC-1A40-69C7BC36E53F}"/>
              </a:ext>
            </a:extLst>
          </p:cNvPr>
          <p:cNvSpPr>
            <a:spLocks noGrp="1"/>
          </p:cNvSpPr>
          <p:nvPr>
            <p:ph sz="quarter" idx="15" hasCustomPrompt="1"/>
          </p:nvPr>
        </p:nvSpPr>
        <p:spPr>
          <a:xfrm>
            <a:off x="853019" y="6531734"/>
            <a:ext cx="288544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52589743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CONTENT + Header + 2 Callout Boxes + 2 images (V)">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6" y="15497"/>
            <a:ext cx="2696833" cy="3429004"/>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23" name="Picture Placeholder 2">
            <a:extLst>
              <a:ext uri="{FF2B5EF4-FFF2-40B4-BE49-F238E27FC236}">
                <a16:creationId xmlns:a16="http://schemas.microsoft.com/office/drawing/2014/main" id="{874FEB89-8FA2-D94F-AA19-4F5CDD2FAEB6}"/>
              </a:ext>
            </a:extLst>
          </p:cNvPr>
          <p:cNvSpPr>
            <a:spLocks noGrp="1"/>
          </p:cNvSpPr>
          <p:nvPr>
            <p:ph type="pic" idx="48" hasCustomPrompt="1"/>
          </p:nvPr>
        </p:nvSpPr>
        <p:spPr>
          <a:xfrm>
            <a:off x="9367346" y="3426104"/>
            <a:ext cx="2824655" cy="3431897"/>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5334217" y="4545217"/>
            <a:ext cx="4987075" cy="2318299"/>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10321292" y="4545217"/>
            <a:ext cx="118099" cy="2318299"/>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5711022" y="4994889"/>
            <a:ext cx="3980847" cy="361724"/>
          </a:xfrm>
          <a:prstGeom prst="rect">
            <a:avLst/>
          </a:prstGeom>
        </p:spPr>
        <p:txBody>
          <a:bodyPr>
            <a:spAutoFit/>
          </a:bodyPr>
          <a:lstStyle>
            <a:lvl1pPr marL="0" indent="0">
              <a:buNone/>
              <a:defRPr sz="2000">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endParaRPr lang="en-US"/>
          </a:p>
        </p:txBody>
      </p:sp>
      <p:sp>
        <p:nvSpPr>
          <p:cNvPr id="28" name="Text Placeholder 2">
            <a:extLst>
              <a:ext uri="{FF2B5EF4-FFF2-40B4-BE49-F238E27FC236}">
                <a16:creationId xmlns:a16="http://schemas.microsoft.com/office/drawing/2014/main" id="{490E533F-240B-2440-A0E6-B8749769DBF6}"/>
              </a:ext>
            </a:extLst>
          </p:cNvPr>
          <p:cNvSpPr>
            <a:spLocks noGrp="1"/>
          </p:cNvSpPr>
          <p:nvPr>
            <p:ph type="body" sz="quarter" idx="16" hasCustomPrompt="1"/>
          </p:nvPr>
        </p:nvSpPr>
        <p:spPr>
          <a:xfrm>
            <a:off x="5711022" y="5500396"/>
            <a:ext cx="4438911" cy="821080"/>
          </a:xfrm>
          <a:prstGeom prst="rect">
            <a:avLst/>
          </a:prstGeom>
        </p:spPr>
        <p:txBody>
          <a:bodyPr>
            <a:spAutoFit/>
          </a:bodyPr>
          <a:lstStyle>
            <a:lvl1pPr marL="0" indent="0">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25" name="SmartArt Placeholder 5">
            <a:extLst>
              <a:ext uri="{FF2B5EF4-FFF2-40B4-BE49-F238E27FC236}">
                <a16:creationId xmlns:a16="http://schemas.microsoft.com/office/drawing/2014/main" id="{DD032622-D219-C34A-92DB-FD8972E704F4}"/>
              </a:ext>
            </a:extLst>
          </p:cNvPr>
          <p:cNvSpPr>
            <a:spLocks noGrp="1"/>
          </p:cNvSpPr>
          <p:nvPr>
            <p:ph type="dgm" sz="quarter" idx="49"/>
          </p:nvPr>
        </p:nvSpPr>
        <p:spPr>
          <a:xfrm flipH="1">
            <a:off x="7207303" y="1126201"/>
            <a:ext cx="4987075" cy="2318299"/>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26" name="SmartArt Placeholder 5">
            <a:extLst>
              <a:ext uri="{FF2B5EF4-FFF2-40B4-BE49-F238E27FC236}">
                <a16:creationId xmlns:a16="http://schemas.microsoft.com/office/drawing/2014/main" id="{90CA3051-ECC4-CA4F-9F07-AE147B28A9A9}"/>
              </a:ext>
            </a:extLst>
          </p:cNvPr>
          <p:cNvSpPr>
            <a:spLocks noGrp="1"/>
          </p:cNvSpPr>
          <p:nvPr>
            <p:ph type="dgm" sz="quarter" idx="50"/>
          </p:nvPr>
        </p:nvSpPr>
        <p:spPr>
          <a:xfrm flipH="1">
            <a:off x="7077611" y="1126201"/>
            <a:ext cx="118099" cy="2318299"/>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27" name="Text Placeholder 4">
            <a:extLst>
              <a:ext uri="{FF2B5EF4-FFF2-40B4-BE49-F238E27FC236}">
                <a16:creationId xmlns:a16="http://schemas.microsoft.com/office/drawing/2014/main" id="{4A8B276D-6ED1-3147-A1CE-C736B286E16B}"/>
              </a:ext>
            </a:extLst>
          </p:cNvPr>
          <p:cNvSpPr>
            <a:spLocks noGrp="1"/>
          </p:cNvSpPr>
          <p:nvPr>
            <p:ph type="body" sz="quarter" idx="51" hasCustomPrompt="1"/>
          </p:nvPr>
        </p:nvSpPr>
        <p:spPr>
          <a:xfrm>
            <a:off x="7584107" y="1591306"/>
            <a:ext cx="3980847" cy="361724"/>
          </a:xfrm>
          <a:prstGeom prst="rect">
            <a:avLst/>
          </a:prstGeom>
        </p:spPr>
        <p:txBody>
          <a:bodyPr>
            <a:spAutoFit/>
          </a:bodyPr>
          <a:lstStyle>
            <a:lvl1pPr marL="0" indent="0">
              <a:buNone/>
              <a:defRPr sz="2000">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endParaRPr lang="en-US"/>
          </a:p>
        </p:txBody>
      </p:sp>
      <p:sp>
        <p:nvSpPr>
          <p:cNvPr id="29" name="Text Placeholder 2">
            <a:extLst>
              <a:ext uri="{FF2B5EF4-FFF2-40B4-BE49-F238E27FC236}">
                <a16:creationId xmlns:a16="http://schemas.microsoft.com/office/drawing/2014/main" id="{270C3AE8-92A6-DC45-8076-1016702E8E99}"/>
              </a:ext>
            </a:extLst>
          </p:cNvPr>
          <p:cNvSpPr>
            <a:spLocks noGrp="1"/>
          </p:cNvSpPr>
          <p:nvPr>
            <p:ph type="body" sz="quarter" idx="52" hasCustomPrompt="1"/>
          </p:nvPr>
        </p:nvSpPr>
        <p:spPr>
          <a:xfrm>
            <a:off x="7584107" y="2096813"/>
            <a:ext cx="4438911" cy="821080"/>
          </a:xfrm>
          <a:prstGeom prst="rect">
            <a:avLst/>
          </a:prstGeom>
        </p:spPr>
        <p:txBody>
          <a:bodyPr>
            <a:spAutoFit/>
          </a:bodyPr>
          <a:lstStyle>
            <a:lvl1pPr marL="0" indent="0">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39" name="Text Placeholder 6">
            <a:extLst>
              <a:ext uri="{FF2B5EF4-FFF2-40B4-BE49-F238E27FC236}">
                <a16:creationId xmlns:a16="http://schemas.microsoft.com/office/drawing/2014/main" id="{8D91E962-DA95-3346-8161-55FB857B6BFC}"/>
              </a:ext>
            </a:extLst>
          </p:cNvPr>
          <p:cNvSpPr>
            <a:spLocks noGrp="1"/>
          </p:cNvSpPr>
          <p:nvPr>
            <p:ph type="body" sz="quarter" idx="13" hasCustomPrompt="1"/>
          </p:nvPr>
        </p:nvSpPr>
        <p:spPr>
          <a:xfrm>
            <a:off x="853018" y="2724548"/>
            <a:ext cx="3913369"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7" name="Content Placeholder 3">
            <a:extLst>
              <a:ext uri="{FF2B5EF4-FFF2-40B4-BE49-F238E27FC236}">
                <a16:creationId xmlns:a16="http://schemas.microsoft.com/office/drawing/2014/main" id="{B1BBAB00-AD41-366E-8609-958A5D058F83}"/>
              </a:ext>
            </a:extLst>
          </p:cNvPr>
          <p:cNvSpPr>
            <a:spLocks noGrp="1"/>
          </p:cNvSpPr>
          <p:nvPr>
            <p:ph sz="quarter" idx="15" hasCustomPrompt="1"/>
          </p:nvPr>
        </p:nvSpPr>
        <p:spPr>
          <a:xfrm>
            <a:off x="853019" y="6531734"/>
            <a:ext cx="3913368"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68939753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CONTENT - Question + Answ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 tempor?</a:t>
            </a:r>
          </a:p>
        </p:txBody>
      </p:sp>
      <p:sp>
        <p:nvSpPr>
          <p:cNvPr id="24" name="Text Placeholder 2">
            <a:extLst>
              <a:ext uri="{FF2B5EF4-FFF2-40B4-BE49-F238E27FC236}">
                <a16:creationId xmlns:a16="http://schemas.microsoft.com/office/drawing/2014/main" id="{173C2D75-551A-4549-A68C-FB586B54A88F}"/>
              </a:ext>
            </a:extLst>
          </p:cNvPr>
          <p:cNvSpPr>
            <a:spLocks noGrp="1"/>
          </p:cNvSpPr>
          <p:nvPr>
            <p:ph type="body" sz="quarter" idx="16" hasCustomPrompt="1"/>
          </p:nvPr>
        </p:nvSpPr>
        <p:spPr>
          <a:xfrm>
            <a:off x="853441"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A</a:t>
            </a:r>
          </a:p>
        </p:txBody>
      </p:sp>
      <p:sp>
        <p:nvSpPr>
          <p:cNvPr id="35" name="Text Placeholder 2">
            <a:extLst>
              <a:ext uri="{FF2B5EF4-FFF2-40B4-BE49-F238E27FC236}">
                <a16:creationId xmlns:a16="http://schemas.microsoft.com/office/drawing/2014/main" id="{D003CF36-0F40-294E-A205-0A89A49DFED7}"/>
              </a:ext>
            </a:extLst>
          </p:cNvPr>
          <p:cNvSpPr>
            <a:spLocks noGrp="1"/>
          </p:cNvSpPr>
          <p:nvPr>
            <p:ph type="body" sz="quarter" idx="20" hasCustomPrompt="1"/>
          </p:nvPr>
        </p:nvSpPr>
        <p:spPr>
          <a:xfrm>
            <a:off x="853440"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grpSp>
        <p:nvGrpSpPr>
          <p:cNvPr id="46" name="Group 45">
            <a:extLst>
              <a:ext uri="{FF2B5EF4-FFF2-40B4-BE49-F238E27FC236}">
                <a16:creationId xmlns:a16="http://schemas.microsoft.com/office/drawing/2014/main" id="{CD4CDA74-4142-3D49-B359-1E6280FC3329}"/>
              </a:ext>
            </a:extLst>
          </p:cNvPr>
          <p:cNvGrpSpPr/>
          <p:nvPr/>
        </p:nvGrpSpPr>
        <p:grpSpPr>
          <a:xfrm>
            <a:off x="822573" y="5001267"/>
            <a:ext cx="559696" cy="559696"/>
            <a:chOff x="4181311" y="1066071"/>
            <a:chExt cx="773364" cy="773364"/>
          </a:xfrm>
        </p:grpSpPr>
        <p:sp>
          <p:nvSpPr>
            <p:cNvPr id="48" name="Oval 47">
              <a:extLst>
                <a:ext uri="{FF2B5EF4-FFF2-40B4-BE49-F238E27FC236}">
                  <a16:creationId xmlns:a16="http://schemas.microsoft.com/office/drawing/2014/main" id="{83E22081-D9AA-E14B-9A14-D44D00EE2FDA}"/>
                </a:ext>
              </a:extLst>
            </p:cNvPr>
            <p:cNvSpPr/>
            <p:nvPr/>
          </p:nvSpPr>
          <p:spPr>
            <a:xfrm>
              <a:off x="4181311" y="1066071"/>
              <a:ext cx="773364" cy="773364"/>
            </a:xfrm>
            <a:prstGeom prst="ellipse">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3200" b="1">
                <a:solidFill>
                  <a:srgbClr val="00AAC6"/>
                </a:solidFill>
                <a:latin typeface="Neue Haas Grotesk Text Pro" panose="020B0504020202020204" pitchFamily="34" charset="0"/>
              </a:endParaRPr>
            </a:p>
          </p:txBody>
        </p:sp>
        <p:pic>
          <p:nvPicPr>
            <p:cNvPr id="49" name="Picture 48" descr="A picture containing light, drawing&#10;&#10;Description automatically generated">
              <a:extLst>
                <a:ext uri="{FF2B5EF4-FFF2-40B4-BE49-F238E27FC236}">
                  <a16:creationId xmlns:a16="http://schemas.microsoft.com/office/drawing/2014/main" id="{7B9EEFF8-9992-BE4D-9D23-B29E3B6A0F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21846" y="1193749"/>
              <a:ext cx="500308" cy="520501"/>
            </a:xfrm>
            <a:prstGeom prst="rect">
              <a:avLst/>
            </a:prstGeom>
          </p:spPr>
        </p:pic>
      </p:gr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611033" y="5022506"/>
            <a:ext cx="10079400" cy="707972"/>
          </a:xfrm>
          <a:prstGeom prst="rect">
            <a:avLst/>
          </a:prstGeom>
        </p:spPr>
        <p:txBody>
          <a:bodyPr>
            <a:spAutoFit/>
          </a:bodyPr>
          <a:lstStyle>
            <a:lvl1pPr marL="0" indent="0">
              <a:lnSpc>
                <a:spcPct val="120000"/>
              </a:lnSpc>
              <a:buNone/>
              <a:defRPr lang="en-US" sz="2000"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 eiusmod tempor incididunt ut labore et dolore magna aliqua.</a:t>
            </a:r>
          </a:p>
        </p:txBody>
      </p:sp>
      <p:sp>
        <p:nvSpPr>
          <p:cNvPr id="40" name="Text Placeholder 2">
            <a:extLst>
              <a:ext uri="{FF2B5EF4-FFF2-40B4-BE49-F238E27FC236}">
                <a16:creationId xmlns:a16="http://schemas.microsoft.com/office/drawing/2014/main" id="{9BB70AF6-29FB-A64D-8FB4-A62D801824EC}"/>
              </a:ext>
            </a:extLst>
          </p:cNvPr>
          <p:cNvSpPr>
            <a:spLocks noGrp="1"/>
          </p:cNvSpPr>
          <p:nvPr>
            <p:ph type="body" sz="quarter" idx="21" hasCustomPrompt="1"/>
          </p:nvPr>
        </p:nvSpPr>
        <p:spPr>
          <a:xfrm>
            <a:off x="3750980"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B</a:t>
            </a:r>
          </a:p>
        </p:txBody>
      </p:sp>
      <p:sp>
        <p:nvSpPr>
          <p:cNvPr id="45" name="Text Placeholder 2">
            <a:extLst>
              <a:ext uri="{FF2B5EF4-FFF2-40B4-BE49-F238E27FC236}">
                <a16:creationId xmlns:a16="http://schemas.microsoft.com/office/drawing/2014/main" id="{C99796F8-BA54-C344-885A-052A36BF2E37}"/>
              </a:ext>
            </a:extLst>
          </p:cNvPr>
          <p:cNvSpPr>
            <a:spLocks noGrp="1"/>
          </p:cNvSpPr>
          <p:nvPr>
            <p:ph type="body" sz="quarter" idx="22" hasCustomPrompt="1"/>
          </p:nvPr>
        </p:nvSpPr>
        <p:spPr>
          <a:xfrm>
            <a:off x="3750981"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7" name="Text Placeholder 2">
            <a:extLst>
              <a:ext uri="{FF2B5EF4-FFF2-40B4-BE49-F238E27FC236}">
                <a16:creationId xmlns:a16="http://schemas.microsoft.com/office/drawing/2014/main" id="{89F232B6-9AA0-2A46-B3B7-B1AC2474D85B}"/>
              </a:ext>
            </a:extLst>
          </p:cNvPr>
          <p:cNvSpPr>
            <a:spLocks noGrp="1"/>
          </p:cNvSpPr>
          <p:nvPr>
            <p:ph type="body" sz="quarter" idx="23" hasCustomPrompt="1"/>
          </p:nvPr>
        </p:nvSpPr>
        <p:spPr>
          <a:xfrm>
            <a:off x="6648517"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  </a:t>
            </a:r>
          </a:p>
        </p:txBody>
      </p:sp>
      <p:sp>
        <p:nvSpPr>
          <p:cNvPr id="51" name="Text Placeholder 2">
            <a:extLst>
              <a:ext uri="{FF2B5EF4-FFF2-40B4-BE49-F238E27FC236}">
                <a16:creationId xmlns:a16="http://schemas.microsoft.com/office/drawing/2014/main" id="{ED87A3D0-0680-9944-9687-BA7A1EB36AD8}"/>
              </a:ext>
            </a:extLst>
          </p:cNvPr>
          <p:cNvSpPr>
            <a:spLocks noGrp="1"/>
          </p:cNvSpPr>
          <p:nvPr>
            <p:ph type="body" sz="quarter" idx="24" hasCustomPrompt="1"/>
          </p:nvPr>
        </p:nvSpPr>
        <p:spPr>
          <a:xfrm>
            <a:off x="6648519"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2" name="Text Placeholder 2">
            <a:extLst>
              <a:ext uri="{FF2B5EF4-FFF2-40B4-BE49-F238E27FC236}">
                <a16:creationId xmlns:a16="http://schemas.microsoft.com/office/drawing/2014/main" id="{394C5C90-FA0C-B743-A447-0E8ECCF3739F}"/>
              </a:ext>
            </a:extLst>
          </p:cNvPr>
          <p:cNvSpPr>
            <a:spLocks noGrp="1"/>
          </p:cNvSpPr>
          <p:nvPr>
            <p:ph type="body" sz="quarter" idx="25" hasCustomPrompt="1"/>
          </p:nvPr>
        </p:nvSpPr>
        <p:spPr>
          <a:xfrm>
            <a:off x="9546059" y="2314184"/>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D</a:t>
            </a:r>
          </a:p>
        </p:txBody>
      </p:sp>
      <p:sp>
        <p:nvSpPr>
          <p:cNvPr id="53" name="Text Placeholder 2">
            <a:extLst>
              <a:ext uri="{FF2B5EF4-FFF2-40B4-BE49-F238E27FC236}">
                <a16:creationId xmlns:a16="http://schemas.microsoft.com/office/drawing/2014/main" id="{CEB93332-D508-5A4A-8A92-64AAAB18381E}"/>
              </a:ext>
            </a:extLst>
          </p:cNvPr>
          <p:cNvSpPr>
            <a:spLocks noGrp="1"/>
          </p:cNvSpPr>
          <p:nvPr>
            <p:ph type="body" sz="quarter" idx="26" hasCustomPrompt="1"/>
          </p:nvPr>
        </p:nvSpPr>
        <p:spPr>
          <a:xfrm>
            <a:off x="9546058" y="2607695"/>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6" name="Content Placeholder 3">
            <a:extLst>
              <a:ext uri="{FF2B5EF4-FFF2-40B4-BE49-F238E27FC236}">
                <a16:creationId xmlns:a16="http://schemas.microsoft.com/office/drawing/2014/main" id="{273E0B3E-19E6-6C64-0002-9E5DE004593E}"/>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88076837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CONTENT + Statement + Gray Sidebar">
    <p:spTree>
      <p:nvGrpSpPr>
        <p:cNvPr id="1" name=""/>
        <p:cNvGrpSpPr/>
        <p:nvPr/>
      </p:nvGrpSpPr>
      <p:grpSpPr>
        <a:xfrm>
          <a:off x="0" y="0"/>
          <a:ext cx="0" cy="0"/>
          <a:chOff x="0" y="0"/>
          <a:chExt cx="0" cy="0"/>
        </a:xfrm>
      </p:grpSpPr>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9BD7F6AC-ABAB-6D49-9867-2B9AF532496B}"/>
              </a:ext>
            </a:extLst>
          </p:cNvPr>
          <p:cNvSpPr>
            <a:spLocks noGrp="1"/>
          </p:cNvSpPr>
          <p:nvPr>
            <p:ph type="title" hasCustomPrompt="1"/>
          </p:nvPr>
        </p:nvSpPr>
        <p:spPr>
          <a:xfrm>
            <a:off x="853440" y="365760"/>
            <a:ext cx="4658477" cy="5012654"/>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 tempor incididunt ut labore et. </a:t>
            </a:r>
          </a:p>
        </p:txBody>
      </p:sp>
      <p:sp>
        <p:nvSpPr>
          <p:cNvPr id="21" name="SmartArt Placeholder 2">
            <a:extLst>
              <a:ext uri="{FF2B5EF4-FFF2-40B4-BE49-F238E27FC236}">
                <a16:creationId xmlns:a16="http://schemas.microsoft.com/office/drawing/2014/main" id="{F7770148-AEFA-2A4F-8566-22B80258488B}"/>
              </a:ext>
            </a:extLst>
          </p:cNvPr>
          <p:cNvSpPr>
            <a:spLocks noGrp="1"/>
          </p:cNvSpPr>
          <p:nvPr>
            <p:ph type="dgm" sz="quarter" idx="26"/>
          </p:nvPr>
        </p:nvSpPr>
        <p:spPr>
          <a:xfrm>
            <a:off x="7185998" y="2457"/>
            <a:ext cx="5004535"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lide Number Placeholder 5">
            <a:extLst>
              <a:ext uri="{FF2B5EF4-FFF2-40B4-BE49-F238E27FC236}">
                <a16:creationId xmlns:a16="http://schemas.microsoft.com/office/drawing/2014/main" id="{EA25BEC9-6E43-304C-B8EC-1F306DCE68B6}"/>
              </a:ext>
            </a:extLst>
          </p:cNvPr>
          <p:cNvSpPr txBox="1">
            <a:spLocks/>
          </p:cNvSpPr>
          <p:nvPr userDrawn="1"/>
        </p:nvSpPr>
        <p:spPr>
          <a:xfrm>
            <a:off x="11691904"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5" name="Straight Connector 34">
            <a:extLst>
              <a:ext uri="{FF2B5EF4-FFF2-40B4-BE49-F238E27FC236}">
                <a16:creationId xmlns:a16="http://schemas.microsoft.com/office/drawing/2014/main" id="{CC322C33-85C7-F44B-862A-77AD706EFBB8}"/>
              </a:ext>
            </a:extLst>
          </p:cNvPr>
          <p:cNvCxnSpPr>
            <a:cxnSpLocks/>
          </p:cNvCxnSpPr>
          <p:nvPr userDrawn="1"/>
        </p:nvCxnSpPr>
        <p:spPr>
          <a:xfrm>
            <a:off x="11733768"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2">
            <a:extLst>
              <a:ext uri="{FF2B5EF4-FFF2-40B4-BE49-F238E27FC236}">
                <a16:creationId xmlns:a16="http://schemas.microsoft.com/office/drawing/2014/main" id="{281362A0-DE0E-AF07-16D0-438683789329}"/>
              </a:ext>
            </a:extLst>
          </p:cNvPr>
          <p:cNvSpPr>
            <a:spLocks noGrp="1"/>
          </p:cNvSpPr>
          <p:nvPr>
            <p:ph sz="quarter" idx="14"/>
          </p:nvPr>
        </p:nvSpPr>
        <p:spPr>
          <a:xfrm>
            <a:off x="7724172" y="365760"/>
            <a:ext cx="3966179"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E5C8D1D6-6434-DDA3-8641-B9138052AB06}"/>
              </a:ext>
            </a:extLst>
          </p:cNvPr>
          <p:cNvSpPr>
            <a:spLocks noGrp="1"/>
          </p:cNvSpPr>
          <p:nvPr>
            <p:ph sz="quarter" idx="15" hasCustomPrompt="1"/>
          </p:nvPr>
        </p:nvSpPr>
        <p:spPr>
          <a:xfrm>
            <a:off x="853019" y="6531734"/>
            <a:ext cx="465847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84456552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CONTENT + Header + Statement + Gray Sidebar">
    <p:spTree>
      <p:nvGrpSpPr>
        <p:cNvPr id="1" name=""/>
        <p:cNvGrpSpPr/>
        <p:nvPr/>
      </p:nvGrpSpPr>
      <p:grpSpPr>
        <a:xfrm>
          <a:off x="0" y="0"/>
          <a:ext cx="0" cy="0"/>
          <a:chOff x="0" y="0"/>
          <a:chExt cx="0" cy="0"/>
        </a:xfrm>
      </p:grpSpPr>
      <p:sp>
        <p:nvSpPr>
          <p:cNvPr id="21" name="SmartArt Placeholder 2">
            <a:extLst>
              <a:ext uri="{FF2B5EF4-FFF2-40B4-BE49-F238E27FC236}">
                <a16:creationId xmlns:a16="http://schemas.microsoft.com/office/drawing/2014/main" id="{F7770148-AEFA-2A4F-8566-22B80258488B}"/>
              </a:ext>
            </a:extLst>
          </p:cNvPr>
          <p:cNvSpPr>
            <a:spLocks noGrp="1"/>
          </p:cNvSpPr>
          <p:nvPr>
            <p:ph type="dgm" sz="quarter" idx="26"/>
          </p:nvPr>
        </p:nvSpPr>
        <p:spPr>
          <a:xfrm>
            <a:off x="4769853" y="-14901"/>
            <a:ext cx="7422147"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9BD7F6AC-ABAB-6D49-9867-2B9AF532496B}"/>
              </a:ext>
            </a:extLst>
          </p:cNvPr>
          <p:cNvSpPr>
            <a:spLocks noGrp="1"/>
          </p:cNvSpPr>
          <p:nvPr>
            <p:ph type="title" hasCustomPrompt="1"/>
          </p:nvPr>
        </p:nvSpPr>
        <p:spPr>
          <a:xfrm>
            <a:off x="853442" y="365760"/>
            <a:ext cx="3338897" cy="2845715"/>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a:t>
            </a:r>
          </a:p>
        </p:txBody>
      </p:sp>
      <p:sp>
        <p:nvSpPr>
          <p:cNvPr id="3" name="Text Placeholder 2">
            <a:extLst>
              <a:ext uri="{FF2B5EF4-FFF2-40B4-BE49-F238E27FC236}">
                <a16:creationId xmlns:a16="http://schemas.microsoft.com/office/drawing/2014/main" id="{C1E16BC9-D1D1-1140-ACF0-73BCC83C5914}"/>
              </a:ext>
            </a:extLst>
          </p:cNvPr>
          <p:cNvSpPr>
            <a:spLocks noGrp="1"/>
          </p:cNvSpPr>
          <p:nvPr>
            <p:ph type="body" sz="quarter" idx="27" hasCustomPrompt="1"/>
          </p:nvPr>
        </p:nvSpPr>
        <p:spPr>
          <a:xfrm>
            <a:off x="5391153" y="3058694"/>
            <a:ext cx="5947409" cy="3371740"/>
          </a:xfrm>
          <a:prstGeom prst="rect">
            <a:avLst/>
          </a:prstGeom>
        </p:spPr>
        <p:txBody>
          <a:bodyPr anchor="b" anchorCtr="0">
            <a:spAutoFit/>
          </a:bodyPr>
          <a:lstStyle>
            <a:lvl1pPr marL="0" indent="0" algn="r">
              <a:lnSpc>
                <a:spcPct val="110000"/>
              </a:lnSpc>
              <a:spcBef>
                <a:spcPts val="0"/>
              </a:spcBef>
              <a:buNone/>
              <a:defRPr sz="6667" b="1">
                <a:solidFill>
                  <a:srgbClr val="4E2883"/>
                </a:solidFill>
                <a:latin typeface="Neue Haas Grotesk Text Pro" panose="020B0504020202020204" pitchFamily="34" charset="0"/>
              </a:defRPr>
            </a:lvl1pPr>
          </a:lstStyle>
          <a:p>
            <a:pPr lvl="0"/>
            <a:r>
              <a:rPr lang="en-US"/>
              <a:t>Lorem ipsum dolor sit amet consectetur</a:t>
            </a:r>
          </a:p>
        </p:txBody>
      </p:sp>
      <p:sp>
        <p:nvSpPr>
          <p:cNvPr id="23" name="Text Placeholder 6">
            <a:extLst>
              <a:ext uri="{FF2B5EF4-FFF2-40B4-BE49-F238E27FC236}">
                <a16:creationId xmlns:a16="http://schemas.microsoft.com/office/drawing/2014/main" id="{E2CE97D9-9528-9544-B724-31061930A125}"/>
              </a:ext>
            </a:extLst>
          </p:cNvPr>
          <p:cNvSpPr>
            <a:spLocks noGrp="1"/>
          </p:cNvSpPr>
          <p:nvPr>
            <p:ph type="body" sz="quarter" idx="33" hasCustomPrompt="1"/>
          </p:nvPr>
        </p:nvSpPr>
        <p:spPr>
          <a:xfrm>
            <a:off x="851972" y="3396322"/>
            <a:ext cx="3338897"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6" name="Slide Number Placeholder 5">
            <a:extLst>
              <a:ext uri="{FF2B5EF4-FFF2-40B4-BE49-F238E27FC236}">
                <a16:creationId xmlns:a16="http://schemas.microsoft.com/office/drawing/2014/main" id="{FA353816-D034-4044-99E6-CD97FB225A2C}"/>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27" name="Straight Connector 26">
            <a:extLst>
              <a:ext uri="{FF2B5EF4-FFF2-40B4-BE49-F238E27FC236}">
                <a16:creationId xmlns:a16="http://schemas.microsoft.com/office/drawing/2014/main" id="{7FDD62BE-B25E-DD47-9084-14932C0026B0}"/>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3">
            <a:extLst>
              <a:ext uri="{FF2B5EF4-FFF2-40B4-BE49-F238E27FC236}">
                <a16:creationId xmlns:a16="http://schemas.microsoft.com/office/drawing/2014/main" id="{89213B4D-0565-0AFF-8B66-C898E6AE7BAF}"/>
              </a:ext>
            </a:extLst>
          </p:cNvPr>
          <p:cNvSpPr>
            <a:spLocks noGrp="1"/>
          </p:cNvSpPr>
          <p:nvPr>
            <p:ph sz="quarter" idx="15" hasCustomPrompt="1"/>
          </p:nvPr>
        </p:nvSpPr>
        <p:spPr>
          <a:xfrm>
            <a:off x="851972" y="6539808"/>
            <a:ext cx="333889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44748637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CONTENT + Statement - Bo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E16BC9-D1D1-1140-ACF0-73BCC83C5914}"/>
              </a:ext>
            </a:extLst>
          </p:cNvPr>
          <p:cNvSpPr>
            <a:spLocks noGrp="1"/>
          </p:cNvSpPr>
          <p:nvPr>
            <p:ph type="body" sz="quarter" idx="27" hasCustomPrompt="1"/>
          </p:nvPr>
        </p:nvSpPr>
        <p:spPr>
          <a:xfrm>
            <a:off x="853441" y="365762"/>
            <a:ext cx="10485120" cy="5574604"/>
          </a:xfrm>
          <a:prstGeom prst="rect">
            <a:avLst/>
          </a:prstGeom>
        </p:spPr>
        <p:txBody>
          <a:bodyPr anchor="t" anchorCtr="0">
            <a:spAutoFit/>
          </a:bodyPr>
          <a:lstStyle>
            <a:lvl1pPr marL="0" indent="0" algn="l">
              <a:lnSpc>
                <a:spcPct val="110000"/>
              </a:lnSpc>
              <a:spcBef>
                <a:spcPts val="0"/>
              </a:spcBef>
              <a:buNone/>
              <a:defRPr sz="6667" b="1">
                <a:solidFill>
                  <a:srgbClr val="4E2883"/>
                </a:solidFill>
                <a:latin typeface="Neue Haas Grotesk Text Pro" panose="020B0504020202020204" pitchFamily="34" charset="0"/>
              </a:defRPr>
            </a:lvl1pPr>
          </a:lstStyle>
          <a:p>
            <a:pPr lvl="0"/>
            <a:r>
              <a:rPr lang="en-US"/>
              <a:t>Lorem ipsum dolor </a:t>
            </a:r>
            <a:br>
              <a:rPr lang="en-US"/>
            </a:br>
            <a:r>
              <a:rPr lang="en-US"/>
              <a:t>sit amet consectetur adipiscing elit. Sed </a:t>
            </a:r>
            <a:br>
              <a:rPr lang="en-US"/>
            </a:br>
            <a:r>
              <a:rPr lang="en-US"/>
              <a:t>do eiusmod tempor incididunt ut labore et. </a:t>
            </a:r>
          </a:p>
        </p:txBody>
      </p:sp>
      <p:sp>
        <p:nvSpPr>
          <p:cNvPr id="4" name="Content Placeholder 3">
            <a:extLst>
              <a:ext uri="{FF2B5EF4-FFF2-40B4-BE49-F238E27FC236}">
                <a16:creationId xmlns:a16="http://schemas.microsoft.com/office/drawing/2014/main" id="{A57341F2-BB83-A82C-F366-638DD083C8B2}"/>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9061483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 Header + Icon Sections + Gray Sidebar">
    <p:spTree>
      <p:nvGrpSpPr>
        <p:cNvPr id="1" name=""/>
        <p:cNvGrpSpPr/>
        <p:nvPr/>
      </p:nvGrpSpPr>
      <p:grpSpPr>
        <a:xfrm>
          <a:off x="0" y="0"/>
          <a:ext cx="0" cy="0"/>
          <a:chOff x="0" y="0"/>
          <a:chExt cx="0" cy="0"/>
        </a:xfrm>
      </p:grpSpPr>
      <p:sp>
        <p:nvSpPr>
          <p:cNvPr id="40" name="SmartArt Placeholder 2">
            <a:extLst>
              <a:ext uri="{FF2B5EF4-FFF2-40B4-BE49-F238E27FC236}">
                <a16:creationId xmlns:a16="http://schemas.microsoft.com/office/drawing/2014/main" id="{A866777C-7724-4846-AEE2-CAE69DECBD40}"/>
              </a:ext>
            </a:extLst>
          </p:cNvPr>
          <p:cNvSpPr>
            <a:spLocks noGrp="1"/>
          </p:cNvSpPr>
          <p:nvPr>
            <p:ph type="dgm" sz="quarter" idx="30"/>
          </p:nvPr>
        </p:nvSpPr>
        <p:spPr>
          <a:xfrm>
            <a:off x="7185997" y="-4315"/>
            <a:ext cx="5004535"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4" y="365761"/>
            <a:ext cx="5662505"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598508" y="2121534"/>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9" name="Text Placeholder 2">
            <a:extLst>
              <a:ext uri="{FF2B5EF4-FFF2-40B4-BE49-F238E27FC236}">
                <a16:creationId xmlns:a16="http://schemas.microsoft.com/office/drawing/2014/main" id="{550EB99D-17CD-794D-B59B-D726EBD26702}"/>
              </a:ext>
            </a:extLst>
          </p:cNvPr>
          <p:cNvSpPr>
            <a:spLocks noGrp="1"/>
          </p:cNvSpPr>
          <p:nvPr>
            <p:ph type="body" sz="quarter" idx="20" hasCustomPrompt="1"/>
          </p:nvPr>
        </p:nvSpPr>
        <p:spPr>
          <a:xfrm>
            <a:off x="1598508" y="305861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9" name="Picture Placeholder 2">
            <a:extLst>
              <a:ext uri="{FF2B5EF4-FFF2-40B4-BE49-F238E27FC236}">
                <a16:creationId xmlns:a16="http://schemas.microsoft.com/office/drawing/2014/main" id="{205E1AE3-C4A7-9F40-B12A-533EDB0D08ED}"/>
              </a:ext>
            </a:extLst>
          </p:cNvPr>
          <p:cNvSpPr>
            <a:spLocks noGrp="1"/>
          </p:cNvSpPr>
          <p:nvPr>
            <p:ph type="pic" idx="16" hasCustomPrompt="1"/>
          </p:nvPr>
        </p:nvSpPr>
        <p:spPr>
          <a:xfrm>
            <a:off x="853440" y="213956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4" name="Text Placeholder 4">
            <a:extLst>
              <a:ext uri="{FF2B5EF4-FFF2-40B4-BE49-F238E27FC236}">
                <a16:creationId xmlns:a16="http://schemas.microsoft.com/office/drawing/2014/main" id="{93C34DA7-35BA-0142-B107-BDF7708907D6}"/>
              </a:ext>
            </a:extLst>
          </p:cNvPr>
          <p:cNvSpPr>
            <a:spLocks noGrp="1"/>
          </p:cNvSpPr>
          <p:nvPr>
            <p:ph type="body" sz="quarter" idx="21" hasCustomPrompt="1"/>
          </p:nvPr>
        </p:nvSpPr>
        <p:spPr>
          <a:xfrm>
            <a:off x="4646508" y="2121534"/>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5" name="Text Placeholder 2">
            <a:extLst>
              <a:ext uri="{FF2B5EF4-FFF2-40B4-BE49-F238E27FC236}">
                <a16:creationId xmlns:a16="http://schemas.microsoft.com/office/drawing/2014/main" id="{54673579-935E-0F43-BE8F-7A1C09433154}"/>
              </a:ext>
            </a:extLst>
          </p:cNvPr>
          <p:cNvSpPr>
            <a:spLocks noGrp="1"/>
          </p:cNvSpPr>
          <p:nvPr>
            <p:ph type="body" sz="quarter" idx="22" hasCustomPrompt="1"/>
          </p:nvPr>
        </p:nvSpPr>
        <p:spPr>
          <a:xfrm>
            <a:off x="4646508" y="305861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26" name="Picture Placeholder 2">
            <a:extLst>
              <a:ext uri="{FF2B5EF4-FFF2-40B4-BE49-F238E27FC236}">
                <a16:creationId xmlns:a16="http://schemas.microsoft.com/office/drawing/2014/main" id="{ADC375FE-1081-F84C-82BA-E4879F92E489}"/>
              </a:ext>
            </a:extLst>
          </p:cNvPr>
          <p:cNvSpPr>
            <a:spLocks noGrp="1"/>
          </p:cNvSpPr>
          <p:nvPr>
            <p:ph type="pic" idx="23" hasCustomPrompt="1"/>
          </p:nvPr>
        </p:nvSpPr>
        <p:spPr>
          <a:xfrm>
            <a:off x="3928535" y="213956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7" name="Text Placeholder 4">
            <a:extLst>
              <a:ext uri="{FF2B5EF4-FFF2-40B4-BE49-F238E27FC236}">
                <a16:creationId xmlns:a16="http://schemas.microsoft.com/office/drawing/2014/main" id="{403422E2-D9BF-2E4D-B424-7D8C3057CAD7}"/>
              </a:ext>
            </a:extLst>
          </p:cNvPr>
          <p:cNvSpPr>
            <a:spLocks noGrp="1"/>
          </p:cNvSpPr>
          <p:nvPr>
            <p:ph type="body" sz="quarter" idx="24" hasCustomPrompt="1"/>
          </p:nvPr>
        </p:nvSpPr>
        <p:spPr>
          <a:xfrm>
            <a:off x="1598508" y="4275452"/>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8" name="Text Placeholder 2">
            <a:extLst>
              <a:ext uri="{FF2B5EF4-FFF2-40B4-BE49-F238E27FC236}">
                <a16:creationId xmlns:a16="http://schemas.microsoft.com/office/drawing/2014/main" id="{DA53AA2D-2292-E746-97A3-C8C58D6CFA2B}"/>
              </a:ext>
            </a:extLst>
          </p:cNvPr>
          <p:cNvSpPr>
            <a:spLocks noGrp="1"/>
          </p:cNvSpPr>
          <p:nvPr>
            <p:ph type="body" sz="quarter" idx="25" hasCustomPrompt="1"/>
          </p:nvPr>
        </p:nvSpPr>
        <p:spPr>
          <a:xfrm>
            <a:off x="1598508" y="521253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0" name="Picture Placeholder 2">
            <a:extLst>
              <a:ext uri="{FF2B5EF4-FFF2-40B4-BE49-F238E27FC236}">
                <a16:creationId xmlns:a16="http://schemas.microsoft.com/office/drawing/2014/main" id="{BA81A13E-7277-EA4F-ABFC-55FB35253C20}"/>
              </a:ext>
            </a:extLst>
          </p:cNvPr>
          <p:cNvSpPr>
            <a:spLocks noGrp="1"/>
          </p:cNvSpPr>
          <p:nvPr>
            <p:ph type="pic" idx="26" hasCustomPrompt="1"/>
          </p:nvPr>
        </p:nvSpPr>
        <p:spPr>
          <a:xfrm>
            <a:off x="853440" y="4293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34" name="Text Placeholder 4">
            <a:extLst>
              <a:ext uri="{FF2B5EF4-FFF2-40B4-BE49-F238E27FC236}">
                <a16:creationId xmlns:a16="http://schemas.microsoft.com/office/drawing/2014/main" id="{16054A60-6726-F74C-99C8-CE93114E3B30}"/>
              </a:ext>
            </a:extLst>
          </p:cNvPr>
          <p:cNvSpPr>
            <a:spLocks noGrp="1"/>
          </p:cNvSpPr>
          <p:nvPr>
            <p:ph type="body" sz="quarter" idx="27" hasCustomPrompt="1"/>
          </p:nvPr>
        </p:nvSpPr>
        <p:spPr>
          <a:xfrm>
            <a:off x="4646508" y="4275452"/>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35" name="Text Placeholder 2">
            <a:extLst>
              <a:ext uri="{FF2B5EF4-FFF2-40B4-BE49-F238E27FC236}">
                <a16:creationId xmlns:a16="http://schemas.microsoft.com/office/drawing/2014/main" id="{D223289B-BDFE-6E4E-BF07-8FDAB2EA9E18}"/>
              </a:ext>
            </a:extLst>
          </p:cNvPr>
          <p:cNvSpPr>
            <a:spLocks noGrp="1"/>
          </p:cNvSpPr>
          <p:nvPr>
            <p:ph type="body" sz="quarter" idx="28" hasCustomPrompt="1"/>
          </p:nvPr>
        </p:nvSpPr>
        <p:spPr>
          <a:xfrm>
            <a:off x="4646508" y="521253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6" name="Picture Placeholder 2">
            <a:extLst>
              <a:ext uri="{FF2B5EF4-FFF2-40B4-BE49-F238E27FC236}">
                <a16:creationId xmlns:a16="http://schemas.microsoft.com/office/drawing/2014/main" id="{EB661BF0-EA70-2747-80CA-2397C359D612}"/>
              </a:ext>
            </a:extLst>
          </p:cNvPr>
          <p:cNvSpPr>
            <a:spLocks noGrp="1"/>
          </p:cNvSpPr>
          <p:nvPr>
            <p:ph type="pic" idx="29" hasCustomPrompt="1"/>
          </p:nvPr>
        </p:nvSpPr>
        <p:spPr>
          <a:xfrm>
            <a:off x="3928535" y="4293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42" name="Text Placeholder 4">
            <a:extLst>
              <a:ext uri="{FF2B5EF4-FFF2-40B4-BE49-F238E27FC236}">
                <a16:creationId xmlns:a16="http://schemas.microsoft.com/office/drawing/2014/main" id="{B6B432E2-4FC2-A741-88FE-202C00245C53}"/>
              </a:ext>
            </a:extLst>
          </p:cNvPr>
          <p:cNvSpPr>
            <a:spLocks noGrp="1"/>
          </p:cNvSpPr>
          <p:nvPr>
            <p:ph type="body" sz="quarter" idx="32" hasCustomPrompt="1"/>
          </p:nvPr>
        </p:nvSpPr>
        <p:spPr>
          <a:xfrm>
            <a:off x="7924801" y="441746"/>
            <a:ext cx="341375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elit</a:t>
            </a:r>
          </a:p>
        </p:txBody>
      </p:sp>
      <p:sp>
        <p:nvSpPr>
          <p:cNvPr id="45" name="Text Placeholder 6">
            <a:extLst>
              <a:ext uri="{FF2B5EF4-FFF2-40B4-BE49-F238E27FC236}">
                <a16:creationId xmlns:a16="http://schemas.microsoft.com/office/drawing/2014/main" id="{D4FF8F33-18DA-2246-9C39-0DCB938CF1F6}"/>
              </a:ext>
            </a:extLst>
          </p:cNvPr>
          <p:cNvSpPr>
            <a:spLocks noGrp="1"/>
          </p:cNvSpPr>
          <p:nvPr>
            <p:ph type="body" sz="quarter" idx="33" hasCustomPrompt="1"/>
          </p:nvPr>
        </p:nvSpPr>
        <p:spPr>
          <a:xfrm>
            <a:off x="7956883" y="1429566"/>
            <a:ext cx="338167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41" name="Slide Number Placeholder 5">
            <a:extLst>
              <a:ext uri="{FF2B5EF4-FFF2-40B4-BE49-F238E27FC236}">
                <a16:creationId xmlns:a16="http://schemas.microsoft.com/office/drawing/2014/main" id="{BF7A9FC8-F320-5E4C-9138-60ADC0CEF07B}"/>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44" name="Straight Connector 43">
            <a:extLst>
              <a:ext uri="{FF2B5EF4-FFF2-40B4-BE49-F238E27FC236}">
                <a16:creationId xmlns:a16="http://schemas.microsoft.com/office/drawing/2014/main" id="{17C83957-5F62-4840-91ED-BFF47CEE187C}"/>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1" name="Content Placeholder 3">
            <a:extLst>
              <a:ext uri="{FF2B5EF4-FFF2-40B4-BE49-F238E27FC236}">
                <a16:creationId xmlns:a16="http://schemas.microsoft.com/office/drawing/2014/main" id="{EDFD658A-E653-5622-BBE4-15049CC3D275}"/>
              </a:ext>
            </a:extLst>
          </p:cNvPr>
          <p:cNvSpPr>
            <a:spLocks noGrp="1"/>
          </p:cNvSpPr>
          <p:nvPr>
            <p:ph sz="quarter" idx="15" hasCustomPrompt="1"/>
          </p:nvPr>
        </p:nvSpPr>
        <p:spPr>
          <a:xfrm>
            <a:off x="853018" y="6531734"/>
            <a:ext cx="563583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65542345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BLANK + Disclosure + Page">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4442E58A-0581-3646-09F2-4C15AB72051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9525085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1_Content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4" y="365761"/>
            <a:ext cx="10836993" cy="1408527"/>
          </a:xfrm>
          <a:prstGeom prst="rect">
            <a:avLst/>
          </a:prstGeom>
        </p:spPr>
        <p:txBody>
          <a:bodyPr wrap="square" lIns="0" rIns="0" anchor="t" anchorCtr="0">
            <a:spAutoFit/>
          </a:bodyPr>
          <a:lstStyle>
            <a:lvl1pPr marL="0" marR="0" indent="0" algn="l" defTabSz="609555"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2">
            <a:extLst>
              <a:ext uri="{FF2B5EF4-FFF2-40B4-BE49-F238E27FC236}">
                <a16:creationId xmlns:a16="http://schemas.microsoft.com/office/drawing/2014/main" id="{E73F3CEC-0F91-E2D9-C447-496F77592B6B}"/>
              </a:ext>
            </a:extLst>
          </p:cNvPr>
          <p:cNvSpPr>
            <a:spLocks noGrp="1"/>
          </p:cNvSpPr>
          <p:nvPr>
            <p:ph sz="quarter" idx="14"/>
          </p:nvPr>
        </p:nvSpPr>
        <p:spPr>
          <a:xfrm>
            <a:off x="853019" y="2076453"/>
            <a:ext cx="10837333"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5DFE0DC6-BB45-8CE2-95F1-6E0CEEC88158}"/>
              </a:ext>
            </a:extLst>
          </p:cNvPr>
          <p:cNvSpPr>
            <a:spLocks noGrp="1"/>
          </p:cNvSpPr>
          <p:nvPr>
            <p:ph sz="quarter" idx="15" hasCustomPrompt="1"/>
          </p:nvPr>
        </p:nvSpPr>
        <p:spPr>
          <a:xfrm>
            <a:off x="853017" y="6531735"/>
            <a:ext cx="10744200" cy="147156"/>
          </a:xfrm>
        </p:spPr>
        <p:txBody>
          <a:bodyPr/>
          <a:lstStyle>
            <a:lvl1pPr marL="0" indent="0">
              <a:buNone/>
              <a:defRPr sz="800">
                <a:latin typeface="NeueHaasGroteskText Pro" panose="020B0504020202020204" pitchFamily="34" charset="77"/>
              </a:defRPr>
            </a:lvl1pPr>
            <a:lvl2pPr marL="237055" indent="0">
              <a:buNone/>
              <a:defRPr sz="800"/>
            </a:lvl2pPr>
            <a:lvl3pPr marL="463527" indent="0">
              <a:buNone/>
              <a:defRPr sz="800"/>
            </a:lvl3pPr>
            <a:lvl4pPr marL="689999" indent="0">
              <a:buNone/>
              <a:defRPr sz="800"/>
            </a:lvl4pPr>
            <a:lvl5pPr marL="692116" indent="0">
              <a:buNone/>
              <a:defRPr sz="800"/>
            </a:lvl5pPr>
          </a:lstStyle>
          <a:p>
            <a:pPr lvl="0"/>
            <a:r>
              <a:rPr lang="en-US"/>
              <a:t>Click to insert disclosure text</a:t>
            </a:r>
          </a:p>
        </p:txBody>
      </p:sp>
    </p:spTree>
    <p:extLst>
      <p:ext uri="{BB962C8B-B14F-4D97-AF65-F5344CB8AC3E}">
        <p14:creationId xmlns:p14="http://schemas.microsoft.com/office/powerpoint/2010/main" val="388226132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SECTION BREAK - Image">
    <p:spTree>
      <p:nvGrpSpPr>
        <p:cNvPr id="1" name=""/>
        <p:cNvGrpSpPr/>
        <p:nvPr/>
      </p:nvGrpSpPr>
      <p:grpSpPr>
        <a:xfrm>
          <a:off x="0" y="0"/>
          <a:ext cx="0" cy="0"/>
          <a:chOff x="0" y="0"/>
          <a:chExt cx="0" cy="0"/>
        </a:xfrm>
      </p:grpSpPr>
      <p:sp>
        <p:nvSpPr>
          <p:cNvPr id="36" name="Picture Placeholder 2">
            <a:extLst>
              <a:ext uri="{FF2B5EF4-FFF2-40B4-BE49-F238E27FC236}">
                <a16:creationId xmlns:a16="http://schemas.microsoft.com/office/drawing/2014/main" id="{66FDE2DF-C82C-1E4A-AE78-126FF3CE407A}"/>
              </a:ext>
            </a:extLst>
          </p:cNvPr>
          <p:cNvSpPr>
            <a:spLocks noGrp="1"/>
          </p:cNvSpPr>
          <p:nvPr>
            <p:ph type="pic" idx="15" hasCustomPrompt="1"/>
          </p:nvPr>
        </p:nvSpPr>
        <p:spPr>
          <a:xfrm>
            <a:off x="2832849" y="-3"/>
            <a:ext cx="9359153" cy="686676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24" name="SmartArt Placeholder 5">
            <a:extLst>
              <a:ext uri="{FF2B5EF4-FFF2-40B4-BE49-F238E27FC236}">
                <a16:creationId xmlns:a16="http://schemas.microsoft.com/office/drawing/2014/main" id="{ED37D25B-AC7A-4B47-9F2E-0C8B9763FF56}"/>
              </a:ext>
            </a:extLst>
          </p:cNvPr>
          <p:cNvSpPr>
            <a:spLocks noGrp="1"/>
          </p:cNvSpPr>
          <p:nvPr>
            <p:ph type="dgm" sz="quarter" idx="47"/>
          </p:nvPr>
        </p:nvSpPr>
        <p:spPr>
          <a:xfrm>
            <a:off x="853442" y="3836896"/>
            <a:ext cx="7748497" cy="2365771"/>
          </a:xfrm>
          <a:prstGeom prst="rect">
            <a:avLst/>
          </a:prstGeom>
          <a:solidFill>
            <a:schemeClr val="bg1"/>
          </a:solidFill>
        </p:spPr>
        <p:txBody>
          <a:bodyPr>
            <a:noAutofit/>
          </a:bodyPr>
          <a:lstStyle>
            <a:lvl1pPr>
              <a:defRPr>
                <a:noFill/>
                <a:latin typeface="Neue Haas Grotesk Text Pro" panose="020B0504020202020204" pitchFamily="34" charset="0"/>
              </a:defRPr>
            </a:lvl1pPr>
          </a:lstStyle>
          <a:p>
            <a:endParaRPr lang="en-US"/>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1" name="Title 1">
            <a:extLst>
              <a:ext uri="{FF2B5EF4-FFF2-40B4-BE49-F238E27FC236}">
                <a16:creationId xmlns:a16="http://schemas.microsoft.com/office/drawing/2014/main" id="{5677933D-F9CB-3A49-B6C8-0B4209233CF0}"/>
              </a:ext>
            </a:extLst>
          </p:cNvPr>
          <p:cNvSpPr>
            <a:spLocks noGrp="1"/>
          </p:cNvSpPr>
          <p:nvPr>
            <p:ph type="title" hasCustomPrompt="1"/>
          </p:nvPr>
        </p:nvSpPr>
        <p:spPr>
          <a:xfrm>
            <a:off x="853441" y="4274190"/>
            <a:ext cx="6620787" cy="1455324"/>
          </a:xfrm>
          <a:prstGeom prst="rect">
            <a:avLst/>
          </a:prstGeom>
        </p:spPr>
        <p:txBody>
          <a:bodyPr wrap="square" lIns="0" rIns="0" anchor="ctr" anchorCtr="0">
            <a:spAutoFit/>
          </a:bodyPr>
          <a:lstStyle>
            <a:lvl1pPr algn="l">
              <a:lnSpc>
                <a:spcPct val="110000"/>
              </a:lnSpc>
              <a:defRPr sz="4267" b="1" cap="none" baseline="0">
                <a:solidFill>
                  <a:schemeClr val="tx2"/>
                </a:solidFill>
                <a:latin typeface="Neue Haas Grotesk Text Pro" panose="020B0504020202020204" pitchFamily="34" charset="0"/>
              </a:defRPr>
            </a:lvl1pPr>
          </a:lstStyle>
          <a:p>
            <a:r>
              <a:rPr lang="en-US"/>
              <a:t>Click to add section break title here</a:t>
            </a:r>
          </a:p>
        </p:txBody>
      </p:sp>
      <p:sp>
        <p:nvSpPr>
          <p:cNvPr id="131" name="SmartArt Placeholder 5">
            <a:extLst>
              <a:ext uri="{FF2B5EF4-FFF2-40B4-BE49-F238E27FC236}">
                <a16:creationId xmlns:a16="http://schemas.microsoft.com/office/drawing/2014/main" id="{6EE76B8B-5FD9-CD45-8428-358A27D61BF0}"/>
              </a:ext>
            </a:extLst>
          </p:cNvPr>
          <p:cNvSpPr>
            <a:spLocks noGrp="1"/>
          </p:cNvSpPr>
          <p:nvPr>
            <p:ph type="dgm" sz="quarter" idx="27"/>
          </p:nvPr>
        </p:nvSpPr>
        <p:spPr>
          <a:xfrm>
            <a:off x="8601937" y="3836896"/>
            <a:ext cx="118099" cy="2365771"/>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Tree>
    <p:extLst>
      <p:ext uri="{BB962C8B-B14F-4D97-AF65-F5344CB8AC3E}">
        <p14:creationId xmlns:p14="http://schemas.microsoft.com/office/powerpoint/2010/main" val="200734275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ONTENT +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7F7BA6-4835-5834-A377-742A62C8DB29}"/>
              </a:ext>
            </a:extLst>
          </p:cNvPr>
          <p:cNvSpPr>
            <a:spLocks noGrp="1"/>
          </p:cNvSpPr>
          <p:nvPr>
            <p:ph sz="quarter" idx="14"/>
          </p:nvPr>
        </p:nvSpPr>
        <p:spPr>
          <a:xfrm>
            <a:off x="853018" y="2076451"/>
            <a:ext cx="10837333"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3">
            <a:extLst>
              <a:ext uri="{FF2B5EF4-FFF2-40B4-BE49-F238E27FC236}">
                <a16:creationId xmlns:a16="http://schemas.microsoft.com/office/drawing/2014/main" id="{CE6A8F52-6A0C-CDD7-9D1F-457E06AD4D22}"/>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84239634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CONTENT + Header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63958" y="2019978"/>
            <a:ext cx="10826476"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 eiusmod tempor incididunt ut labore et dolore magna aliqua.</a:t>
            </a:r>
          </a:p>
        </p:txBody>
      </p:sp>
      <p:sp>
        <p:nvSpPr>
          <p:cNvPr id="6" name="Content Placeholder 2">
            <a:extLst>
              <a:ext uri="{FF2B5EF4-FFF2-40B4-BE49-F238E27FC236}">
                <a16:creationId xmlns:a16="http://schemas.microsoft.com/office/drawing/2014/main" id="{200C238D-657E-1835-31EC-EAFF4FE6E367}"/>
              </a:ext>
            </a:extLst>
          </p:cNvPr>
          <p:cNvSpPr>
            <a:spLocks noGrp="1"/>
          </p:cNvSpPr>
          <p:nvPr>
            <p:ph sz="quarter" idx="14"/>
          </p:nvPr>
        </p:nvSpPr>
        <p:spPr>
          <a:xfrm>
            <a:off x="853018" y="3075568"/>
            <a:ext cx="10837333"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41C53E1D-1CBD-09FE-A9DB-72850273726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81872983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CONTENT + Header + 2 Column + Subheader">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8F1C048-8A4E-7199-B087-6E3C2AC95D71}"/>
              </a:ext>
            </a:extLst>
          </p:cNvPr>
          <p:cNvSpPr>
            <a:spLocks noGrp="1"/>
          </p:cNvSpPr>
          <p:nvPr>
            <p:ph sz="quarter" idx="14"/>
          </p:nvPr>
        </p:nvSpPr>
        <p:spPr>
          <a:xfrm>
            <a:off x="853018" y="3042656"/>
            <a:ext cx="4774727"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a:t>
            </a: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2" y="2054358"/>
            <a:ext cx="476514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a:t>
            </a:r>
          </a:p>
        </p:txBody>
      </p:sp>
      <p:sp>
        <p:nvSpPr>
          <p:cNvPr id="25" name="Text Placeholder 4">
            <a:extLst>
              <a:ext uri="{FF2B5EF4-FFF2-40B4-BE49-F238E27FC236}">
                <a16:creationId xmlns:a16="http://schemas.microsoft.com/office/drawing/2014/main" id="{B6DB2551-7850-CB42-8AA7-102C9D1C7B0F}"/>
              </a:ext>
            </a:extLst>
          </p:cNvPr>
          <p:cNvSpPr>
            <a:spLocks noGrp="1"/>
          </p:cNvSpPr>
          <p:nvPr>
            <p:ph type="body" sz="quarter" idx="22" hasCustomPrompt="1"/>
          </p:nvPr>
        </p:nvSpPr>
        <p:spPr>
          <a:xfrm>
            <a:off x="6949018" y="2054358"/>
            <a:ext cx="476514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p:txBody>
      </p:sp>
      <p:sp>
        <p:nvSpPr>
          <p:cNvPr id="9" name="Content Placeholder 2">
            <a:extLst>
              <a:ext uri="{FF2B5EF4-FFF2-40B4-BE49-F238E27FC236}">
                <a16:creationId xmlns:a16="http://schemas.microsoft.com/office/drawing/2014/main" id="{4FDFACAD-9C5C-9F7E-53E8-B398BBF6AC26}"/>
              </a:ext>
            </a:extLst>
          </p:cNvPr>
          <p:cNvSpPr>
            <a:spLocks noGrp="1"/>
          </p:cNvSpPr>
          <p:nvPr>
            <p:ph sz="quarter" idx="23"/>
          </p:nvPr>
        </p:nvSpPr>
        <p:spPr>
          <a:xfrm>
            <a:off x="6949018" y="3042656"/>
            <a:ext cx="4774727"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898A6D6D-0C64-F05E-3C8D-9491CE08280A}"/>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406997770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CONTENT + Header + Subheader + Image (V)">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sed do</a:t>
            </a:r>
          </a:p>
        </p:txBody>
      </p:sp>
      <p:sp>
        <p:nvSpPr>
          <p:cNvPr id="22" name="Text Placeholder 4">
            <a:extLst>
              <a:ext uri="{FF2B5EF4-FFF2-40B4-BE49-F238E27FC236}">
                <a16:creationId xmlns:a16="http://schemas.microsoft.com/office/drawing/2014/main" id="{1593AD38-AA1C-9745-9711-2C713309E544}"/>
              </a:ext>
            </a:extLst>
          </p:cNvPr>
          <p:cNvSpPr>
            <a:spLocks noGrp="1"/>
          </p:cNvSpPr>
          <p:nvPr>
            <p:ph type="body" sz="quarter" idx="12" hasCustomPrompt="1"/>
          </p:nvPr>
        </p:nvSpPr>
        <p:spPr>
          <a:xfrm>
            <a:off x="863959" y="2019978"/>
            <a:ext cx="5242560" cy="802357"/>
          </a:xfrm>
          <a:prstGeom prst="rect">
            <a:avLst/>
          </a:prstGeom>
        </p:spPr>
        <p:txBody>
          <a:bodyPr wrap="square"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a:t>
            </a:r>
          </a:p>
        </p:txBody>
      </p:sp>
      <p:sp>
        <p:nvSpPr>
          <p:cNvPr id="7" name="Content Placeholder 2">
            <a:extLst>
              <a:ext uri="{FF2B5EF4-FFF2-40B4-BE49-F238E27FC236}">
                <a16:creationId xmlns:a16="http://schemas.microsoft.com/office/drawing/2014/main" id="{A977620A-0734-A034-8F2A-2D7550B4EFE0}"/>
              </a:ext>
            </a:extLst>
          </p:cNvPr>
          <p:cNvSpPr>
            <a:spLocks noGrp="1"/>
          </p:cNvSpPr>
          <p:nvPr>
            <p:ph sz="quarter" idx="14"/>
          </p:nvPr>
        </p:nvSpPr>
        <p:spPr>
          <a:xfrm>
            <a:off x="853018" y="3075569"/>
            <a:ext cx="5253076"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5D543723-1849-7980-BA38-71C061C0AA8F}"/>
              </a:ext>
            </a:extLst>
          </p:cNvPr>
          <p:cNvSpPr>
            <a:spLocks noGrp="1"/>
          </p:cNvSpPr>
          <p:nvPr>
            <p:ph sz="quarter" idx="15" hasCustomPrompt="1"/>
          </p:nvPr>
        </p:nvSpPr>
        <p:spPr>
          <a:xfrm>
            <a:off x="853018" y="6531734"/>
            <a:ext cx="5253076"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79620040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CONTENT + Header + Subheader + Image (H)">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0" y="3205078"/>
            <a:ext cx="12179061" cy="365291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0"/>
            <a:ext cx="3895768"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a:t>
            </a:r>
          </a:p>
        </p:txBody>
      </p:sp>
      <p:sp>
        <p:nvSpPr>
          <p:cNvPr id="22" name="Text Placeholder 6">
            <a:extLst>
              <a:ext uri="{FF2B5EF4-FFF2-40B4-BE49-F238E27FC236}">
                <a16:creationId xmlns:a16="http://schemas.microsoft.com/office/drawing/2014/main" id="{0A6EDAA6-07D9-0E40-8682-39E1BF118BB0}"/>
              </a:ext>
            </a:extLst>
          </p:cNvPr>
          <p:cNvSpPr>
            <a:spLocks noGrp="1"/>
          </p:cNvSpPr>
          <p:nvPr>
            <p:ph type="body" sz="quarter" idx="13" hasCustomPrompt="1"/>
          </p:nvPr>
        </p:nvSpPr>
        <p:spPr>
          <a:xfrm>
            <a:off x="5346518" y="1294465"/>
            <a:ext cx="6402796"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4" name="Text Placeholder 4">
            <a:extLst>
              <a:ext uri="{FF2B5EF4-FFF2-40B4-BE49-F238E27FC236}">
                <a16:creationId xmlns:a16="http://schemas.microsoft.com/office/drawing/2014/main" id="{06E7EA12-088F-8D43-99FF-C55B7B6DF985}"/>
              </a:ext>
            </a:extLst>
          </p:cNvPr>
          <p:cNvSpPr>
            <a:spLocks noGrp="1"/>
          </p:cNvSpPr>
          <p:nvPr>
            <p:ph type="body" sz="quarter" idx="12" hasCustomPrompt="1"/>
          </p:nvPr>
        </p:nvSpPr>
        <p:spPr>
          <a:xfrm>
            <a:off x="5346518" y="361898"/>
            <a:ext cx="6402796" cy="802357"/>
          </a:xfrm>
          <a:prstGeom prst="rect">
            <a:avLst/>
          </a:prstGeom>
        </p:spPr>
        <p:txBody>
          <a:bodyPr wrap="square"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a:t>
            </a:r>
          </a:p>
        </p:txBody>
      </p:sp>
    </p:spTree>
    <p:extLst>
      <p:ext uri="{BB962C8B-B14F-4D97-AF65-F5344CB8AC3E}">
        <p14:creationId xmlns:p14="http://schemas.microsoft.com/office/powerpoint/2010/main" val="380670793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CONTENT + Header + Numbered Section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856327"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endParaRPr lang="en-US"/>
          </a:p>
        </p:txBody>
      </p:sp>
      <p:sp>
        <p:nvSpPr>
          <p:cNvPr id="22" name="Text Placeholder 4">
            <a:extLst>
              <a:ext uri="{FF2B5EF4-FFF2-40B4-BE49-F238E27FC236}">
                <a16:creationId xmlns:a16="http://schemas.microsoft.com/office/drawing/2014/main" id="{070E8795-C949-6A47-A913-6DE1344F1BE3}"/>
              </a:ext>
            </a:extLst>
          </p:cNvPr>
          <p:cNvSpPr>
            <a:spLocks noGrp="1"/>
          </p:cNvSpPr>
          <p:nvPr>
            <p:ph type="body" sz="quarter" idx="21" hasCustomPrompt="1"/>
          </p:nvPr>
        </p:nvSpPr>
        <p:spPr>
          <a:xfrm>
            <a:off x="853441" y="1876235"/>
            <a:ext cx="548643" cy="1128856"/>
          </a:xfrm>
          <a:prstGeom prst="rect">
            <a:avLst/>
          </a:prstGeom>
        </p:spPr>
        <p:txBody>
          <a:bodyPr>
            <a:sp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1</a:t>
            </a:r>
          </a:p>
        </p:txBody>
      </p:sp>
      <p:cxnSp>
        <p:nvCxnSpPr>
          <p:cNvPr id="5" name="Straight Connector 4">
            <a:extLst>
              <a:ext uri="{FF2B5EF4-FFF2-40B4-BE49-F238E27FC236}">
                <a16:creationId xmlns:a16="http://schemas.microsoft.com/office/drawing/2014/main" id="{662B80ED-6F7E-E74F-A0F9-472C9A1BBB01}"/>
              </a:ext>
            </a:extLst>
          </p:cNvPr>
          <p:cNvCxnSpPr>
            <a:cxnSpLocks/>
          </p:cNvCxnSpPr>
          <p:nvPr userDrawn="1"/>
        </p:nvCxnSpPr>
        <p:spPr>
          <a:xfrm>
            <a:off x="1531087"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52" name="Text Placeholder 4">
            <a:extLst>
              <a:ext uri="{FF2B5EF4-FFF2-40B4-BE49-F238E27FC236}">
                <a16:creationId xmlns:a16="http://schemas.microsoft.com/office/drawing/2014/main" id="{B62CD6E9-C7AE-924D-B241-9F40064481B4}"/>
              </a:ext>
            </a:extLst>
          </p:cNvPr>
          <p:cNvSpPr>
            <a:spLocks noGrp="1"/>
          </p:cNvSpPr>
          <p:nvPr>
            <p:ph type="body" sz="quarter" idx="23" hasCustomPrompt="1"/>
          </p:nvPr>
        </p:nvSpPr>
        <p:spPr>
          <a:xfrm>
            <a:off x="5740756"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53" name="Text Placeholder 4">
            <a:extLst>
              <a:ext uri="{FF2B5EF4-FFF2-40B4-BE49-F238E27FC236}">
                <a16:creationId xmlns:a16="http://schemas.microsoft.com/office/drawing/2014/main" id="{1CCF56B5-638B-A24A-B6B7-3A36575E7109}"/>
              </a:ext>
            </a:extLst>
          </p:cNvPr>
          <p:cNvSpPr>
            <a:spLocks noGrp="1"/>
          </p:cNvSpPr>
          <p:nvPr>
            <p:ph type="body" sz="quarter" idx="24" hasCustomPrompt="1"/>
          </p:nvPr>
        </p:nvSpPr>
        <p:spPr>
          <a:xfrm>
            <a:off x="4737869" y="1876235"/>
            <a:ext cx="548643" cy="990724"/>
          </a:xfrm>
          <a:prstGeom prst="rect">
            <a:avLst/>
          </a:prstGeom>
        </p:spPr>
        <p:txBody>
          <a:bodyPr>
            <a:no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a:t>
            </a:r>
          </a:p>
        </p:txBody>
      </p:sp>
      <p:cxnSp>
        <p:nvCxnSpPr>
          <p:cNvPr id="54" name="Straight Connector 53">
            <a:extLst>
              <a:ext uri="{FF2B5EF4-FFF2-40B4-BE49-F238E27FC236}">
                <a16:creationId xmlns:a16="http://schemas.microsoft.com/office/drawing/2014/main" id="{FAA7FC4C-CE6B-834F-884B-31A04D184EBA}"/>
              </a:ext>
            </a:extLst>
          </p:cNvPr>
          <p:cNvCxnSpPr>
            <a:cxnSpLocks/>
          </p:cNvCxnSpPr>
          <p:nvPr userDrawn="1"/>
        </p:nvCxnSpPr>
        <p:spPr>
          <a:xfrm>
            <a:off x="5415516"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56" name="Text Placeholder 4">
            <a:extLst>
              <a:ext uri="{FF2B5EF4-FFF2-40B4-BE49-F238E27FC236}">
                <a16:creationId xmlns:a16="http://schemas.microsoft.com/office/drawing/2014/main" id="{923E018C-87ED-5B44-8217-D5D662BDCF39}"/>
              </a:ext>
            </a:extLst>
          </p:cNvPr>
          <p:cNvSpPr>
            <a:spLocks noGrp="1"/>
          </p:cNvSpPr>
          <p:nvPr>
            <p:ph type="body" sz="quarter" idx="26" hasCustomPrompt="1"/>
          </p:nvPr>
        </p:nvSpPr>
        <p:spPr>
          <a:xfrm>
            <a:off x="9582652"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endParaRPr lang="en-US"/>
          </a:p>
        </p:txBody>
      </p:sp>
      <p:sp>
        <p:nvSpPr>
          <p:cNvPr id="57" name="Text Placeholder 4">
            <a:extLst>
              <a:ext uri="{FF2B5EF4-FFF2-40B4-BE49-F238E27FC236}">
                <a16:creationId xmlns:a16="http://schemas.microsoft.com/office/drawing/2014/main" id="{374E3B49-F7C2-8B4E-B9BE-00D14BBB2493}"/>
              </a:ext>
            </a:extLst>
          </p:cNvPr>
          <p:cNvSpPr>
            <a:spLocks noGrp="1"/>
          </p:cNvSpPr>
          <p:nvPr>
            <p:ph type="body" sz="quarter" idx="27" hasCustomPrompt="1"/>
          </p:nvPr>
        </p:nvSpPr>
        <p:spPr>
          <a:xfrm>
            <a:off x="8579765" y="1876235"/>
            <a:ext cx="548643" cy="1128856"/>
          </a:xfrm>
          <a:prstGeom prst="rect">
            <a:avLst/>
          </a:prstGeom>
        </p:spPr>
        <p:txBody>
          <a:bodyPr>
            <a:sp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3</a:t>
            </a:r>
          </a:p>
        </p:txBody>
      </p:sp>
      <p:cxnSp>
        <p:nvCxnSpPr>
          <p:cNvPr id="58" name="Straight Connector 57">
            <a:extLst>
              <a:ext uri="{FF2B5EF4-FFF2-40B4-BE49-F238E27FC236}">
                <a16:creationId xmlns:a16="http://schemas.microsoft.com/office/drawing/2014/main" id="{B1F0EAA4-8009-6F4C-9B90-5FB2CA7A403B}"/>
              </a:ext>
            </a:extLst>
          </p:cNvPr>
          <p:cNvCxnSpPr>
            <a:cxnSpLocks/>
          </p:cNvCxnSpPr>
          <p:nvPr userDrawn="1"/>
        </p:nvCxnSpPr>
        <p:spPr>
          <a:xfrm>
            <a:off x="9257412"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28" name="Text Placeholder 6">
            <a:extLst>
              <a:ext uri="{FF2B5EF4-FFF2-40B4-BE49-F238E27FC236}">
                <a16:creationId xmlns:a16="http://schemas.microsoft.com/office/drawing/2014/main" id="{CA48554F-2EB7-BC4C-A288-344A5BF6E29C}"/>
              </a:ext>
            </a:extLst>
          </p:cNvPr>
          <p:cNvSpPr>
            <a:spLocks noGrp="1"/>
          </p:cNvSpPr>
          <p:nvPr>
            <p:ph type="body" sz="quarter" idx="13" hasCustomPrompt="1"/>
          </p:nvPr>
        </p:nvSpPr>
        <p:spPr>
          <a:xfrm>
            <a:off x="1845812"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30" name="Text Placeholder 6">
            <a:extLst>
              <a:ext uri="{FF2B5EF4-FFF2-40B4-BE49-F238E27FC236}">
                <a16:creationId xmlns:a16="http://schemas.microsoft.com/office/drawing/2014/main" id="{289F5F9E-6D0C-3F42-9471-DBF3186CDB2C}"/>
              </a:ext>
            </a:extLst>
          </p:cNvPr>
          <p:cNvSpPr>
            <a:spLocks noGrp="1"/>
          </p:cNvSpPr>
          <p:nvPr>
            <p:ph type="body" sz="quarter" idx="28" hasCustomPrompt="1"/>
          </p:nvPr>
        </p:nvSpPr>
        <p:spPr>
          <a:xfrm>
            <a:off x="5740756"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34" name="Text Placeholder 6">
            <a:extLst>
              <a:ext uri="{FF2B5EF4-FFF2-40B4-BE49-F238E27FC236}">
                <a16:creationId xmlns:a16="http://schemas.microsoft.com/office/drawing/2014/main" id="{5EC931E8-5599-D94B-A9AF-31662BC51149}"/>
              </a:ext>
            </a:extLst>
          </p:cNvPr>
          <p:cNvSpPr>
            <a:spLocks noGrp="1"/>
          </p:cNvSpPr>
          <p:nvPr>
            <p:ph type="body" sz="quarter" idx="29" hasCustomPrompt="1"/>
          </p:nvPr>
        </p:nvSpPr>
        <p:spPr>
          <a:xfrm>
            <a:off x="9582652"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6" name="Content Placeholder 3">
            <a:extLst>
              <a:ext uri="{FF2B5EF4-FFF2-40B4-BE49-F238E27FC236}">
                <a16:creationId xmlns:a16="http://schemas.microsoft.com/office/drawing/2014/main" id="{37335180-64D0-C63D-4682-0E6527349CD5}"/>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63427553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CONTENT + Header + Subheader + Gray Sidebar">
    <p:spTree>
      <p:nvGrpSpPr>
        <p:cNvPr id="1" name=""/>
        <p:cNvGrpSpPr/>
        <p:nvPr/>
      </p:nvGrpSpPr>
      <p:grpSpPr>
        <a:xfrm>
          <a:off x="0" y="0"/>
          <a:ext cx="0" cy="0"/>
          <a:chOff x="0" y="0"/>
          <a:chExt cx="0" cy="0"/>
        </a:xfrm>
      </p:grpSpPr>
      <p:sp>
        <p:nvSpPr>
          <p:cNvPr id="25" name="SmartArt Placeholder 2">
            <a:extLst>
              <a:ext uri="{FF2B5EF4-FFF2-40B4-BE49-F238E27FC236}">
                <a16:creationId xmlns:a16="http://schemas.microsoft.com/office/drawing/2014/main" id="{688D0931-7683-1D40-89BD-3EC58788A27B}"/>
              </a:ext>
            </a:extLst>
          </p:cNvPr>
          <p:cNvSpPr>
            <a:spLocks noGrp="1"/>
          </p:cNvSpPr>
          <p:nvPr>
            <p:ph type="dgm" sz="quarter" idx="30"/>
          </p:nvPr>
        </p:nvSpPr>
        <p:spPr>
          <a:xfrm>
            <a:off x="5015061" y="-4315"/>
            <a:ext cx="7175471"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0"/>
            <a:ext cx="3495040"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a:t>Lorem ipsum dolor sit consectetur</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0" y="2771402"/>
            <a:ext cx="3495040" cy="1220933"/>
          </a:xfrm>
          <a:prstGeom prst="rect">
            <a:avLst/>
          </a:prstGeom>
        </p:spPr>
        <p:txBody>
          <a:bodyPr>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a:t>
            </a:r>
          </a:p>
        </p:txBody>
      </p:sp>
      <p:sp>
        <p:nvSpPr>
          <p:cNvPr id="24" name="Text Placeholder 2">
            <a:extLst>
              <a:ext uri="{FF2B5EF4-FFF2-40B4-BE49-F238E27FC236}">
                <a16:creationId xmlns:a16="http://schemas.microsoft.com/office/drawing/2014/main" id="{6D747BC7-5DB7-6342-83EC-8D17160317FD}"/>
              </a:ext>
            </a:extLst>
          </p:cNvPr>
          <p:cNvSpPr>
            <a:spLocks noGrp="1"/>
          </p:cNvSpPr>
          <p:nvPr>
            <p:ph type="body" sz="quarter" idx="16" hasCustomPrompt="1"/>
          </p:nvPr>
        </p:nvSpPr>
        <p:spPr>
          <a:xfrm>
            <a:off x="5630680" y="469855"/>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01</a:t>
            </a:r>
          </a:p>
        </p:txBody>
      </p:sp>
      <p:sp>
        <p:nvSpPr>
          <p:cNvPr id="26" name="Text Placeholder 2">
            <a:extLst>
              <a:ext uri="{FF2B5EF4-FFF2-40B4-BE49-F238E27FC236}">
                <a16:creationId xmlns:a16="http://schemas.microsoft.com/office/drawing/2014/main" id="{12D2583D-0E33-8846-9207-0755E4202478}"/>
              </a:ext>
            </a:extLst>
          </p:cNvPr>
          <p:cNvSpPr>
            <a:spLocks noGrp="1"/>
          </p:cNvSpPr>
          <p:nvPr>
            <p:ph type="body" sz="quarter" idx="22" hasCustomPrompt="1"/>
          </p:nvPr>
        </p:nvSpPr>
        <p:spPr>
          <a:xfrm>
            <a:off x="5630680" y="2515401"/>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02</a:t>
            </a:r>
          </a:p>
        </p:txBody>
      </p:sp>
      <p:sp>
        <p:nvSpPr>
          <p:cNvPr id="28" name="Text Placeholder 2">
            <a:extLst>
              <a:ext uri="{FF2B5EF4-FFF2-40B4-BE49-F238E27FC236}">
                <a16:creationId xmlns:a16="http://schemas.microsoft.com/office/drawing/2014/main" id="{7DAA48E0-D65A-9F43-893D-F3C842E166A2}"/>
              </a:ext>
            </a:extLst>
          </p:cNvPr>
          <p:cNvSpPr>
            <a:spLocks noGrp="1"/>
          </p:cNvSpPr>
          <p:nvPr>
            <p:ph type="body" sz="quarter" idx="24" hasCustomPrompt="1"/>
          </p:nvPr>
        </p:nvSpPr>
        <p:spPr>
          <a:xfrm>
            <a:off x="5630680" y="4560948"/>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03</a:t>
            </a:r>
          </a:p>
        </p:txBody>
      </p:sp>
      <p:sp>
        <p:nvSpPr>
          <p:cNvPr id="23" name="Text Placeholder 6">
            <a:extLst>
              <a:ext uri="{FF2B5EF4-FFF2-40B4-BE49-F238E27FC236}">
                <a16:creationId xmlns:a16="http://schemas.microsoft.com/office/drawing/2014/main" id="{3FC88FAA-1193-064B-8429-0F3F48582F61}"/>
              </a:ext>
            </a:extLst>
          </p:cNvPr>
          <p:cNvSpPr>
            <a:spLocks noGrp="1"/>
          </p:cNvSpPr>
          <p:nvPr>
            <p:ph type="body" sz="quarter" idx="13" hasCustomPrompt="1"/>
          </p:nvPr>
        </p:nvSpPr>
        <p:spPr>
          <a:xfrm>
            <a:off x="5630677" y="826859"/>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29" name="Text Placeholder 6">
            <a:extLst>
              <a:ext uri="{FF2B5EF4-FFF2-40B4-BE49-F238E27FC236}">
                <a16:creationId xmlns:a16="http://schemas.microsoft.com/office/drawing/2014/main" id="{22785582-A979-AD46-B169-FCB640452F63}"/>
              </a:ext>
            </a:extLst>
          </p:cNvPr>
          <p:cNvSpPr>
            <a:spLocks noGrp="1"/>
          </p:cNvSpPr>
          <p:nvPr>
            <p:ph type="body" sz="quarter" idx="25" hasCustomPrompt="1"/>
          </p:nvPr>
        </p:nvSpPr>
        <p:spPr>
          <a:xfrm>
            <a:off x="5630677" y="2893775"/>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30" name="Text Placeholder 6">
            <a:extLst>
              <a:ext uri="{FF2B5EF4-FFF2-40B4-BE49-F238E27FC236}">
                <a16:creationId xmlns:a16="http://schemas.microsoft.com/office/drawing/2014/main" id="{3A75E004-359B-D54C-AF0F-316938C49C69}"/>
              </a:ext>
            </a:extLst>
          </p:cNvPr>
          <p:cNvSpPr>
            <a:spLocks noGrp="1"/>
          </p:cNvSpPr>
          <p:nvPr>
            <p:ph type="body" sz="quarter" idx="26" hasCustomPrompt="1"/>
          </p:nvPr>
        </p:nvSpPr>
        <p:spPr>
          <a:xfrm>
            <a:off x="5630677" y="4932605"/>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27" name="Slide Number Placeholder 5">
            <a:extLst>
              <a:ext uri="{FF2B5EF4-FFF2-40B4-BE49-F238E27FC236}">
                <a16:creationId xmlns:a16="http://schemas.microsoft.com/office/drawing/2014/main" id="{338DEA80-F4CE-4246-9A5F-53CE9C25E896}"/>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sp>
        <p:nvSpPr>
          <p:cNvPr id="14" name="Content Placeholder 3">
            <a:extLst>
              <a:ext uri="{FF2B5EF4-FFF2-40B4-BE49-F238E27FC236}">
                <a16:creationId xmlns:a16="http://schemas.microsoft.com/office/drawing/2014/main" id="{8C2CE03D-D4E9-8DE8-2793-CA64EE28344F}"/>
              </a:ext>
            </a:extLst>
          </p:cNvPr>
          <p:cNvSpPr>
            <a:spLocks noGrp="1"/>
          </p:cNvSpPr>
          <p:nvPr>
            <p:ph sz="quarter" idx="15" hasCustomPrompt="1"/>
          </p:nvPr>
        </p:nvSpPr>
        <p:spPr>
          <a:xfrm>
            <a:off x="853018" y="6531734"/>
            <a:ext cx="3495041"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5323533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 Header +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5"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2" y="2728264"/>
            <a:ext cx="5658628" cy="3198403"/>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5658629" y="2728264"/>
            <a:ext cx="118099" cy="3198403"/>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53442" y="2841253"/>
            <a:ext cx="4485913" cy="863400"/>
          </a:xfrm>
          <a:prstGeom prst="rect">
            <a:avLst/>
          </a:prstGeom>
        </p:spPr>
        <p:txBody>
          <a:bodyPr anchor="b" anchorCtr="0">
            <a:spAutoFit/>
          </a:bodyPr>
          <a:lstStyle>
            <a:lvl1pPr marL="0" indent="0">
              <a:buNone/>
              <a:defRPr sz="2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r>
              <a:rPr lang="en-US"/>
              <a:t> </a:t>
            </a:r>
            <a:r>
              <a:rPr lang="en-US" err="1"/>
              <a:t>duis</a:t>
            </a:r>
            <a:r>
              <a:rPr lang="en-US"/>
              <a:t> </a:t>
            </a:r>
            <a:r>
              <a:rPr lang="en-US" err="1"/>
              <a:t>autre</a:t>
            </a:r>
            <a:endParaRPr lang="en-US"/>
          </a:p>
        </p:txBody>
      </p:sp>
      <p:sp>
        <p:nvSpPr>
          <p:cNvPr id="23" name="Text Placeholder 6">
            <a:extLst>
              <a:ext uri="{FF2B5EF4-FFF2-40B4-BE49-F238E27FC236}">
                <a16:creationId xmlns:a16="http://schemas.microsoft.com/office/drawing/2014/main" id="{9506DAE8-E277-8649-AB44-98AB5CF0FC32}"/>
              </a:ext>
            </a:extLst>
          </p:cNvPr>
          <p:cNvSpPr>
            <a:spLocks noGrp="1"/>
          </p:cNvSpPr>
          <p:nvPr>
            <p:ph type="body" sz="quarter" idx="33" hasCustomPrompt="1"/>
          </p:nvPr>
        </p:nvSpPr>
        <p:spPr>
          <a:xfrm>
            <a:off x="853441" y="3895449"/>
            <a:ext cx="4484444"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5" name="Slide Number Placeholder 5">
            <a:extLst>
              <a:ext uri="{FF2B5EF4-FFF2-40B4-BE49-F238E27FC236}">
                <a16:creationId xmlns:a16="http://schemas.microsoft.com/office/drawing/2014/main" id="{23A62A02-8EA6-714D-AB4A-B88B5296CEC7}"/>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26" name="Straight Connector 25">
            <a:extLst>
              <a:ext uri="{FF2B5EF4-FFF2-40B4-BE49-F238E27FC236}">
                <a16:creationId xmlns:a16="http://schemas.microsoft.com/office/drawing/2014/main" id="{76FAD572-04B4-BC4F-B9AF-0AFDEEC2C444}"/>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1" name="Content Placeholder 3">
            <a:extLst>
              <a:ext uri="{FF2B5EF4-FFF2-40B4-BE49-F238E27FC236}">
                <a16:creationId xmlns:a16="http://schemas.microsoft.com/office/drawing/2014/main" id="{2717641B-B6D0-FA76-546C-60D5D28562FF}"/>
              </a:ext>
            </a:extLst>
          </p:cNvPr>
          <p:cNvSpPr>
            <a:spLocks noGrp="1"/>
          </p:cNvSpPr>
          <p:nvPr>
            <p:ph sz="quarter" idx="15" hasCustomPrompt="1"/>
          </p:nvPr>
        </p:nvSpPr>
        <p:spPr>
          <a:xfrm>
            <a:off x="853018" y="6531734"/>
            <a:ext cx="391379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42050962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ONTENT + Header + Icon Section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10878859"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1"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39" name="Picture Placeholder 2">
            <a:extLst>
              <a:ext uri="{FF2B5EF4-FFF2-40B4-BE49-F238E27FC236}">
                <a16:creationId xmlns:a16="http://schemas.microsoft.com/office/drawing/2014/main" id="{205E1AE3-C4A7-9F40-B12A-533EDB0D08ED}"/>
              </a:ext>
            </a:extLst>
          </p:cNvPr>
          <p:cNvSpPr>
            <a:spLocks noGrp="1"/>
          </p:cNvSpPr>
          <p:nvPr>
            <p:ph type="pic" idx="16" hasCustomPrompt="1"/>
          </p:nvPr>
        </p:nvSpPr>
        <p:spPr>
          <a:xfrm>
            <a:off x="853440"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47" name="Text Placeholder 4">
            <a:extLst>
              <a:ext uri="{FF2B5EF4-FFF2-40B4-BE49-F238E27FC236}">
                <a16:creationId xmlns:a16="http://schemas.microsoft.com/office/drawing/2014/main" id="{1599ED8E-0157-1341-A453-3EE28683C25E}"/>
              </a:ext>
            </a:extLst>
          </p:cNvPr>
          <p:cNvSpPr>
            <a:spLocks noGrp="1"/>
          </p:cNvSpPr>
          <p:nvPr>
            <p:ph type="body" sz="quarter" idx="21" hasCustomPrompt="1"/>
          </p:nvPr>
        </p:nvSpPr>
        <p:spPr>
          <a:xfrm>
            <a:off x="4842933"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49" name="Picture Placeholder 2">
            <a:extLst>
              <a:ext uri="{FF2B5EF4-FFF2-40B4-BE49-F238E27FC236}">
                <a16:creationId xmlns:a16="http://schemas.microsoft.com/office/drawing/2014/main" id="{5228064D-2130-6340-BC1F-24DBDBA82B26}"/>
              </a:ext>
            </a:extLst>
          </p:cNvPr>
          <p:cNvSpPr>
            <a:spLocks noGrp="1"/>
          </p:cNvSpPr>
          <p:nvPr>
            <p:ph type="pic" idx="23" hasCustomPrompt="1"/>
          </p:nvPr>
        </p:nvSpPr>
        <p:spPr>
          <a:xfrm>
            <a:off x="4842935"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51" name="Text Placeholder 4">
            <a:extLst>
              <a:ext uri="{FF2B5EF4-FFF2-40B4-BE49-F238E27FC236}">
                <a16:creationId xmlns:a16="http://schemas.microsoft.com/office/drawing/2014/main" id="{12E273DA-367D-CF4C-82FF-0AB5F3A7FC24}"/>
              </a:ext>
            </a:extLst>
          </p:cNvPr>
          <p:cNvSpPr>
            <a:spLocks noGrp="1"/>
          </p:cNvSpPr>
          <p:nvPr>
            <p:ph type="body" sz="quarter" idx="24" hasCustomPrompt="1"/>
          </p:nvPr>
        </p:nvSpPr>
        <p:spPr>
          <a:xfrm>
            <a:off x="8832428"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53" name="Picture Placeholder 2">
            <a:extLst>
              <a:ext uri="{FF2B5EF4-FFF2-40B4-BE49-F238E27FC236}">
                <a16:creationId xmlns:a16="http://schemas.microsoft.com/office/drawing/2014/main" id="{CD5A25AA-F6BD-454A-8094-DDB658BFD1C6}"/>
              </a:ext>
            </a:extLst>
          </p:cNvPr>
          <p:cNvSpPr>
            <a:spLocks noGrp="1"/>
          </p:cNvSpPr>
          <p:nvPr>
            <p:ph type="pic" idx="26" hasCustomPrompt="1"/>
          </p:nvPr>
        </p:nvSpPr>
        <p:spPr>
          <a:xfrm>
            <a:off x="8832428"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6" name="Text Placeholder 6">
            <a:extLst>
              <a:ext uri="{FF2B5EF4-FFF2-40B4-BE49-F238E27FC236}">
                <a16:creationId xmlns:a16="http://schemas.microsoft.com/office/drawing/2014/main" id="{2B3B5A68-015C-A44C-A1D9-5D9178CE7910}"/>
              </a:ext>
            </a:extLst>
          </p:cNvPr>
          <p:cNvSpPr>
            <a:spLocks noGrp="1"/>
          </p:cNvSpPr>
          <p:nvPr>
            <p:ph type="body" sz="quarter" idx="13" hasCustomPrompt="1"/>
          </p:nvPr>
        </p:nvSpPr>
        <p:spPr>
          <a:xfrm>
            <a:off x="853441"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7" name="Text Placeholder 6">
            <a:extLst>
              <a:ext uri="{FF2B5EF4-FFF2-40B4-BE49-F238E27FC236}">
                <a16:creationId xmlns:a16="http://schemas.microsoft.com/office/drawing/2014/main" id="{A6D0EF42-DF9B-0148-8C06-DD9500E36C6F}"/>
              </a:ext>
            </a:extLst>
          </p:cNvPr>
          <p:cNvSpPr>
            <a:spLocks noGrp="1"/>
          </p:cNvSpPr>
          <p:nvPr>
            <p:ph type="body" sz="quarter" idx="27" hasCustomPrompt="1"/>
          </p:nvPr>
        </p:nvSpPr>
        <p:spPr>
          <a:xfrm>
            <a:off x="4842934"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8" name="Text Placeholder 6">
            <a:extLst>
              <a:ext uri="{FF2B5EF4-FFF2-40B4-BE49-F238E27FC236}">
                <a16:creationId xmlns:a16="http://schemas.microsoft.com/office/drawing/2014/main" id="{64CA032F-E835-F145-828E-0B2C3B7F28ED}"/>
              </a:ext>
            </a:extLst>
          </p:cNvPr>
          <p:cNvSpPr>
            <a:spLocks noGrp="1"/>
          </p:cNvSpPr>
          <p:nvPr>
            <p:ph type="body" sz="quarter" idx="28" hasCustomPrompt="1"/>
          </p:nvPr>
        </p:nvSpPr>
        <p:spPr>
          <a:xfrm>
            <a:off x="8832429"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3" name="Content Placeholder 3">
            <a:extLst>
              <a:ext uri="{FF2B5EF4-FFF2-40B4-BE49-F238E27FC236}">
                <a16:creationId xmlns:a16="http://schemas.microsoft.com/office/drawing/2014/main" id="{10C19AF8-5EB3-C7D0-3872-428522A73BDB}"/>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73705691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CONTENT + Header + Icon Sections + Gray Sidebar">
    <p:spTree>
      <p:nvGrpSpPr>
        <p:cNvPr id="1" name=""/>
        <p:cNvGrpSpPr/>
        <p:nvPr/>
      </p:nvGrpSpPr>
      <p:grpSpPr>
        <a:xfrm>
          <a:off x="0" y="0"/>
          <a:ext cx="0" cy="0"/>
          <a:chOff x="0" y="0"/>
          <a:chExt cx="0" cy="0"/>
        </a:xfrm>
      </p:grpSpPr>
      <p:sp>
        <p:nvSpPr>
          <p:cNvPr id="40" name="SmartArt Placeholder 2">
            <a:extLst>
              <a:ext uri="{FF2B5EF4-FFF2-40B4-BE49-F238E27FC236}">
                <a16:creationId xmlns:a16="http://schemas.microsoft.com/office/drawing/2014/main" id="{A866777C-7724-4846-AEE2-CAE69DECBD40}"/>
              </a:ext>
            </a:extLst>
          </p:cNvPr>
          <p:cNvSpPr>
            <a:spLocks noGrp="1"/>
          </p:cNvSpPr>
          <p:nvPr>
            <p:ph type="dgm" sz="quarter" idx="30"/>
          </p:nvPr>
        </p:nvSpPr>
        <p:spPr>
          <a:xfrm>
            <a:off x="7185997" y="-4315"/>
            <a:ext cx="5004535"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4" y="365761"/>
            <a:ext cx="5662505"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598508" y="2121534"/>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9" name="Text Placeholder 2">
            <a:extLst>
              <a:ext uri="{FF2B5EF4-FFF2-40B4-BE49-F238E27FC236}">
                <a16:creationId xmlns:a16="http://schemas.microsoft.com/office/drawing/2014/main" id="{550EB99D-17CD-794D-B59B-D726EBD26702}"/>
              </a:ext>
            </a:extLst>
          </p:cNvPr>
          <p:cNvSpPr>
            <a:spLocks noGrp="1"/>
          </p:cNvSpPr>
          <p:nvPr>
            <p:ph type="body" sz="quarter" idx="20" hasCustomPrompt="1"/>
          </p:nvPr>
        </p:nvSpPr>
        <p:spPr>
          <a:xfrm>
            <a:off x="1598508" y="305861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9" name="Picture Placeholder 2">
            <a:extLst>
              <a:ext uri="{FF2B5EF4-FFF2-40B4-BE49-F238E27FC236}">
                <a16:creationId xmlns:a16="http://schemas.microsoft.com/office/drawing/2014/main" id="{205E1AE3-C4A7-9F40-B12A-533EDB0D08ED}"/>
              </a:ext>
            </a:extLst>
          </p:cNvPr>
          <p:cNvSpPr>
            <a:spLocks noGrp="1"/>
          </p:cNvSpPr>
          <p:nvPr>
            <p:ph type="pic" idx="16" hasCustomPrompt="1"/>
          </p:nvPr>
        </p:nvSpPr>
        <p:spPr>
          <a:xfrm>
            <a:off x="853440" y="213956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4" name="Text Placeholder 4">
            <a:extLst>
              <a:ext uri="{FF2B5EF4-FFF2-40B4-BE49-F238E27FC236}">
                <a16:creationId xmlns:a16="http://schemas.microsoft.com/office/drawing/2014/main" id="{93C34DA7-35BA-0142-B107-BDF7708907D6}"/>
              </a:ext>
            </a:extLst>
          </p:cNvPr>
          <p:cNvSpPr>
            <a:spLocks noGrp="1"/>
          </p:cNvSpPr>
          <p:nvPr>
            <p:ph type="body" sz="quarter" idx="21" hasCustomPrompt="1"/>
          </p:nvPr>
        </p:nvSpPr>
        <p:spPr>
          <a:xfrm>
            <a:off x="4646508" y="2121534"/>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5" name="Text Placeholder 2">
            <a:extLst>
              <a:ext uri="{FF2B5EF4-FFF2-40B4-BE49-F238E27FC236}">
                <a16:creationId xmlns:a16="http://schemas.microsoft.com/office/drawing/2014/main" id="{54673579-935E-0F43-BE8F-7A1C09433154}"/>
              </a:ext>
            </a:extLst>
          </p:cNvPr>
          <p:cNvSpPr>
            <a:spLocks noGrp="1"/>
          </p:cNvSpPr>
          <p:nvPr>
            <p:ph type="body" sz="quarter" idx="22" hasCustomPrompt="1"/>
          </p:nvPr>
        </p:nvSpPr>
        <p:spPr>
          <a:xfrm>
            <a:off x="4646508" y="305861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26" name="Picture Placeholder 2">
            <a:extLst>
              <a:ext uri="{FF2B5EF4-FFF2-40B4-BE49-F238E27FC236}">
                <a16:creationId xmlns:a16="http://schemas.microsoft.com/office/drawing/2014/main" id="{ADC375FE-1081-F84C-82BA-E4879F92E489}"/>
              </a:ext>
            </a:extLst>
          </p:cNvPr>
          <p:cNvSpPr>
            <a:spLocks noGrp="1"/>
          </p:cNvSpPr>
          <p:nvPr>
            <p:ph type="pic" idx="23" hasCustomPrompt="1"/>
          </p:nvPr>
        </p:nvSpPr>
        <p:spPr>
          <a:xfrm>
            <a:off x="3928535" y="213956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7" name="Text Placeholder 4">
            <a:extLst>
              <a:ext uri="{FF2B5EF4-FFF2-40B4-BE49-F238E27FC236}">
                <a16:creationId xmlns:a16="http://schemas.microsoft.com/office/drawing/2014/main" id="{403422E2-D9BF-2E4D-B424-7D8C3057CAD7}"/>
              </a:ext>
            </a:extLst>
          </p:cNvPr>
          <p:cNvSpPr>
            <a:spLocks noGrp="1"/>
          </p:cNvSpPr>
          <p:nvPr>
            <p:ph type="body" sz="quarter" idx="24" hasCustomPrompt="1"/>
          </p:nvPr>
        </p:nvSpPr>
        <p:spPr>
          <a:xfrm>
            <a:off x="1598508" y="4275452"/>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8" name="Text Placeholder 2">
            <a:extLst>
              <a:ext uri="{FF2B5EF4-FFF2-40B4-BE49-F238E27FC236}">
                <a16:creationId xmlns:a16="http://schemas.microsoft.com/office/drawing/2014/main" id="{DA53AA2D-2292-E746-97A3-C8C58D6CFA2B}"/>
              </a:ext>
            </a:extLst>
          </p:cNvPr>
          <p:cNvSpPr>
            <a:spLocks noGrp="1"/>
          </p:cNvSpPr>
          <p:nvPr>
            <p:ph type="body" sz="quarter" idx="25" hasCustomPrompt="1"/>
          </p:nvPr>
        </p:nvSpPr>
        <p:spPr>
          <a:xfrm>
            <a:off x="1598508" y="521253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0" name="Picture Placeholder 2">
            <a:extLst>
              <a:ext uri="{FF2B5EF4-FFF2-40B4-BE49-F238E27FC236}">
                <a16:creationId xmlns:a16="http://schemas.microsoft.com/office/drawing/2014/main" id="{BA81A13E-7277-EA4F-ABFC-55FB35253C20}"/>
              </a:ext>
            </a:extLst>
          </p:cNvPr>
          <p:cNvSpPr>
            <a:spLocks noGrp="1"/>
          </p:cNvSpPr>
          <p:nvPr>
            <p:ph type="pic" idx="26" hasCustomPrompt="1"/>
          </p:nvPr>
        </p:nvSpPr>
        <p:spPr>
          <a:xfrm>
            <a:off x="853440" y="4293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34" name="Text Placeholder 4">
            <a:extLst>
              <a:ext uri="{FF2B5EF4-FFF2-40B4-BE49-F238E27FC236}">
                <a16:creationId xmlns:a16="http://schemas.microsoft.com/office/drawing/2014/main" id="{16054A60-6726-F74C-99C8-CE93114E3B30}"/>
              </a:ext>
            </a:extLst>
          </p:cNvPr>
          <p:cNvSpPr>
            <a:spLocks noGrp="1"/>
          </p:cNvSpPr>
          <p:nvPr>
            <p:ph type="body" sz="quarter" idx="27" hasCustomPrompt="1"/>
          </p:nvPr>
        </p:nvSpPr>
        <p:spPr>
          <a:xfrm>
            <a:off x="4646508" y="4275452"/>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35" name="Text Placeholder 2">
            <a:extLst>
              <a:ext uri="{FF2B5EF4-FFF2-40B4-BE49-F238E27FC236}">
                <a16:creationId xmlns:a16="http://schemas.microsoft.com/office/drawing/2014/main" id="{D223289B-BDFE-6E4E-BF07-8FDAB2EA9E18}"/>
              </a:ext>
            </a:extLst>
          </p:cNvPr>
          <p:cNvSpPr>
            <a:spLocks noGrp="1"/>
          </p:cNvSpPr>
          <p:nvPr>
            <p:ph type="body" sz="quarter" idx="28" hasCustomPrompt="1"/>
          </p:nvPr>
        </p:nvSpPr>
        <p:spPr>
          <a:xfrm>
            <a:off x="4646508" y="521253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6" name="Picture Placeholder 2">
            <a:extLst>
              <a:ext uri="{FF2B5EF4-FFF2-40B4-BE49-F238E27FC236}">
                <a16:creationId xmlns:a16="http://schemas.microsoft.com/office/drawing/2014/main" id="{EB661BF0-EA70-2747-80CA-2397C359D612}"/>
              </a:ext>
            </a:extLst>
          </p:cNvPr>
          <p:cNvSpPr>
            <a:spLocks noGrp="1"/>
          </p:cNvSpPr>
          <p:nvPr>
            <p:ph type="pic" idx="29" hasCustomPrompt="1"/>
          </p:nvPr>
        </p:nvSpPr>
        <p:spPr>
          <a:xfrm>
            <a:off x="3928535" y="4293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42" name="Text Placeholder 4">
            <a:extLst>
              <a:ext uri="{FF2B5EF4-FFF2-40B4-BE49-F238E27FC236}">
                <a16:creationId xmlns:a16="http://schemas.microsoft.com/office/drawing/2014/main" id="{B6B432E2-4FC2-A741-88FE-202C00245C53}"/>
              </a:ext>
            </a:extLst>
          </p:cNvPr>
          <p:cNvSpPr>
            <a:spLocks noGrp="1"/>
          </p:cNvSpPr>
          <p:nvPr>
            <p:ph type="body" sz="quarter" idx="32" hasCustomPrompt="1"/>
          </p:nvPr>
        </p:nvSpPr>
        <p:spPr>
          <a:xfrm>
            <a:off x="7924801" y="441746"/>
            <a:ext cx="341375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elit</a:t>
            </a:r>
          </a:p>
        </p:txBody>
      </p:sp>
      <p:sp>
        <p:nvSpPr>
          <p:cNvPr id="45" name="Text Placeholder 6">
            <a:extLst>
              <a:ext uri="{FF2B5EF4-FFF2-40B4-BE49-F238E27FC236}">
                <a16:creationId xmlns:a16="http://schemas.microsoft.com/office/drawing/2014/main" id="{D4FF8F33-18DA-2246-9C39-0DCB938CF1F6}"/>
              </a:ext>
            </a:extLst>
          </p:cNvPr>
          <p:cNvSpPr>
            <a:spLocks noGrp="1"/>
          </p:cNvSpPr>
          <p:nvPr>
            <p:ph type="body" sz="quarter" idx="33" hasCustomPrompt="1"/>
          </p:nvPr>
        </p:nvSpPr>
        <p:spPr>
          <a:xfrm>
            <a:off x="7956883" y="1429566"/>
            <a:ext cx="338167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41" name="Slide Number Placeholder 5">
            <a:extLst>
              <a:ext uri="{FF2B5EF4-FFF2-40B4-BE49-F238E27FC236}">
                <a16:creationId xmlns:a16="http://schemas.microsoft.com/office/drawing/2014/main" id="{BF7A9FC8-F320-5E4C-9138-60ADC0CEF07B}"/>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sp>
        <p:nvSpPr>
          <p:cNvPr id="21" name="Content Placeholder 3">
            <a:extLst>
              <a:ext uri="{FF2B5EF4-FFF2-40B4-BE49-F238E27FC236}">
                <a16:creationId xmlns:a16="http://schemas.microsoft.com/office/drawing/2014/main" id="{EDFD658A-E653-5622-BBE4-15049CC3D275}"/>
              </a:ext>
            </a:extLst>
          </p:cNvPr>
          <p:cNvSpPr>
            <a:spLocks noGrp="1"/>
          </p:cNvSpPr>
          <p:nvPr>
            <p:ph sz="quarter" idx="15" hasCustomPrompt="1"/>
          </p:nvPr>
        </p:nvSpPr>
        <p:spPr>
          <a:xfrm>
            <a:off x="853018" y="6531734"/>
            <a:ext cx="563583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68366004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CONTENT + Header +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5"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2" y="2728264"/>
            <a:ext cx="5658628" cy="3198403"/>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5658629" y="2728264"/>
            <a:ext cx="118099" cy="3198403"/>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53442" y="2841253"/>
            <a:ext cx="4485913" cy="863400"/>
          </a:xfrm>
          <a:prstGeom prst="rect">
            <a:avLst/>
          </a:prstGeom>
        </p:spPr>
        <p:txBody>
          <a:bodyPr anchor="b" anchorCtr="0">
            <a:spAutoFit/>
          </a:bodyPr>
          <a:lstStyle>
            <a:lvl1pPr marL="0" indent="0">
              <a:buNone/>
              <a:defRPr sz="2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r>
              <a:rPr lang="en-US"/>
              <a:t> </a:t>
            </a:r>
            <a:r>
              <a:rPr lang="en-US" err="1"/>
              <a:t>duis</a:t>
            </a:r>
            <a:r>
              <a:rPr lang="en-US"/>
              <a:t> </a:t>
            </a:r>
            <a:r>
              <a:rPr lang="en-US" err="1"/>
              <a:t>autre</a:t>
            </a:r>
            <a:endParaRPr lang="en-US"/>
          </a:p>
        </p:txBody>
      </p:sp>
      <p:sp>
        <p:nvSpPr>
          <p:cNvPr id="23" name="Text Placeholder 6">
            <a:extLst>
              <a:ext uri="{FF2B5EF4-FFF2-40B4-BE49-F238E27FC236}">
                <a16:creationId xmlns:a16="http://schemas.microsoft.com/office/drawing/2014/main" id="{9506DAE8-E277-8649-AB44-98AB5CF0FC32}"/>
              </a:ext>
            </a:extLst>
          </p:cNvPr>
          <p:cNvSpPr>
            <a:spLocks noGrp="1"/>
          </p:cNvSpPr>
          <p:nvPr>
            <p:ph type="body" sz="quarter" idx="33" hasCustomPrompt="1"/>
          </p:nvPr>
        </p:nvSpPr>
        <p:spPr>
          <a:xfrm>
            <a:off x="853441" y="3895449"/>
            <a:ext cx="4484444"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5" name="Slide Number Placeholder 5">
            <a:extLst>
              <a:ext uri="{FF2B5EF4-FFF2-40B4-BE49-F238E27FC236}">
                <a16:creationId xmlns:a16="http://schemas.microsoft.com/office/drawing/2014/main" id="{23A62A02-8EA6-714D-AB4A-B88B5296CEC7}"/>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26" name="Straight Connector 25">
            <a:extLst>
              <a:ext uri="{FF2B5EF4-FFF2-40B4-BE49-F238E27FC236}">
                <a16:creationId xmlns:a16="http://schemas.microsoft.com/office/drawing/2014/main" id="{76FAD572-04B4-BC4F-B9AF-0AFDEEC2C444}"/>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1" name="Content Placeholder 3">
            <a:extLst>
              <a:ext uri="{FF2B5EF4-FFF2-40B4-BE49-F238E27FC236}">
                <a16:creationId xmlns:a16="http://schemas.microsoft.com/office/drawing/2014/main" id="{2717641B-B6D0-FA76-546C-60D5D28562FF}"/>
              </a:ext>
            </a:extLst>
          </p:cNvPr>
          <p:cNvSpPr>
            <a:spLocks noGrp="1"/>
          </p:cNvSpPr>
          <p:nvPr>
            <p:ph sz="quarter" idx="15" hasCustomPrompt="1"/>
          </p:nvPr>
        </p:nvSpPr>
        <p:spPr>
          <a:xfrm>
            <a:off x="853018" y="6531734"/>
            <a:ext cx="391379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18367897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ONTENT + Header + Stat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5"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1" y="4183519"/>
            <a:ext cx="8246135" cy="1793536"/>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8246133" y="4183519"/>
            <a:ext cx="118099" cy="1793536"/>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28" name="Text Placeholder 2">
            <a:extLst>
              <a:ext uri="{FF2B5EF4-FFF2-40B4-BE49-F238E27FC236}">
                <a16:creationId xmlns:a16="http://schemas.microsoft.com/office/drawing/2014/main" id="{490E533F-240B-2440-A0E6-B8749769DBF6}"/>
              </a:ext>
            </a:extLst>
          </p:cNvPr>
          <p:cNvSpPr>
            <a:spLocks noGrp="1"/>
          </p:cNvSpPr>
          <p:nvPr>
            <p:ph type="body" sz="quarter" idx="16" hasCustomPrompt="1"/>
          </p:nvPr>
        </p:nvSpPr>
        <p:spPr>
          <a:xfrm>
            <a:off x="853442" y="2711549"/>
            <a:ext cx="3913369" cy="852115"/>
          </a:xfrm>
          <a:prstGeom prst="rect">
            <a:avLst/>
          </a:prstGeom>
        </p:spPr>
        <p:txBody>
          <a:bodyPr>
            <a:spAutoFit/>
          </a:bodyPr>
          <a:lstStyle>
            <a:lvl1pPr marL="0" indent="0">
              <a:lnSpc>
                <a:spcPct val="130000"/>
              </a:lnSpc>
              <a:spcBef>
                <a:spcPts val="0"/>
              </a:spcBef>
              <a:spcAft>
                <a:spcPts val="8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amet, consectetur adipiscing elit. Incididunt ut labore et dolore magna. Quis nostrud exercitation ullamco.</a:t>
            </a:r>
          </a:p>
        </p:txBody>
      </p:sp>
      <p:sp>
        <p:nvSpPr>
          <p:cNvPr id="23" name="Text Placeholder 4">
            <a:extLst>
              <a:ext uri="{FF2B5EF4-FFF2-40B4-BE49-F238E27FC236}">
                <a16:creationId xmlns:a16="http://schemas.microsoft.com/office/drawing/2014/main" id="{5507AA1B-F987-5341-8177-6DCC02206327}"/>
              </a:ext>
            </a:extLst>
          </p:cNvPr>
          <p:cNvSpPr>
            <a:spLocks noGrp="1"/>
          </p:cNvSpPr>
          <p:nvPr>
            <p:ph type="body" sz="quarter" idx="12" hasCustomPrompt="1"/>
          </p:nvPr>
        </p:nvSpPr>
        <p:spPr>
          <a:xfrm>
            <a:off x="1075141"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25" name="Text Placeholder 2">
            <a:extLst>
              <a:ext uri="{FF2B5EF4-FFF2-40B4-BE49-F238E27FC236}">
                <a16:creationId xmlns:a16="http://schemas.microsoft.com/office/drawing/2014/main" id="{F49C811C-6E73-2B4A-A935-FBE5605AB2AE}"/>
              </a:ext>
            </a:extLst>
          </p:cNvPr>
          <p:cNvSpPr>
            <a:spLocks noGrp="1"/>
          </p:cNvSpPr>
          <p:nvPr>
            <p:ph type="body" sz="quarter" idx="48" hasCustomPrompt="1"/>
          </p:nvPr>
        </p:nvSpPr>
        <p:spPr>
          <a:xfrm>
            <a:off x="807653"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a:t>
            </a:r>
          </a:p>
        </p:txBody>
      </p:sp>
      <p:sp>
        <p:nvSpPr>
          <p:cNvPr id="26" name="Text Placeholder 4">
            <a:extLst>
              <a:ext uri="{FF2B5EF4-FFF2-40B4-BE49-F238E27FC236}">
                <a16:creationId xmlns:a16="http://schemas.microsoft.com/office/drawing/2014/main" id="{3FF8063A-EB8B-2643-AFA3-81EBD511544D}"/>
              </a:ext>
            </a:extLst>
          </p:cNvPr>
          <p:cNvSpPr>
            <a:spLocks noGrp="1"/>
          </p:cNvSpPr>
          <p:nvPr>
            <p:ph type="body" sz="quarter" idx="49" hasCustomPrompt="1"/>
          </p:nvPr>
        </p:nvSpPr>
        <p:spPr>
          <a:xfrm>
            <a:off x="3683304"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27" name="Text Placeholder 2">
            <a:extLst>
              <a:ext uri="{FF2B5EF4-FFF2-40B4-BE49-F238E27FC236}">
                <a16:creationId xmlns:a16="http://schemas.microsoft.com/office/drawing/2014/main" id="{C33B0F9D-26C5-4042-BD8A-3B7D7FD7E9F1}"/>
              </a:ext>
            </a:extLst>
          </p:cNvPr>
          <p:cNvSpPr>
            <a:spLocks noGrp="1"/>
          </p:cNvSpPr>
          <p:nvPr>
            <p:ph type="body" sz="quarter" idx="50" hasCustomPrompt="1"/>
          </p:nvPr>
        </p:nvSpPr>
        <p:spPr>
          <a:xfrm>
            <a:off x="3415816"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amet, consectetur.</a:t>
            </a:r>
          </a:p>
        </p:txBody>
      </p:sp>
      <p:sp>
        <p:nvSpPr>
          <p:cNvPr id="29" name="Text Placeholder 4">
            <a:extLst>
              <a:ext uri="{FF2B5EF4-FFF2-40B4-BE49-F238E27FC236}">
                <a16:creationId xmlns:a16="http://schemas.microsoft.com/office/drawing/2014/main" id="{82194906-54BE-FC42-A576-EE1D4629F29D}"/>
              </a:ext>
            </a:extLst>
          </p:cNvPr>
          <p:cNvSpPr>
            <a:spLocks noGrp="1"/>
          </p:cNvSpPr>
          <p:nvPr>
            <p:ph type="body" sz="quarter" idx="51" hasCustomPrompt="1"/>
          </p:nvPr>
        </p:nvSpPr>
        <p:spPr>
          <a:xfrm>
            <a:off x="6214301"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35" name="Text Placeholder 2">
            <a:extLst>
              <a:ext uri="{FF2B5EF4-FFF2-40B4-BE49-F238E27FC236}">
                <a16:creationId xmlns:a16="http://schemas.microsoft.com/office/drawing/2014/main" id="{BFBD968C-9DD4-0340-AF9A-731CFE1190B0}"/>
              </a:ext>
            </a:extLst>
          </p:cNvPr>
          <p:cNvSpPr>
            <a:spLocks noGrp="1"/>
          </p:cNvSpPr>
          <p:nvPr>
            <p:ph type="body" sz="quarter" idx="52" hasCustomPrompt="1"/>
          </p:nvPr>
        </p:nvSpPr>
        <p:spPr>
          <a:xfrm>
            <a:off x="5946813"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a:t>
            </a:r>
          </a:p>
        </p:txBody>
      </p:sp>
      <p:sp>
        <p:nvSpPr>
          <p:cNvPr id="36" name="Slide Number Placeholder 5">
            <a:extLst>
              <a:ext uri="{FF2B5EF4-FFF2-40B4-BE49-F238E27FC236}">
                <a16:creationId xmlns:a16="http://schemas.microsoft.com/office/drawing/2014/main" id="{63438CFD-138E-524A-BF0C-980E737AAE55}"/>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9" name="Straight Connector 38">
            <a:extLst>
              <a:ext uri="{FF2B5EF4-FFF2-40B4-BE49-F238E27FC236}">
                <a16:creationId xmlns:a16="http://schemas.microsoft.com/office/drawing/2014/main" id="{C6F95BED-C295-5340-94D9-DFBC0ECF3834}"/>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3">
            <a:extLst>
              <a:ext uri="{FF2B5EF4-FFF2-40B4-BE49-F238E27FC236}">
                <a16:creationId xmlns:a16="http://schemas.microsoft.com/office/drawing/2014/main" id="{331268B2-4A5A-3D60-D1E8-38EE1B3D0DC6}"/>
              </a:ext>
            </a:extLst>
          </p:cNvPr>
          <p:cNvSpPr>
            <a:spLocks noGrp="1"/>
          </p:cNvSpPr>
          <p:nvPr>
            <p:ph sz="quarter" idx="15" hasCustomPrompt="1"/>
          </p:nvPr>
        </p:nvSpPr>
        <p:spPr>
          <a:xfrm>
            <a:off x="853018" y="6531734"/>
            <a:ext cx="391379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73885465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ONTENT + Header + Image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2885440" cy="3568028"/>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elit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704645" y="2626643"/>
            <a:ext cx="2914559" cy="802357"/>
          </a:xfrm>
          <a:prstGeom prst="rect">
            <a:avLst/>
          </a:prstGeom>
        </p:spPr>
        <p:txBody>
          <a:bodyPr anchor="b" anchorCtr="0">
            <a:spAutoFit/>
          </a:bodyPr>
          <a:lstStyle>
            <a:lvl1pPr marL="0" indent="0" algn="l">
              <a:lnSpc>
                <a:spcPct val="120000"/>
              </a:lnSpc>
              <a:buNone/>
              <a:defRPr sz="2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elit </a:t>
            </a:r>
            <a:r>
              <a:rPr lang="en-US" err="1"/>
              <a:t>duis</a:t>
            </a:r>
            <a:r>
              <a:rPr lang="en-US"/>
              <a:t> </a:t>
            </a:r>
            <a:r>
              <a:rPr lang="en-US" err="1"/>
              <a:t>autre</a:t>
            </a:r>
            <a:endParaRPr lang="en-US"/>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4366460" y="433993"/>
            <a:ext cx="3710609" cy="6424003"/>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24" name="Text Placeholder 6">
            <a:extLst>
              <a:ext uri="{FF2B5EF4-FFF2-40B4-BE49-F238E27FC236}">
                <a16:creationId xmlns:a16="http://schemas.microsoft.com/office/drawing/2014/main" id="{E8EEE4CA-A3AE-D64D-BC10-C926E5332856}"/>
              </a:ext>
            </a:extLst>
          </p:cNvPr>
          <p:cNvSpPr>
            <a:spLocks noGrp="1"/>
          </p:cNvSpPr>
          <p:nvPr>
            <p:ph type="body" sz="quarter" idx="33" hasCustomPrompt="1"/>
          </p:nvPr>
        </p:nvSpPr>
        <p:spPr>
          <a:xfrm>
            <a:off x="8704645" y="3572565"/>
            <a:ext cx="2914559"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7" name="Content Placeholder 3">
            <a:extLst>
              <a:ext uri="{FF2B5EF4-FFF2-40B4-BE49-F238E27FC236}">
                <a16:creationId xmlns:a16="http://schemas.microsoft.com/office/drawing/2014/main" id="{E6823479-A6DE-6752-B3DA-D040DA13529F}"/>
              </a:ext>
            </a:extLst>
          </p:cNvPr>
          <p:cNvSpPr>
            <a:spLocks noGrp="1"/>
          </p:cNvSpPr>
          <p:nvPr>
            <p:ph sz="quarter" idx="15" hasCustomPrompt="1"/>
          </p:nvPr>
        </p:nvSpPr>
        <p:spPr>
          <a:xfrm>
            <a:off x="853019" y="6531734"/>
            <a:ext cx="288544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66559895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CONTENT + Header + Image + Stat Callout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2885440" cy="3568028"/>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elit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704645" y="1802421"/>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39" name="Text Placeholder 2">
            <a:extLst>
              <a:ext uri="{FF2B5EF4-FFF2-40B4-BE49-F238E27FC236}">
                <a16:creationId xmlns:a16="http://schemas.microsoft.com/office/drawing/2014/main" id="{EE45BF00-2987-B640-866E-3DC2A15572E4}"/>
              </a:ext>
            </a:extLst>
          </p:cNvPr>
          <p:cNvSpPr>
            <a:spLocks noGrp="1"/>
          </p:cNvSpPr>
          <p:nvPr>
            <p:ph type="body" sz="quarter" idx="16" hasCustomPrompt="1"/>
          </p:nvPr>
        </p:nvSpPr>
        <p:spPr>
          <a:xfrm>
            <a:off x="8704644" y="2507048"/>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4366460" y="433993"/>
            <a:ext cx="3710609" cy="6424003"/>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50" name="Text Placeholder 4">
            <a:extLst>
              <a:ext uri="{FF2B5EF4-FFF2-40B4-BE49-F238E27FC236}">
                <a16:creationId xmlns:a16="http://schemas.microsoft.com/office/drawing/2014/main" id="{5579118C-79CA-144E-AA8F-2E2A7C13F30B}"/>
              </a:ext>
            </a:extLst>
          </p:cNvPr>
          <p:cNvSpPr>
            <a:spLocks noGrp="1"/>
          </p:cNvSpPr>
          <p:nvPr>
            <p:ph type="body" sz="quarter" idx="18" hasCustomPrompt="1"/>
          </p:nvPr>
        </p:nvSpPr>
        <p:spPr>
          <a:xfrm>
            <a:off x="8704645" y="3455114"/>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51" name="Text Placeholder 2">
            <a:extLst>
              <a:ext uri="{FF2B5EF4-FFF2-40B4-BE49-F238E27FC236}">
                <a16:creationId xmlns:a16="http://schemas.microsoft.com/office/drawing/2014/main" id="{E288E0C1-0C4B-BF4E-8463-30E1FA0AAA31}"/>
              </a:ext>
            </a:extLst>
          </p:cNvPr>
          <p:cNvSpPr>
            <a:spLocks noGrp="1"/>
          </p:cNvSpPr>
          <p:nvPr>
            <p:ph type="body" sz="quarter" idx="19" hasCustomPrompt="1"/>
          </p:nvPr>
        </p:nvSpPr>
        <p:spPr>
          <a:xfrm>
            <a:off x="8704644" y="4159741"/>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2" name="Text Placeholder 4">
            <a:extLst>
              <a:ext uri="{FF2B5EF4-FFF2-40B4-BE49-F238E27FC236}">
                <a16:creationId xmlns:a16="http://schemas.microsoft.com/office/drawing/2014/main" id="{1DFD462B-B12A-1247-B9F0-C032F89F444F}"/>
              </a:ext>
            </a:extLst>
          </p:cNvPr>
          <p:cNvSpPr>
            <a:spLocks noGrp="1"/>
          </p:cNvSpPr>
          <p:nvPr>
            <p:ph type="body" sz="quarter" idx="20" hasCustomPrompt="1"/>
          </p:nvPr>
        </p:nvSpPr>
        <p:spPr>
          <a:xfrm>
            <a:off x="8704645" y="5138707"/>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57" name="Text Placeholder 2">
            <a:extLst>
              <a:ext uri="{FF2B5EF4-FFF2-40B4-BE49-F238E27FC236}">
                <a16:creationId xmlns:a16="http://schemas.microsoft.com/office/drawing/2014/main" id="{76F48538-FB2D-2E41-8152-BED0BA0B5C86}"/>
              </a:ext>
            </a:extLst>
          </p:cNvPr>
          <p:cNvSpPr>
            <a:spLocks noGrp="1"/>
          </p:cNvSpPr>
          <p:nvPr>
            <p:ph type="body" sz="quarter" idx="21" hasCustomPrompt="1"/>
          </p:nvPr>
        </p:nvSpPr>
        <p:spPr>
          <a:xfrm>
            <a:off x="8704644" y="5843334"/>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1" name="Content Placeholder 3">
            <a:extLst>
              <a:ext uri="{FF2B5EF4-FFF2-40B4-BE49-F238E27FC236}">
                <a16:creationId xmlns:a16="http://schemas.microsoft.com/office/drawing/2014/main" id="{CA484163-80EF-40FC-1A40-69C7BC36E53F}"/>
              </a:ext>
            </a:extLst>
          </p:cNvPr>
          <p:cNvSpPr>
            <a:spLocks noGrp="1"/>
          </p:cNvSpPr>
          <p:nvPr>
            <p:ph sz="quarter" idx="15" hasCustomPrompt="1"/>
          </p:nvPr>
        </p:nvSpPr>
        <p:spPr>
          <a:xfrm>
            <a:off x="853019" y="6531734"/>
            <a:ext cx="288544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22005084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CONTENT + Header + 2 Callout Boxes + 2 images (V)">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6" y="15497"/>
            <a:ext cx="2696833" cy="3429004"/>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23" name="Picture Placeholder 2">
            <a:extLst>
              <a:ext uri="{FF2B5EF4-FFF2-40B4-BE49-F238E27FC236}">
                <a16:creationId xmlns:a16="http://schemas.microsoft.com/office/drawing/2014/main" id="{874FEB89-8FA2-D94F-AA19-4F5CDD2FAEB6}"/>
              </a:ext>
            </a:extLst>
          </p:cNvPr>
          <p:cNvSpPr>
            <a:spLocks noGrp="1"/>
          </p:cNvSpPr>
          <p:nvPr>
            <p:ph type="pic" idx="48" hasCustomPrompt="1"/>
          </p:nvPr>
        </p:nvSpPr>
        <p:spPr>
          <a:xfrm>
            <a:off x="9367346" y="3426104"/>
            <a:ext cx="2824655" cy="3431897"/>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5334217" y="4545217"/>
            <a:ext cx="4987075" cy="2318299"/>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10321292" y="4545217"/>
            <a:ext cx="118099" cy="2318299"/>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5711022" y="4994889"/>
            <a:ext cx="3980847" cy="361724"/>
          </a:xfrm>
          <a:prstGeom prst="rect">
            <a:avLst/>
          </a:prstGeom>
        </p:spPr>
        <p:txBody>
          <a:bodyPr>
            <a:spAutoFit/>
          </a:bodyPr>
          <a:lstStyle>
            <a:lvl1pPr marL="0" indent="0">
              <a:buNone/>
              <a:defRPr sz="2000">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endParaRPr lang="en-US"/>
          </a:p>
        </p:txBody>
      </p:sp>
      <p:sp>
        <p:nvSpPr>
          <p:cNvPr id="28" name="Text Placeholder 2">
            <a:extLst>
              <a:ext uri="{FF2B5EF4-FFF2-40B4-BE49-F238E27FC236}">
                <a16:creationId xmlns:a16="http://schemas.microsoft.com/office/drawing/2014/main" id="{490E533F-240B-2440-A0E6-B8749769DBF6}"/>
              </a:ext>
            </a:extLst>
          </p:cNvPr>
          <p:cNvSpPr>
            <a:spLocks noGrp="1"/>
          </p:cNvSpPr>
          <p:nvPr>
            <p:ph type="body" sz="quarter" idx="16" hasCustomPrompt="1"/>
          </p:nvPr>
        </p:nvSpPr>
        <p:spPr>
          <a:xfrm>
            <a:off x="5711022" y="5500396"/>
            <a:ext cx="4438911" cy="821080"/>
          </a:xfrm>
          <a:prstGeom prst="rect">
            <a:avLst/>
          </a:prstGeom>
        </p:spPr>
        <p:txBody>
          <a:bodyPr>
            <a:spAutoFit/>
          </a:bodyPr>
          <a:lstStyle>
            <a:lvl1pPr marL="0" indent="0">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25" name="SmartArt Placeholder 5">
            <a:extLst>
              <a:ext uri="{FF2B5EF4-FFF2-40B4-BE49-F238E27FC236}">
                <a16:creationId xmlns:a16="http://schemas.microsoft.com/office/drawing/2014/main" id="{DD032622-D219-C34A-92DB-FD8972E704F4}"/>
              </a:ext>
            </a:extLst>
          </p:cNvPr>
          <p:cNvSpPr>
            <a:spLocks noGrp="1"/>
          </p:cNvSpPr>
          <p:nvPr>
            <p:ph type="dgm" sz="quarter" idx="49"/>
          </p:nvPr>
        </p:nvSpPr>
        <p:spPr>
          <a:xfrm flipH="1">
            <a:off x="7207303" y="1126201"/>
            <a:ext cx="4987075" cy="2318299"/>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26" name="SmartArt Placeholder 5">
            <a:extLst>
              <a:ext uri="{FF2B5EF4-FFF2-40B4-BE49-F238E27FC236}">
                <a16:creationId xmlns:a16="http://schemas.microsoft.com/office/drawing/2014/main" id="{90CA3051-ECC4-CA4F-9F07-AE147B28A9A9}"/>
              </a:ext>
            </a:extLst>
          </p:cNvPr>
          <p:cNvSpPr>
            <a:spLocks noGrp="1"/>
          </p:cNvSpPr>
          <p:nvPr>
            <p:ph type="dgm" sz="quarter" idx="50"/>
          </p:nvPr>
        </p:nvSpPr>
        <p:spPr>
          <a:xfrm flipH="1">
            <a:off x="7077611" y="1126201"/>
            <a:ext cx="118099" cy="2318299"/>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27" name="Text Placeholder 4">
            <a:extLst>
              <a:ext uri="{FF2B5EF4-FFF2-40B4-BE49-F238E27FC236}">
                <a16:creationId xmlns:a16="http://schemas.microsoft.com/office/drawing/2014/main" id="{4A8B276D-6ED1-3147-A1CE-C736B286E16B}"/>
              </a:ext>
            </a:extLst>
          </p:cNvPr>
          <p:cNvSpPr>
            <a:spLocks noGrp="1"/>
          </p:cNvSpPr>
          <p:nvPr>
            <p:ph type="body" sz="quarter" idx="51" hasCustomPrompt="1"/>
          </p:nvPr>
        </p:nvSpPr>
        <p:spPr>
          <a:xfrm>
            <a:off x="7584107" y="1591306"/>
            <a:ext cx="3980847" cy="361724"/>
          </a:xfrm>
          <a:prstGeom prst="rect">
            <a:avLst/>
          </a:prstGeom>
        </p:spPr>
        <p:txBody>
          <a:bodyPr>
            <a:spAutoFit/>
          </a:bodyPr>
          <a:lstStyle>
            <a:lvl1pPr marL="0" indent="0">
              <a:buNone/>
              <a:defRPr sz="2000">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endParaRPr lang="en-US"/>
          </a:p>
        </p:txBody>
      </p:sp>
      <p:sp>
        <p:nvSpPr>
          <p:cNvPr id="29" name="Text Placeholder 2">
            <a:extLst>
              <a:ext uri="{FF2B5EF4-FFF2-40B4-BE49-F238E27FC236}">
                <a16:creationId xmlns:a16="http://schemas.microsoft.com/office/drawing/2014/main" id="{270C3AE8-92A6-DC45-8076-1016702E8E99}"/>
              </a:ext>
            </a:extLst>
          </p:cNvPr>
          <p:cNvSpPr>
            <a:spLocks noGrp="1"/>
          </p:cNvSpPr>
          <p:nvPr>
            <p:ph type="body" sz="quarter" idx="52" hasCustomPrompt="1"/>
          </p:nvPr>
        </p:nvSpPr>
        <p:spPr>
          <a:xfrm>
            <a:off x="7584107" y="2096813"/>
            <a:ext cx="4438911" cy="821080"/>
          </a:xfrm>
          <a:prstGeom prst="rect">
            <a:avLst/>
          </a:prstGeom>
        </p:spPr>
        <p:txBody>
          <a:bodyPr>
            <a:spAutoFit/>
          </a:bodyPr>
          <a:lstStyle>
            <a:lvl1pPr marL="0" indent="0">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39" name="Text Placeholder 6">
            <a:extLst>
              <a:ext uri="{FF2B5EF4-FFF2-40B4-BE49-F238E27FC236}">
                <a16:creationId xmlns:a16="http://schemas.microsoft.com/office/drawing/2014/main" id="{8D91E962-DA95-3346-8161-55FB857B6BFC}"/>
              </a:ext>
            </a:extLst>
          </p:cNvPr>
          <p:cNvSpPr>
            <a:spLocks noGrp="1"/>
          </p:cNvSpPr>
          <p:nvPr>
            <p:ph type="body" sz="quarter" idx="13" hasCustomPrompt="1"/>
          </p:nvPr>
        </p:nvSpPr>
        <p:spPr>
          <a:xfrm>
            <a:off x="853018" y="2724548"/>
            <a:ext cx="3913369"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7" name="Content Placeholder 3">
            <a:extLst>
              <a:ext uri="{FF2B5EF4-FFF2-40B4-BE49-F238E27FC236}">
                <a16:creationId xmlns:a16="http://schemas.microsoft.com/office/drawing/2014/main" id="{B1BBAB00-AD41-366E-8609-958A5D058F83}"/>
              </a:ext>
            </a:extLst>
          </p:cNvPr>
          <p:cNvSpPr>
            <a:spLocks noGrp="1"/>
          </p:cNvSpPr>
          <p:nvPr>
            <p:ph sz="quarter" idx="15" hasCustomPrompt="1"/>
          </p:nvPr>
        </p:nvSpPr>
        <p:spPr>
          <a:xfrm>
            <a:off x="853019" y="6531734"/>
            <a:ext cx="3913368"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37436569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CONTENT - Question + Answ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 tempor?</a:t>
            </a:r>
          </a:p>
        </p:txBody>
      </p:sp>
      <p:sp>
        <p:nvSpPr>
          <p:cNvPr id="24" name="Text Placeholder 2">
            <a:extLst>
              <a:ext uri="{FF2B5EF4-FFF2-40B4-BE49-F238E27FC236}">
                <a16:creationId xmlns:a16="http://schemas.microsoft.com/office/drawing/2014/main" id="{173C2D75-551A-4549-A68C-FB586B54A88F}"/>
              </a:ext>
            </a:extLst>
          </p:cNvPr>
          <p:cNvSpPr>
            <a:spLocks noGrp="1"/>
          </p:cNvSpPr>
          <p:nvPr>
            <p:ph type="body" sz="quarter" idx="16" hasCustomPrompt="1"/>
          </p:nvPr>
        </p:nvSpPr>
        <p:spPr>
          <a:xfrm>
            <a:off x="853441"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A</a:t>
            </a:r>
          </a:p>
        </p:txBody>
      </p:sp>
      <p:sp>
        <p:nvSpPr>
          <p:cNvPr id="35" name="Text Placeholder 2">
            <a:extLst>
              <a:ext uri="{FF2B5EF4-FFF2-40B4-BE49-F238E27FC236}">
                <a16:creationId xmlns:a16="http://schemas.microsoft.com/office/drawing/2014/main" id="{D003CF36-0F40-294E-A205-0A89A49DFED7}"/>
              </a:ext>
            </a:extLst>
          </p:cNvPr>
          <p:cNvSpPr>
            <a:spLocks noGrp="1"/>
          </p:cNvSpPr>
          <p:nvPr>
            <p:ph type="body" sz="quarter" idx="20" hasCustomPrompt="1"/>
          </p:nvPr>
        </p:nvSpPr>
        <p:spPr>
          <a:xfrm>
            <a:off x="853440"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grpSp>
        <p:nvGrpSpPr>
          <p:cNvPr id="46" name="Group 45">
            <a:extLst>
              <a:ext uri="{FF2B5EF4-FFF2-40B4-BE49-F238E27FC236}">
                <a16:creationId xmlns:a16="http://schemas.microsoft.com/office/drawing/2014/main" id="{CD4CDA74-4142-3D49-B359-1E6280FC3329}"/>
              </a:ext>
            </a:extLst>
          </p:cNvPr>
          <p:cNvGrpSpPr/>
          <p:nvPr/>
        </p:nvGrpSpPr>
        <p:grpSpPr>
          <a:xfrm>
            <a:off x="822573" y="5001267"/>
            <a:ext cx="559696" cy="559696"/>
            <a:chOff x="4181311" y="1066071"/>
            <a:chExt cx="773364" cy="773364"/>
          </a:xfrm>
        </p:grpSpPr>
        <p:sp>
          <p:nvSpPr>
            <p:cNvPr id="48" name="Oval 47">
              <a:extLst>
                <a:ext uri="{FF2B5EF4-FFF2-40B4-BE49-F238E27FC236}">
                  <a16:creationId xmlns:a16="http://schemas.microsoft.com/office/drawing/2014/main" id="{83E22081-D9AA-E14B-9A14-D44D00EE2FDA}"/>
                </a:ext>
              </a:extLst>
            </p:cNvPr>
            <p:cNvSpPr/>
            <p:nvPr/>
          </p:nvSpPr>
          <p:spPr>
            <a:xfrm>
              <a:off x="4181311" y="1066071"/>
              <a:ext cx="773364" cy="773364"/>
            </a:xfrm>
            <a:prstGeom prst="ellipse">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3200" b="1">
                <a:solidFill>
                  <a:srgbClr val="00AAC6"/>
                </a:solidFill>
                <a:latin typeface="Neue Haas Grotesk Text Pro" panose="020B0504020202020204" pitchFamily="34" charset="0"/>
              </a:endParaRPr>
            </a:p>
          </p:txBody>
        </p:sp>
        <p:pic>
          <p:nvPicPr>
            <p:cNvPr id="49" name="Picture 48" descr="A picture containing light, drawing&#10;&#10;Description automatically generated">
              <a:extLst>
                <a:ext uri="{FF2B5EF4-FFF2-40B4-BE49-F238E27FC236}">
                  <a16:creationId xmlns:a16="http://schemas.microsoft.com/office/drawing/2014/main" id="{7B9EEFF8-9992-BE4D-9D23-B29E3B6A0F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21846" y="1193749"/>
              <a:ext cx="500308" cy="520501"/>
            </a:xfrm>
            <a:prstGeom prst="rect">
              <a:avLst/>
            </a:prstGeom>
          </p:spPr>
        </p:pic>
      </p:gr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611033" y="5022506"/>
            <a:ext cx="10079400" cy="707972"/>
          </a:xfrm>
          <a:prstGeom prst="rect">
            <a:avLst/>
          </a:prstGeom>
        </p:spPr>
        <p:txBody>
          <a:bodyPr>
            <a:spAutoFit/>
          </a:bodyPr>
          <a:lstStyle>
            <a:lvl1pPr marL="0" indent="0">
              <a:lnSpc>
                <a:spcPct val="120000"/>
              </a:lnSpc>
              <a:buNone/>
              <a:defRPr lang="en-US" sz="2000"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 eiusmod tempor incididunt ut labore et dolore magna aliqua.</a:t>
            </a:r>
          </a:p>
        </p:txBody>
      </p:sp>
      <p:sp>
        <p:nvSpPr>
          <p:cNvPr id="40" name="Text Placeholder 2">
            <a:extLst>
              <a:ext uri="{FF2B5EF4-FFF2-40B4-BE49-F238E27FC236}">
                <a16:creationId xmlns:a16="http://schemas.microsoft.com/office/drawing/2014/main" id="{9BB70AF6-29FB-A64D-8FB4-A62D801824EC}"/>
              </a:ext>
            </a:extLst>
          </p:cNvPr>
          <p:cNvSpPr>
            <a:spLocks noGrp="1"/>
          </p:cNvSpPr>
          <p:nvPr>
            <p:ph type="body" sz="quarter" idx="21" hasCustomPrompt="1"/>
          </p:nvPr>
        </p:nvSpPr>
        <p:spPr>
          <a:xfrm>
            <a:off x="3750980"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B</a:t>
            </a:r>
          </a:p>
        </p:txBody>
      </p:sp>
      <p:sp>
        <p:nvSpPr>
          <p:cNvPr id="45" name="Text Placeholder 2">
            <a:extLst>
              <a:ext uri="{FF2B5EF4-FFF2-40B4-BE49-F238E27FC236}">
                <a16:creationId xmlns:a16="http://schemas.microsoft.com/office/drawing/2014/main" id="{C99796F8-BA54-C344-885A-052A36BF2E37}"/>
              </a:ext>
            </a:extLst>
          </p:cNvPr>
          <p:cNvSpPr>
            <a:spLocks noGrp="1"/>
          </p:cNvSpPr>
          <p:nvPr>
            <p:ph type="body" sz="quarter" idx="22" hasCustomPrompt="1"/>
          </p:nvPr>
        </p:nvSpPr>
        <p:spPr>
          <a:xfrm>
            <a:off x="3750981"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7" name="Text Placeholder 2">
            <a:extLst>
              <a:ext uri="{FF2B5EF4-FFF2-40B4-BE49-F238E27FC236}">
                <a16:creationId xmlns:a16="http://schemas.microsoft.com/office/drawing/2014/main" id="{89F232B6-9AA0-2A46-B3B7-B1AC2474D85B}"/>
              </a:ext>
            </a:extLst>
          </p:cNvPr>
          <p:cNvSpPr>
            <a:spLocks noGrp="1"/>
          </p:cNvSpPr>
          <p:nvPr>
            <p:ph type="body" sz="quarter" idx="23" hasCustomPrompt="1"/>
          </p:nvPr>
        </p:nvSpPr>
        <p:spPr>
          <a:xfrm>
            <a:off x="6648517"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  </a:t>
            </a:r>
          </a:p>
        </p:txBody>
      </p:sp>
      <p:sp>
        <p:nvSpPr>
          <p:cNvPr id="51" name="Text Placeholder 2">
            <a:extLst>
              <a:ext uri="{FF2B5EF4-FFF2-40B4-BE49-F238E27FC236}">
                <a16:creationId xmlns:a16="http://schemas.microsoft.com/office/drawing/2014/main" id="{ED87A3D0-0680-9944-9687-BA7A1EB36AD8}"/>
              </a:ext>
            </a:extLst>
          </p:cNvPr>
          <p:cNvSpPr>
            <a:spLocks noGrp="1"/>
          </p:cNvSpPr>
          <p:nvPr>
            <p:ph type="body" sz="quarter" idx="24" hasCustomPrompt="1"/>
          </p:nvPr>
        </p:nvSpPr>
        <p:spPr>
          <a:xfrm>
            <a:off x="6648519"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2" name="Text Placeholder 2">
            <a:extLst>
              <a:ext uri="{FF2B5EF4-FFF2-40B4-BE49-F238E27FC236}">
                <a16:creationId xmlns:a16="http://schemas.microsoft.com/office/drawing/2014/main" id="{394C5C90-FA0C-B743-A447-0E8ECCF3739F}"/>
              </a:ext>
            </a:extLst>
          </p:cNvPr>
          <p:cNvSpPr>
            <a:spLocks noGrp="1"/>
          </p:cNvSpPr>
          <p:nvPr>
            <p:ph type="body" sz="quarter" idx="25" hasCustomPrompt="1"/>
          </p:nvPr>
        </p:nvSpPr>
        <p:spPr>
          <a:xfrm>
            <a:off x="9546059" y="2314184"/>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D</a:t>
            </a:r>
          </a:p>
        </p:txBody>
      </p:sp>
      <p:sp>
        <p:nvSpPr>
          <p:cNvPr id="53" name="Text Placeholder 2">
            <a:extLst>
              <a:ext uri="{FF2B5EF4-FFF2-40B4-BE49-F238E27FC236}">
                <a16:creationId xmlns:a16="http://schemas.microsoft.com/office/drawing/2014/main" id="{CEB93332-D508-5A4A-8A92-64AAAB18381E}"/>
              </a:ext>
            </a:extLst>
          </p:cNvPr>
          <p:cNvSpPr>
            <a:spLocks noGrp="1"/>
          </p:cNvSpPr>
          <p:nvPr>
            <p:ph type="body" sz="quarter" idx="26" hasCustomPrompt="1"/>
          </p:nvPr>
        </p:nvSpPr>
        <p:spPr>
          <a:xfrm>
            <a:off x="9546058" y="2607695"/>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6" name="Content Placeholder 3">
            <a:extLst>
              <a:ext uri="{FF2B5EF4-FFF2-40B4-BE49-F238E27FC236}">
                <a16:creationId xmlns:a16="http://schemas.microsoft.com/office/drawing/2014/main" id="{273E0B3E-19E6-6C64-0002-9E5DE004593E}"/>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3250862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CONTENT + Statement + Gray Sidebar">
    <p:spTree>
      <p:nvGrpSpPr>
        <p:cNvPr id="1" name=""/>
        <p:cNvGrpSpPr/>
        <p:nvPr/>
      </p:nvGrpSpPr>
      <p:grpSpPr>
        <a:xfrm>
          <a:off x="0" y="0"/>
          <a:ext cx="0" cy="0"/>
          <a:chOff x="0" y="0"/>
          <a:chExt cx="0" cy="0"/>
        </a:xfrm>
      </p:grpSpPr>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9BD7F6AC-ABAB-6D49-9867-2B9AF532496B}"/>
              </a:ext>
            </a:extLst>
          </p:cNvPr>
          <p:cNvSpPr>
            <a:spLocks noGrp="1"/>
          </p:cNvSpPr>
          <p:nvPr>
            <p:ph type="title" hasCustomPrompt="1"/>
          </p:nvPr>
        </p:nvSpPr>
        <p:spPr>
          <a:xfrm>
            <a:off x="853440" y="365760"/>
            <a:ext cx="4658477" cy="5012654"/>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 tempor incididunt ut labore et. </a:t>
            </a:r>
          </a:p>
        </p:txBody>
      </p:sp>
      <p:sp>
        <p:nvSpPr>
          <p:cNvPr id="21" name="SmartArt Placeholder 2">
            <a:extLst>
              <a:ext uri="{FF2B5EF4-FFF2-40B4-BE49-F238E27FC236}">
                <a16:creationId xmlns:a16="http://schemas.microsoft.com/office/drawing/2014/main" id="{F7770148-AEFA-2A4F-8566-22B80258488B}"/>
              </a:ext>
            </a:extLst>
          </p:cNvPr>
          <p:cNvSpPr>
            <a:spLocks noGrp="1"/>
          </p:cNvSpPr>
          <p:nvPr>
            <p:ph type="dgm" sz="quarter" idx="26"/>
          </p:nvPr>
        </p:nvSpPr>
        <p:spPr>
          <a:xfrm>
            <a:off x="7185998" y="2457"/>
            <a:ext cx="5004535"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lide Number Placeholder 5">
            <a:extLst>
              <a:ext uri="{FF2B5EF4-FFF2-40B4-BE49-F238E27FC236}">
                <a16:creationId xmlns:a16="http://schemas.microsoft.com/office/drawing/2014/main" id="{EA25BEC9-6E43-304C-B8EC-1F306DCE68B6}"/>
              </a:ext>
            </a:extLst>
          </p:cNvPr>
          <p:cNvSpPr txBox="1">
            <a:spLocks/>
          </p:cNvSpPr>
          <p:nvPr userDrawn="1"/>
        </p:nvSpPr>
        <p:spPr>
          <a:xfrm>
            <a:off x="11691904"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5" name="Straight Connector 34">
            <a:extLst>
              <a:ext uri="{FF2B5EF4-FFF2-40B4-BE49-F238E27FC236}">
                <a16:creationId xmlns:a16="http://schemas.microsoft.com/office/drawing/2014/main" id="{CC322C33-85C7-F44B-862A-77AD706EFBB8}"/>
              </a:ext>
            </a:extLst>
          </p:cNvPr>
          <p:cNvCxnSpPr>
            <a:cxnSpLocks/>
          </p:cNvCxnSpPr>
          <p:nvPr userDrawn="1"/>
        </p:nvCxnSpPr>
        <p:spPr>
          <a:xfrm>
            <a:off x="11733768"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2">
            <a:extLst>
              <a:ext uri="{FF2B5EF4-FFF2-40B4-BE49-F238E27FC236}">
                <a16:creationId xmlns:a16="http://schemas.microsoft.com/office/drawing/2014/main" id="{281362A0-DE0E-AF07-16D0-438683789329}"/>
              </a:ext>
            </a:extLst>
          </p:cNvPr>
          <p:cNvSpPr>
            <a:spLocks noGrp="1"/>
          </p:cNvSpPr>
          <p:nvPr>
            <p:ph sz="quarter" idx="14"/>
          </p:nvPr>
        </p:nvSpPr>
        <p:spPr>
          <a:xfrm>
            <a:off x="7724172" y="365760"/>
            <a:ext cx="3966179"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E5C8D1D6-6434-DDA3-8641-B9138052AB06}"/>
              </a:ext>
            </a:extLst>
          </p:cNvPr>
          <p:cNvSpPr>
            <a:spLocks noGrp="1"/>
          </p:cNvSpPr>
          <p:nvPr>
            <p:ph sz="quarter" idx="15" hasCustomPrompt="1"/>
          </p:nvPr>
        </p:nvSpPr>
        <p:spPr>
          <a:xfrm>
            <a:off x="853019" y="6531734"/>
            <a:ext cx="465847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79333946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CONTENT + Header + Statement + Gray Sidebar">
    <p:spTree>
      <p:nvGrpSpPr>
        <p:cNvPr id="1" name=""/>
        <p:cNvGrpSpPr/>
        <p:nvPr/>
      </p:nvGrpSpPr>
      <p:grpSpPr>
        <a:xfrm>
          <a:off x="0" y="0"/>
          <a:ext cx="0" cy="0"/>
          <a:chOff x="0" y="0"/>
          <a:chExt cx="0" cy="0"/>
        </a:xfrm>
      </p:grpSpPr>
      <p:sp>
        <p:nvSpPr>
          <p:cNvPr id="21" name="SmartArt Placeholder 2">
            <a:extLst>
              <a:ext uri="{FF2B5EF4-FFF2-40B4-BE49-F238E27FC236}">
                <a16:creationId xmlns:a16="http://schemas.microsoft.com/office/drawing/2014/main" id="{F7770148-AEFA-2A4F-8566-22B80258488B}"/>
              </a:ext>
            </a:extLst>
          </p:cNvPr>
          <p:cNvSpPr>
            <a:spLocks noGrp="1"/>
          </p:cNvSpPr>
          <p:nvPr>
            <p:ph type="dgm" sz="quarter" idx="26"/>
          </p:nvPr>
        </p:nvSpPr>
        <p:spPr>
          <a:xfrm>
            <a:off x="4769853" y="-14901"/>
            <a:ext cx="7422147"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9BD7F6AC-ABAB-6D49-9867-2B9AF532496B}"/>
              </a:ext>
            </a:extLst>
          </p:cNvPr>
          <p:cNvSpPr>
            <a:spLocks noGrp="1"/>
          </p:cNvSpPr>
          <p:nvPr>
            <p:ph type="title" hasCustomPrompt="1"/>
          </p:nvPr>
        </p:nvSpPr>
        <p:spPr>
          <a:xfrm>
            <a:off x="853442" y="365760"/>
            <a:ext cx="3338897" cy="2845715"/>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a:t>
            </a:r>
          </a:p>
        </p:txBody>
      </p:sp>
      <p:sp>
        <p:nvSpPr>
          <p:cNvPr id="3" name="Text Placeholder 2">
            <a:extLst>
              <a:ext uri="{FF2B5EF4-FFF2-40B4-BE49-F238E27FC236}">
                <a16:creationId xmlns:a16="http://schemas.microsoft.com/office/drawing/2014/main" id="{C1E16BC9-D1D1-1140-ACF0-73BCC83C5914}"/>
              </a:ext>
            </a:extLst>
          </p:cNvPr>
          <p:cNvSpPr>
            <a:spLocks noGrp="1"/>
          </p:cNvSpPr>
          <p:nvPr>
            <p:ph type="body" sz="quarter" idx="27" hasCustomPrompt="1"/>
          </p:nvPr>
        </p:nvSpPr>
        <p:spPr>
          <a:xfrm>
            <a:off x="5391153" y="3058694"/>
            <a:ext cx="5947409" cy="3371740"/>
          </a:xfrm>
          <a:prstGeom prst="rect">
            <a:avLst/>
          </a:prstGeom>
        </p:spPr>
        <p:txBody>
          <a:bodyPr anchor="b" anchorCtr="0">
            <a:spAutoFit/>
          </a:bodyPr>
          <a:lstStyle>
            <a:lvl1pPr marL="0" indent="0" algn="r">
              <a:lnSpc>
                <a:spcPct val="110000"/>
              </a:lnSpc>
              <a:spcBef>
                <a:spcPts val="0"/>
              </a:spcBef>
              <a:buNone/>
              <a:defRPr sz="6667" b="1">
                <a:solidFill>
                  <a:srgbClr val="4E2883"/>
                </a:solidFill>
                <a:latin typeface="Neue Haas Grotesk Text Pro" panose="020B0504020202020204" pitchFamily="34" charset="0"/>
              </a:defRPr>
            </a:lvl1pPr>
          </a:lstStyle>
          <a:p>
            <a:pPr lvl="0"/>
            <a:r>
              <a:rPr lang="en-US"/>
              <a:t>Lorem ipsum dolor sit amet consectetur</a:t>
            </a:r>
          </a:p>
        </p:txBody>
      </p:sp>
      <p:sp>
        <p:nvSpPr>
          <p:cNvPr id="23" name="Text Placeholder 6">
            <a:extLst>
              <a:ext uri="{FF2B5EF4-FFF2-40B4-BE49-F238E27FC236}">
                <a16:creationId xmlns:a16="http://schemas.microsoft.com/office/drawing/2014/main" id="{E2CE97D9-9528-9544-B724-31061930A125}"/>
              </a:ext>
            </a:extLst>
          </p:cNvPr>
          <p:cNvSpPr>
            <a:spLocks noGrp="1"/>
          </p:cNvSpPr>
          <p:nvPr>
            <p:ph type="body" sz="quarter" idx="33" hasCustomPrompt="1"/>
          </p:nvPr>
        </p:nvSpPr>
        <p:spPr>
          <a:xfrm>
            <a:off x="851972" y="3396322"/>
            <a:ext cx="3338897"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6" name="Slide Number Placeholder 5">
            <a:extLst>
              <a:ext uri="{FF2B5EF4-FFF2-40B4-BE49-F238E27FC236}">
                <a16:creationId xmlns:a16="http://schemas.microsoft.com/office/drawing/2014/main" id="{FA353816-D034-4044-99E6-CD97FB225A2C}"/>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27" name="Straight Connector 26">
            <a:extLst>
              <a:ext uri="{FF2B5EF4-FFF2-40B4-BE49-F238E27FC236}">
                <a16:creationId xmlns:a16="http://schemas.microsoft.com/office/drawing/2014/main" id="{7FDD62BE-B25E-DD47-9084-14932C0026B0}"/>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3">
            <a:extLst>
              <a:ext uri="{FF2B5EF4-FFF2-40B4-BE49-F238E27FC236}">
                <a16:creationId xmlns:a16="http://schemas.microsoft.com/office/drawing/2014/main" id="{89213B4D-0565-0AFF-8B66-C898E6AE7BAF}"/>
              </a:ext>
            </a:extLst>
          </p:cNvPr>
          <p:cNvSpPr>
            <a:spLocks noGrp="1"/>
          </p:cNvSpPr>
          <p:nvPr>
            <p:ph sz="quarter" idx="15" hasCustomPrompt="1"/>
          </p:nvPr>
        </p:nvSpPr>
        <p:spPr>
          <a:xfrm>
            <a:off x="851972" y="6539808"/>
            <a:ext cx="333889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40414397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 Header + Stat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5"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1" y="4183519"/>
            <a:ext cx="8246135" cy="1793536"/>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8246133" y="4183519"/>
            <a:ext cx="118099" cy="1793536"/>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28" name="Text Placeholder 2">
            <a:extLst>
              <a:ext uri="{FF2B5EF4-FFF2-40B4-BE49-F238E27FC236}">
                <a16:creationId xmlns:a16="http://schemas.microsoft.com/office/drawing/2014/main" id="{490E533F-240B-2440-A0E6-B8749769DBF6}"/>
              </a:ext>
            </a:extLst>
          </p:cNvPr>
          <p:cNvSpPr>
            <a:spLocks noGrp="1"/>
          </p:cNvSpPr>
          <p:nvPr>
            <p:ph type="body" sz="quarter" idx="16" hasCustomPrompt="1"/>
          </p:nvPr>
        </p:nvSpPr>
        <p:spPr>
          <a:xfrm>
            <a:off x="853442" y="2711549"/>
            <a:ext cx="3913369" cy="852115"/>
          </a:xfrm>
          <a:prstGeom prst="rect">
            <a:avLst/>
          </a:prstGeom>
        </p:spPr>
        <p:txBody>
          <a:bodyPr>
            <a:spAutoFit/>
          </a:bodyPr>
          <a:lstStyle>
            <a:lvl1pPr marL="0" indent="0">
              <a:lnSpc>
                <a:spcPct val="130000"/>
              </a:lnSpc>
              <a:spcBef>
                <a:spcPts val="0"/>
              </a:spcBef>
              <a:spcAft>
                <a:spcPts val="8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amet, consectetur adipiscing elit. Incididunt ut labore et dolore magna. Quis nostrud exercitation ullamco.</a:t>
            </a:r>
          </a:p>
        </p:txBody>
      </p:sp>
      <p:sp>
        <p:nvSpPr>
          <p:cNvPr id="23" name="Text Placeholder 4">
            <a:extLst>
              <a:ext uri="{FF2B5EF4-FFF2-40B4-BE49-F238E27FC236}">
                <a16:creationId xmlns:a16="http://schemas.microsoft.com/office/drawing/2014/main" id="{5507AA1B-F987-5341-8177-6DCC02206327}"/>
              </a:ext>
            </a:extLst>
          </p:cNvPr>
          <p:cNvSpPr>
            <a:spLocks noGrp="1"/>
          </p:cNvSpPr>
          <p:nvPr>
            <p:ph type="body" sz="quarter" idx="12" hasCustomPrompt="1"/>
          </p:nvPr>
        </p:nvSpPr>
        <p:spPr>
          <a:xfrm>
            <a:off x="1075141"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25" name="Text Placeholder 2">
            <a:extLst>
              <a:ext uri="{FF2B5EF4-FFF2-40B4-BE49-F238E27FC236}">
                <a16:creationId xmlns:a16="http://schemas.microsoft.com/office/drawing/2014/main" id="{F49C811C-6E73-2B4A-A935-FBE5605AB2AE}"/>
              </a:ext>
            </a:extLst>
          </p:cNvPr>
          <p:cNvSpPr>
            <a:spLocks noGrp="1"/>
          </p:cNvSpPr>
          <p:nvPr>
            <p:ph type="body" sz="quarter" idx="48" hasCustomPrompt="1"/>
          </p:nvPr>
        </p:nvSpPr>
        <p:spPr>
          <a:xfrm>
            <a:off x="807653"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a:t>
            </a:r>
          </a:p>
        </p:txBody>
      </p:sp>
      <p:sp>
        <p:nvSpPr>
          <p:cNvPr id="26" name="Text Placeholder 4">
            <a:extLst>
              <a:ext uri="{FF2B5EF4-FFF2-40B4-BE49-F238E27FC236}">
                <a16:creationId xmlns:a16="http://schemas.microsoft.com/office/drawing/2014/main" id="{3FF8063A-EB8B-2643-AFA3-81EBD511544D}"/>
              </a:ext>
            </a:extLst>
          </p:cNvPr>
          <p:cNvSpPr>
            <a:spLocks noGrp="1"/>
          </p:cNvSpPr>
          <p:nvPr>
            <p:ph type="body" sz="quarter" idx="49" hasCustomPrompt="1"/>
          </p:nvPr>
        </p:nvSpPr>
        <p:spPr>
          <a:xfrm>
            <a:off x="3683304"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27" name="Text Placeholder 2">
            <a:extLst>
              <a:ext uri="{FF2B5EF4-FFF2-40B4-BE49-F238E27FC236}">
                <a16:creationId xmlns:a16="http://schemas.microsoft.com/office/drawing/2014/main" id="{C33B0F9D-26C5-4042-BD8A-3B7D7FD7E9F1}"/>
              </a:ext>
            </a:extLst>
          </p:cNvPr>
          <p:cNvSpPr>
            <a:spLocks noGrp="1"/>
          </p:cNvSpPr>
          <p:nvPr>
            <p:ph type="body" sz="quarter" idx="50" hasCustomPrompt="1"/>
          </p:nvPr>
        </p:nvSpPr>
        <p:spPr>
          <a:xfrm>
            <a:off x="3415816"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amet, consectetur.</a:t>
            </a:r>
          </a:p>
        </p:txBody>
      </p:sp>
      <p:sp>
        <p:nvSpPr>
          <p:cNvPr id="29" name="Text Placeholder 4">
            <a:extLst>
              <a:ext uri="{FF2B5EF4-FFF2-40B4-BE49-F238E27FC236}">
                <a16:creationId xmlns:a16="http://schemas.microsoft.com/office/drawing/2014/main" id="{82194906-54BE-FC42-A576-EE1D4629F29D}"/>
              </a:ext>
            </a:extLst>
          </p:cNvPr>
          <p:cNvSpPr>
            <a:spLocks noGrp="1"/>
          </p:cNvSpPr>
          <p:nvPr>
            <p:ph type="body" sz="quarter" idx="51" hasCustomPrompt="1"/>
          </p:nvPr>
        </p:nvSpPr>
        <p:spPr>
          <a:xfrm>
            <a:off x="6214301"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35" name="Text Placeholder 2">
            <a:extLst>
              <a:ext uri="{FF2B5EF4-FFF2-40B4-BE49-F238E27FC236}">
                <a16:creationId xmlns:a16="http://schemas.microsoft.com/office/drawing/2014/main" id="{BFBD968C-9DD4-0340-AF9A-731CFE1190B0}"/>
              </a:ext>
            </a:extLst>
          </p:cNvPr>
          <p:cNvSpPr>
            <a:spLocks noGrp="1"/>
          </p:cNvSpPr>
          <p:nvPr>
            <p:ph type="body" sz="quarter" idx="52" hasCustomPrompt="1"/>
          </p:nvPr>
        </p:nvSpPr>
        <p:spPr>
          <a:xfrm>
            <a:off x="5946813"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a:t>
            </a:r>
          </a:p>
        </p:txBody>
      </p:sp>
      <p:sp>
        <p:nvSpPr>
          <p:cNvPr id="36" name="Slide Number Placeholder 5">
            <a:extLst>
              <a:ext uri="{FF2B5EF4-FFF2-40B4-BE49-F238E27FC236}">
                <a16:creationId xmlns:a16="http://schemas.microsoft.com/office/drawing/2014/main" id="{63438CFD-138E-524A-BF0C-980E737AAE55}"/>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9" name="Straight Connector 38">
            <a:extLst>
              <a:ext uri="{FF2B5EF4-FFF2-40B4-BE49-F238E27FC236}">
                <a16:creationId xmlns:a16="http://schemas.microsoft.com/office/drawing/2014/main" id="{C6F95BED-C295-5340-94D9-DFBC0ECF3834}"/>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3">
            <a:extLst>
              <a:ext uri="{FF2B5EF4-FFF2-40B4-BE49-F238E27FC236}">
                <a16:creationId xmlns:a16="http://schemas.microsoft.com/office/drawing/2014/main" id="{331268B2-4A5A-3D60-D1E8-38EE1B3D0DC6}"/>
              </a:ext>
            </a:extLst>
          </p:cNvPr>
          <p:cNvSpPr>
            <a:spLocks noGrp="1"/>
          </p:cNvSpPr>
          <p:nvPr>
            <p:ph sz="quarter" idx="15" hasCustomPrompt="1"/>
          </p:nvPr>
        </p:nvSpPr>
        <p:spPr>
          <a:xfrm>
            <a:off x="853018" y="6531734"/>
            <a:ext cx="391379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74076461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ONTENT + Statement - Bo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E16BC9-D1D1-1140-ACF0-73BCC83C5914}"/>
              </a:ext>
            </a:extLst>
          </p:cNvPr>
          <p:cNvSpPr>
            <a:spLocks noGrp="1"/>
          </p:cNvSpPr>
          <p:nvPr>
            <p:ph type="body" sz="quarter" idx="27" hasCustomPrompt="1"/>
          </p:nvPr>
        </p:nvSpPr>
        <p:spPr>
          <a:xfrm>
            <a:off x="853441" y="365762"/>
            <a:ext cx="10485120" cy="5574604"/>
          </a:xfrm>
          <a:prstGeom prst="rect">
            <a:avLst/>
          </a:prstGeom>
        </p:spPr>
        <p:txBody>
          <a:bodyPr anchor="t" anchorCtr="0">
            <a:spAutoFit/>
          </a:bodyPr>
          <a:lstStyle>
            <a:lvl1pPr marL="0" indent="0" algn="l">
              <a:lnSpc>
                <a:spcPct val="110000"/>
              </a:lnSpc>
              <a:spcBef>
                <a:spcPts val="0"/>
              </a:spcBef>
              <a:buNone/>
              <a:defRPr sz="6667" b="1">
                <a:solidFill>
                  <a:srgbClr val="4E2883"/>
                </a:solidFill>
                <a:latin typeface="Neue Haas Grotesk Text Pro" panose="020B0504020202020204" pitchFamily="34" charset="0"/>
              </a:defRPr>
            </a:lvl1pPr>
          </a:lstStyle>
          <a:p>
            <a:pPr lvl="0"/>
            <a:r>
              <a:rPr lang="en-US"/>
              <a:t>Lorem ipsum dolor </a:t>
            </a:r>
            <a:br>
              <a:rPr lang="en-US"/>
            </a:br>
            <a:r>
              <a:rPr lang="en-US"/>
              <a:t>sit amet consectetur adipiscing elit. Sed </a:t>
            </a:r>
            <a:br>
              <a:rPr lang="en-US"/>
            </a:br>
            <a:r>
              <a:rPr lang="en-US"/>
              <a:t>do eiusmod tempor incididunt ut labore et. </a:t>
            </a:r>
          </a:p>
        </p:txBody>
      </p:sp>
      <p:sp>
        <p:nvSpPr>
          <p:cNvPr id="4" name="Content Placeholder 3">
            <a:extLst>
              <a:ext uri="{FF2B5EF4-FFF2-40B4-BE49-F238E27FC236}">
                <a16:creationId xmlns:a16="http://schemas.microsoft.com/office/drawing/2014/main" id="{A57341F2-BB83-A82C-F366-638DD083C8B2}"/>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62721220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BLANK + Disclosure + Page">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4442E58A-0581-3646-09F2-4C15AB72051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89926141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2">
            <a:extLst>
              <a:ext uri="{FF2B5EF4-FFF2-40B4-BE49-F238E27FC236}">
                <a16:creationId xmlns:a16="http://schemas.microsoft.com/office/drawing/2014/main" id="{E73F3CEC-0F91-E2D9-C447-496F77592B6B}"/>
              </a:ext>
            </a:extLst>
          </p:cNvPr>
          <p:cNvSpPr>
            <a:spLocks noGrp="1"/>
          </p:cNvSpPr>
          <p:nvPr>
            <p:ph sz="quarter" idx="14"/>
          </p:nvPr>
        </p:nvSpPr>
        <p:spPr>
          <a:xfrm>
            <a:off x="853018" y="2076452"/>
            <a:ext cx="10837333"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5DFE0DC6-BB45-8CE2-95F1-6E0CEEC88158}"/>
              </a:ext>
            </a:extLst>
          </p:cNvPr>
          <p:cNvSpPr>
            <a:spLocks noGrp="1"/>
          </p:cNvSpPr>
          <p:nvPr>
            <p:ph sz="quarter" idx="15" hasCustomPrompt="1"/>
          </p:nvPr>
        </p:nvSpPr>
        <p:spPr>
          <a:xfrm>
            <a:off x="853017" y="6531734"/>
            <a:ext cx="10744200"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79666239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userDrawn="1">
  <p:cSld name="Title Slide">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a:latin typeface="Neue Haas Grotesk Text Pro" panose="020B0504020202020204" pitchFamily="34" charset="0"/>
                <a:cs typeface="Arial" pitchFamily="34" charset="0"/>
              </a:rPr>
              <a:t>Copyright © 2022 HealthEquity, Inc. All rights reserved.  |  HealthEquity does not provide legal, tax or financial advice.</a:t>
            </a:r>
          </a:p>
        </p:txBody>
      </p:sp>
      <p:sp>
        <p:nvSpPr>
          <p:cNvPr id="40" name="Text Placeholder 4">
            <a:extLst>
              <a:ext uri="{FF2B5EF4-FFF2-40B4-BE49-F238E27FC236}">
                <a16:creationId xmlns:a16="http://schemas.microsoft.com/office/drawing/2014/main" id="{22A45278-A556-F349-AADB-58CC7870E524}"/>
              </a:ext>
            </a:extLst>
          </p:cNvPr>
          <p:cNvSpPr>
            <a:spLocks noGrp="1"/>
          </p:cNvSpPr>
          <p:nvPr>
            <p:ph type="body" sz="quarter" idx="14" hasCustomPrompt="1"/>
          </p:nvPr>
        </p:nvSpPr>
        <p:spPr>
          <a:xfrm>
            <a:off x="601133" y="6255052"/>
            <a:ext cx="4876800" cy="194733"/>
          </a:xfrm>
          <a:prstGeom prst="rect">
            <a:avLst/>
          </a:prstGeom>
        </p:spPr>
        <p:txBody>
          <a:bodyPr lIns="0" tIns="0" rIns="0" bIns="0">
            <a:spAutoFit/>
          </a:bodyPr>
          <a:lstStyle>
            <a:lvl1pPr marL="0" indent="0">
              <a:buNone/>
              <a:defRPr sz="1067" b="1">
                <a:solidFill>
                  <a:schemeClr val="tx1"/>
                </a:solidFill>
                <a:latin typeface="Neue Haas Grotesk Text Pro" panose="020B0504020202020204" pitchFamily="34" charset="0"/>
              </a:defRPr>
            </a:lvl1pPr>
          </a:lstStyle>
          <a:p>
            <a:pPr lvl="0"/>
            <a:r>
              <a:rPr lang="en-US"/>
              <a:t>Month Year (Optional)</a:t>
            </a:r>
          </a:p>
        </p:txBody>
      </p:sp>
      <p:sp>
        <p:nvSpPr>
          <p:cNvPr id="14" name="Picture Placeholder 9">
            <a:extLst>
              <a:ext uri="{FF2B5EF4-FFF2-40B4-BE49-F238E27FC236}">
                <a16:creationId xmlns:a16="http://schemas.microsoft.com/office/drawing/2014/main" id="{F238E1A7-75A2-4B4E-B531-FA0B776B4FF2}"/>
              </a:ext>
            </a:extLst>
          </p:cNvPr>
          <p:cNvSpPr>
            <a:spLocks noGrp="1"/>
          </p:cNvSpPr>
          <p:nvPr>
            <p:ph type="pic" sz="quarter" idx="16"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9" name="Title 1">
            <a:extLst>
              <a:ext uri="{FF2B5EF4-FFF2-40B4-BE49-F238E27FC236}">
                <a16:creationId xmlns:a16="http://schemas.microsoft.com/office/drawing/2014/main" id="{5A97D006-75F5-7043-BB5C-479A1341B695}"/>
              </a:ext>
            </a:extLst>
          </p:cNvPr>
          <p:cNvSpPr>
            <a:spLocks noGrp="1"/>
          </p:cNvSpPr>
          <p:nvPr>
            <p:ph type="title" hasCustomPrompt="1"/>
          </p:nvPr>
        </p:nvSpPr>
        <p:spPr>
          <a:xfrm>
            <a:off x="600373" y="3472178"/>
            <a:ext cx="10911144" cy="2189061"/>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here to add presentation title</a:t>
            </a:r>
          </a:p>
        </p:txBody>
      </p:sp>
    </p:spTree>
    <p:extLst>
      <p:ext uri="{BB962C8B-B14F-4D97-AF65-F5344CB8AC3E}">
        <p14:creationId xmlns:p14="http://schemas.microsoft.com/office/powerpoint/2010/main" val="49750833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Content - with image">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HaasGroteskText Pro" panose="020B0504020202020204" pitchFamily="34" charset="77"/>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amet sed do</a:t>
            </a:r>
          </a:p>
        </p:txBody>
      </p:sp>
      <p:sp>
        <p:nvSpPr>
          <p:cNvPr id="6" name="Content Placeholder 2">
            <a:extLst>
              <a:ext uri="{FF2B5EF4-FFF2-40B4-BE49-F238E27FC236}">
                <a16:creationId xmlns:a16="http://schemas.microsoft.com/office/drawing/2014/main" id="{7F99FE5B-5E9F-BFA8-69AC-7C90660FDB80}"/>
              </a:ext>
            </a:extLst>
          </p:cNvPr>
          <p:cNvSpPr>
            <a:spLocks noGrp="1"/>
          </p:cNvSpPr>
          <p:nvPr>
            <p:ph sz="quarter" idx="14"/>
          </p:nvPr>
        </p:nvSpPr>
        <p:spPr>
          <a:xfrm>
            <a:off x="853018" y="2076452"/>
            <a:ext cx="5253076"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04437CF8-11BC-8851-994F-54070E9CB0DF}"/>
              </a:ext>
            </a:extLst>
          </p:cNvPr>
          <p:cNvSpPr>
            <a:spLocks noGrp="1"/>
          </p:cNvSpPr>
          <p:nvPr>
            <p:ph sz="quarter" idx="15" hasCustomPrompt="1"/>
          </p:nvPr>
        </p:nvSpPr>
        <p:spPr>
          <a:xfrm>
            <a:off x="853018" y="6531734"/>
            <a:ext cx="5242983"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1873685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1_Content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4" y="365761"/>
            <a:ext cx="10836993" cy="1408527"/>
          </a:xfrm>
          <a:prstGeom prst="rect">
            <a:avLst/>
          </a:prstGeom>
        </p:spPr>
        <p:txBody>
          <a:bodyPr wrap="square" lIns="0" rIns="0" anchor="t" anchorCtr="0">
            <a:spAutoFit/>
          </a:bodyPr>
          <a:lstStyle>
            <a:lvl1pPr marL="0" marR="0" indent="0" algn="l" defTabSz="609555"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2">
            <a:extLst>
              <a:ext uri="{FF2B5EF4-FFF2-40B4-BE49-F238E27FC236}">
                <a16:creationId xmlns:a16="http://schemas.microsoft.com/office/drawing/2014/main" id="{E73F3CEC-0F91-E2D9-C447-496F77592B6B}"/>
              </a:ext>
            </a:extLst>
          </p:cNvPr>
          <p:cNvSpPr>
            <a:spLocks noGrp="1"/>
          </p:cNvSpPr>
          <p:nvPr>
            <p:ph sz="quarter" idx="14"/>
          </p:nvPr>
        </p:nvSpPr>
        <p:spPr>
          <a:xfrm>
            <a:off x="853019" y="2076453"/>
            <a:ext cx="10837333"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5DFE0DC6-BB45-8CE2-95F1-6E0CEEC88158}"/>
              </a:ext>
            </a:extLst>
          </p:cNvPr>
          <p:cNvSpPr>
            <a:spLocks noGrp="1"/>
          </p:cNvSpPr>
          <p:nvPr>
            <p:ph sz="quarter" idx="15" hasCustomPrompt="1"/>
          </p:nvPr>
        </p:nvSpPr>
        <p:spPr>
          <a:xfrm>
            <a:off x="853017" y="6531735"/>
            <a:ext cx="10744200" cy="147156"/>
          </a:xfrm>
        </p:spPr>
        <p:txBody>
          <a:bodyPr/>
          <a:lstStyle>
            <a:lvl1pPr marL="0" indent="0">
              <a:buNone/>
              <a:defRPr sz="800">
                <a:latin typeface="NeueHaasGroteskText Pro" panose="020B0504020202020204" pitchFamily="34" charset="77"/>
              </a:defRPr>
            </a:lvl1pPr>
            <a:lvl2pPr marL="237055" indent="0">
              <a:buNone/>
              <a:defRPr sz="800"/>
            </a:lvl2pPr>
            <a:lvl3pPr marL="463527" indent="0">
              <a:buNone/>
              <a:defRPr sz="800"/>
            </a:lvl3pPr>
            <a:lvl4pPr marL="689999" indent="0">
              <a:buNone/>
              <a:defRPr sz="800"/>
            </a:lvl4pPr>
            <a:lvl5pPr marL="692116" indent="0">
              <a:buNone/>
              <a:defRPr sz="800"/>
            </a:lvl5pPr>
          </a:lstStyle>
          <a:p>
            <a:pPr lvl="0"/>
            <a:r>
              <a:rPr lang="en-US"/>
              <a:t>Click to insert disclosure text</a:t>
            </a:r>
          </a:p>
        </p:txBody>
      </p:sp>
    </p:spTree>
    <p:extLst>
      <p:ext uri="{BB962C8B-B14F-4D97-AF65-F5344CB8AC3E}">
        <p14:creationId xmlns:p14="http://schemas.microsoft.com/office/powerpoint/2010/main" val="347351093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CONTENT +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7F7BA6-4835-5834-A377-742A62C8DB29}"/>
              </a:ext>
            </a:extLst>
          </p:cNvPr>
          <p:cNvSpPr>
            <a:spLocks noGrp="1"/>
          </p:cNvSpPr>
          <p:nvPr>
            <p:ph sz="quarter" idx="14"/>
          </p:nvPr>
        </p:nvSpPr>
        <p:spPr>
          <a:xfrm>
            <a:off x="853018" y="2076451"/>
            <a:ext cx="10837333"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3">
            <a:extLst>
              <a:ext uri="{FF2B5EF4-FFF2-40B4-BE49-F238E27FC236}">
                <a16:creationId xmlns:a16="http://schemas.microsoft.com/office/drawing/2014/main" id="{CE6A8F52-6A0C-CDD7-9D1F-457E06AD4D22}"/>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84239634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CONTENT + Header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63958" y="2019978"/>
            <a:ext cx="10826476"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 eiusmod tempor incididunt ut labore et dolore magna aliqua.</a:t>
            </a:r>
          </a:p>
        </p:txBody>
      </p:sp>
      <p:sp>
        <p:nvSpPr>
          <p:cNvPr id="6" name="Content Placeholder 2">
            <a:extLst>
              <a:ext uri="{FF2B5EF4-FFF2-40B4-BE49-F238E27FC236}">
                <a16:creationId xmlns:a16="http://schemas.microsoft.com/office/drawing/2014/main" id="{200C238D-657E-1835-31EC-EAFF4FE6E367}"/>
              </a:ext>
            </a:extLst>
          </p:cNvPr>
          <p:cNvSpPr>
            <a:spLocks noGrp="1"/>
          </p:cNvSpPr>
          <p:nvPr>
            <p:ph sz="quarter" idx="14"/>
          </p:nvPr>
        </p:nvSpPr>
        <p:spPr>
          <a:xfrm>
            <a:off x="853018" y="3075568"/>
            <a:ext cx="10837333"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41C53E1D-1CBD-09FE-A9DB-72850273726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81872983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CONTENT + Header + 2 Column + Subheader">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8F1C048-8A4E-7199-B087-6E3C2AC95D71}"/>
              </a:ext>
            </a:extLst>
          </p:cNvPr>
          <p:cNvSpPr>
            <a:spLocks noGrp="1"/>
          </p:cNvSpPr>
          <p:nvPr>
            <p:ph sz="quarter" idx="14"/>
          </p:nvPr>
        </p:nvSpPr>
        <p:spPr>
          <a:xfrm>
            <a:off x="853018" y="3042656"/>
            <a:ext cx="4774727"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a:t>
            </a: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2" y="2054358"/>
            <a:ext cx="476514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a:t>
            </a:r>
          </a:p>
        </p:txBody>
      </p:sp>
      <p:sp>
        <p:nvSpPr>
          <p:cNvPr id="25" name="Text Placeholder 4">
            <a:extLst>
              <a:ext uri="{FF2B5EF4-FFF2-40B4-BE49-F238E27FC236}">
                <a16:creationId xmlns:a16="http://schemas.microsoft.com/office/drawing/2014/main" id="{B6DB2551-7850-CB42-8AA7-102C9D1C7B0F}"/>
              </a:ext>
            </a:extLst>
          </p:cNvPr>
          <p:cNvSpPr>
            <a:spLocks noGrp="1"/>
          </p:cNvSpPr>
          <p:nvPr>
            <p:ph type="body" sz="quarter" idx="22" hasCustomPrompt="1"/>
          </p:nvPr>
        </p:nvSpPr>
        <p:spPr>
          <a:xfrm>
            <a:off x="6949018" y="2054358"/>
            <a:ext cx="476514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p:txBody>
      </p:sp>
      <p:sp>
        <p:nvSpPr>
          <p:cNvPr id="9" name="Content Placeholder 2">
            <a:extLst>
              <a:ext uri="{FF2B5EF4-FFF2-40B4-BE49-F238E27FC236}">
                <a16:creationId xmlns:a16="http://schemas.microsoft.com/office/drawing/2014/main" id="{4FDFACAD-9C5C-9F7E-53E8-B398BBF6AC26}"/>
              </a:ext>
            </a:extLst>
          </p:cNvPr>
          <p:cNvSpPr>
            <a:spLocks noGrp="1"/>
          </p:cNvSpPr>
          <p:nvPr>
            <p:ph sz="quarter" idx="23"/>
          </p:nvPr>
        </p:nvSpPr>
        <p:spPr>
          <a:xfrm>
            <a:off x="6949018" y="3042656"/>
            <a:ext cx="4774727"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898A6D6D-0C64-F05E-3C8D-9491CE08280A}"/>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406997770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CONTENT + Header + Subheader + Image (V)">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sed do</a:t>
            </a:r>
          </a:p>
        </p:txBody>
      </p:sp>
      <p:sp>
        <p:nvSpPr>
          <p:cNvPr id="22" name="Text Placeholder 4">
            <a:extLst>
              <a:ext uri="{FF2B5EF4-FFF2-40B4-BE49-F238E27FC236}">
                <a16:creationId xmlns:a16="http://schemas.microsoft.com/office/drawing/2014/main" id="{1593AD38-AA1C-9745-9711-2C713309E544}"/>
              </a:ext>
            </a:extLst>
          </p:cNvPr>
          <p:cNvSpPr>
            <a:spLocks noGrp="1"/>
          </p:cNvSpPr>
          <p:nvPr>
            <p:ph type="body" sz="quarter" idx="12" hasCustomPrompt="1"/>
          </p:nvPr>
        </p:nvSpPr>
        <p:spPr>
          <a:xfrm>
            <a:off x="863959" y="2019978"/>
            <a:ext cx="5242560" cy="802357"/>
          </a:xfrm>
          <a:prstGeom prst="rect">
            <a:avLst/>
          </a:prstGeom>
        </p:spPr>
        <p:txBody>
          <a:bodyPr wrap="square"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a:t>
            </a:r>
          </a:p>
        </p:txBody>
      </p:sp>
      <p:sp>
        <p:nvSpPr>
          <p:cNvPr id="7" name="Content Placeholder 2">
            <a:extLst>
              <a:ext uri="{FF2B5EF4-FFF2-40B4-BE49-F238E27FC236}">
                <a16:creationId xmlns:a16="http://schemas.microsoft.com/office/drawing/2014/main" id="{A977620A-0734-A034-8F2A-2D7550B4EFE0}"/>
              </a:ext>
            </a:extLst>
          </p:cNvPr>
          <p:cNvSpPr>
            <a:spLocks noGrp="1"/>
          </p:cNvSpPr>
          <p:nvPr>
            <p:ph sz="quarter" idx="14"/>
          </p:nvPr>
        </p:nvSpPr>
        <p:spPr>
          <a:xfrm>
            <a:off x="853018" y="3075569"/>
            <a:ext cx="5253076"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5D543723-1849-7980-BA38-71C061C0AA8F}"/>
              </a:ext>
            </a:extLst>
          </p:cNvPr>
          <p:cNvSpPr>
            <a:spLocks noGrp="1"/>
          </p:cNvSpPr>
          <p:nvPr>
            <p:ph sz="quarter" idx="15" hasCustomPrompt="1"/>
          </p:nvPr>
        </p:nvSpPr>
        <p:spPr>
          <a:xfrm>
            <a:off x="853018" y="6531734"/>
            <a:ext cx="5253076"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7962004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 Header + Image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2885440" cy="3568028"/>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elit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704645" y="2626643"/>
            <a:ext cx="2914559" cy="802357"/>
          </a:xfrm>
          <a:prstGeom prst="rect">
            <a:avLst/>
          </a:prstGeom>
        </p:spPr>
        <p:txBody>
          <a:bodyPr anchor="b" anchorCtr="0">
            <a:spAutoFit/>
          </a:bodyPr>
          <a:lstStyle>
            <a:lvl1pPr marL="0" indent="0" algn="l">
              <a:lnSpc>
                <a:spcPct val="120000"/>
              </a:lnSpc>
              <a:buNone/>
              <a:defRPr sz="2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elit </a:t>
            </a:r>
            <a:r>
              <a:rPr lang="en-US" err="1"/>
              <a:t>duis</a:t>
            </a:r>
            <a:r>
              <a:rPr lang="en-US"/>
              <a:t> </a:t>
            </a:r>
            <a:r>
              <a:rPr lang="en-US" err="1"/>
              <a:t>autre</a:t>
            </a:r>
            <a:endParaRPr lang="en-US"/>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4366460" y="433993"/>
            <a:ext cx="3710609" cy="6424003"/>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24" name="Text Placeholder 6">
            <a:extLst>
              <a:ext uri="{FF2B5EF4-FFF2-40B4-BE49-F238E27FC236}">
                <a16:creationId xmlns:a16="http://schemas.microsoft.com/office/drawing/2014/main" id="{E8EEE4CA-A3AE-D64D-BC10-C926E5332856}"/>
              </a:ext>
            </a:extLst>
          </p:cNvPr>
          <p:cNvSpPr>
            <a:spLocks noGrp="1"/>
          </p:cNvSpPr>
          <p:nvPr>
            <p:ph type="body" sz="quarter" idx="33" hasCustomPrompt="1"/>
          </p:nvPr>
        </p:nvSpPr>
        <p:spPr>
          <a:xfrm>
            <a:off x="8704645" y="3572565"/>
            <a:ext cx="2914559"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7" name="Content Placeholder 3">
            <a:extLst>
              <a:ext uri="{FF2B5EF4-FFF2-40B4-BE49-F238E27FC236}">
                <a16:creationId xmlns:a16="http://schemas.microsoft.com/office/drawing/2014/main" id="{E6823479-A6DE-6752-B3DA-D040DA13529F}"/>
              </a:ext>
            </a:extLst>
          </p:cNvPr>
          <p:cNvSpPr>
            <a:spLocks noGrp="1"/>
          </p:cNvSpPr>
          <p:nvPr>
            <p:ph sz="quarter" idx="15" hasCustomPrompt="1"/>
          </p:nvPr>
        </p:nvSpPr>
        <p:spPr>
          <a:xfrm>
            <a:off x="853019" y="6531734"/>
            <a:ext cx="288544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41220292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CONTENT + Header + Subheader + Image (H)">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0" y="3205078"/>
            <a:ext cx="12179061" cy="365291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0"/>
            <a:ext cx="3895768"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a:t>
            </a:r>
          </a:p>
        </p:txBody>
      </p:sp>
      <p:sp>
        <p:nvSpPr>
          <p:cNvPr id="22" name="Text Placeholder 6">
            <a:extLst>
              <a:ext uri="{FF2B5EF4-FFF2-40B4-BE49-F238E27FC236}">
                <a16:creationId xmlns:a16="http://schemas.microsoft.com/office/drawing/2014/main" id="{0A6EDAA6-07D9-0E40-8682-39E1BF118BB0}"/>
              </a:ext>
            </a:extLst>
          </p:cNvPr>
          <p:cNvSpPr>
            <a:spLocks noGrp="1"/>
          </p:cNvSpPr>
          <p:nvPr>
            <p:ph type="body" sz="quarter" idx="13" hasCustomPrompt="1"/>
          </p:nvPr>
        </p:nvSpPr>
        <p:spPr>
          <a:xfrm>
            <a:off x="5346518" y="1294465"/>
            <a:ext cx="6402796"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4" name="Text Placeholder 4">
            <a:extLst>
              <a:ext uri="{FF2B5EF4-FFF2-40B4-BE49-F238E27FC236}">
                <a16:creationId xmlns:a16="http://schemas.microsoft.com/office/drawing/2014/main" id="{06E7EA12-088F-8D43-99FF-C55B7B6DF985}"/>
              </a:ext>
            </a:extLst>
          </p:cNvPr>
          <p:cNvSpPr>
            <a:spLocks noGrp="1"/>
          </p:cNvSpPr>
          <p:nvPr>
            <p:ph type="body" sz="quarter" idx="12" hasCustomPrompt="1"/>
          </p:nvPr>
        </p:nvSpPr>
        <p:spPr>
          <a:xfrm>
            <a:off x="5346518" y="361898"/>
            <a:ext cx="6402796" cy="802357"/>
          </a:xfrm>
          <a:prstGeom prst="rect">
            <a:avLst/>
          </a:prstGeom>
        </p:spPr>
        <p:txBody>
          <a:bodyPr wrap="square"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a:t>
            </a:r>
          </a:p>
        </p:txBody>
      </p:sp>
    </p:spTree>
    <p:extLst>
      <p:ext uri="{BB962C8B-B14F-4D97-AF65-F5344CB8AC3E}">
        <p14:creationId xmlns:p14="http://schemas.microsoft.com/office/powerpoint/2010/main" val="380670793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CONTENT + Header + Numbered Section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856327"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endParaRPr lang="en-US"/>
          </a:p>
        </p:txBody>
      </p:sp>
      <p:sp>
        <p:nvSpPr>
          <p:cNvPr id="22" name="Text Placeholder 4">
            <a:extLst>
              <a:ext uri="{FF2B5EF4-FFF2-40B4-BE49-F238E27FC236}">
                <a16:creationId xmlns:a16="http://schemas.microsoft.com/office/drawing/2014/main" id="{070E8795-C949-6A47-A913-6DE1344F1BE3}"/>
              </a:ext>
            </a:extLst>
          </p:cNvPr>
          <p:cNvSpPr>
            <a:spLocks noGrp="1"/>
          </p:cNvSpPr>
          <p:nvPr>
            <p:ph type="body" sz="quarter" idx="21" hasCustomPrompt="1"/>
          </p:nvPr>
        </p:nvSpPr>
        <p:spPr>
          <a:xfrm>
            <a:off x="853441" y="1876235"/>
            <a:ext cx="548643" cy="1128856"/>
          </a:xfrm>
          <a:prstGeom prst="rect">
            <a:avLst/>
          </a:prstGeom>
        </p:spPr>
        <p:txBody>
          <a:bodyPr>
            <a:sp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1</a:t>
            </a:r>
          </a:p>
        </p:txBody>
      </p:sp>
      <p:cxnSp>
        <p:nvCxnSpPr>
          <p:cNvPr id="5" name="Straight Connector 4">
            <a:extLst>
              <a:ext uri="{FF2B5EF4-FFF2-40B4-BE49-F238E27FC236}">
                <a16:creationId xmlns:a16="http://schemas.microsoft.com/office/drawing/2014/main" id="{662B80ED-6F7E-E74F-A0F9-472C9A1BBB01}"/>
              </a:ext>
            </a:extLst>
          </p:cNvPr>
          <p:cNvCxnSpPr>
            <a:cxnSpLocks/>
          </p:cNvCxnSpPr>
          <p:nvPr userDrawn="1"/>
        </p:nvCxnSpPr>
        <p:spPr>
          <a:xfrm>
            <a:off x="1531087"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52" name="Text Placeholder 4">
            <a:extLst>
              <a:ext uri="{FF2B5EF4-FFF2-40B4-BE49-F238E27FC236}">
                <a16:creationId xmlns:a16="http://schemas.microsoft.com/office/drawing/2014/main" id="{B62CD6E9-C7AE-924D-B241-9F40064481B4}"/>
              </a:ext>
            </a:extLst>
          </p:cNvPr>
          <p:cNvSpPr>
            <a:spLocks noGrp="1"/>
          </p:cNvSpPr>
          <p:nvPr>
            <p:ph type="body" sz="quarter" idx="23" hasCustomPrompt="1"/>
          </p:nvPr>
        </p:nvSpPr>
        <p:spPr>
          <a:xfrm>
            <a:off x="5740756"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53" name="Text Placeholder 4">
            <a:extLst>
              <a:ext uri="{FF2B5EF4-FFF2-40B4-BE49-F238E27FC236}">
                <a16:creationId xmlns:a16="http://schemas.microsoft.com/office/drawing/2014/main" id="{1CCF56B5-638B-A24A-B6B7-3A36575E7109}"/>
              </a:ext>
            </a:extLst>
          </p:cNvPr>
          <p:cNvSpPr>
            <a:spLocks noGrp="1"/>
          </p:cNvSpPr>
          <p:nvPr>
            <p:ph type="body" sz="quarter" idx="24" hasCustomPrompt="1"/>
          </p:nvPr>
        </p:nvSpPr>
        <p:spPr>
          <a:xfrm>
            <a:off x="4737869" y="1876235"/>
            <a:ext cx="548643" cy="990724"/>
          </a:xfrm>
          <a:prstGeom prst="rect">
            <a:avLst/>
          </a:prstGeom>
        </p:spPr>
        <p:txBody>
          <a:bodyPr>
            <a:no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a:t>
            </a:r>
          </a:p>
        </p:txBody>
      </p:sp>
      <p:cxnSp>
        <p:nvCxnSpPr>
          <p:cNvPr id="54" name="Straight Connector 53">
            <a:extLst>
              <a:ext uri="{FF2B5EF4-FFF2-40B4-BE49-F238E27FC236}">
                <a16:creationId xmlns:a16="http://schemas.microsoft.com/office/drawing/2014/main" id="{FAA7FC4C-CE6B-834F-884B-31A04D184EBA}"/>
              </a:ext>
            </a:extLst>
          </p:cNvPr>
          <p:cNvCxnSpPr>
            <a:cxnSpLocks/>
          </p:cNvCxnSpPr>
          <p:nvPr userDrawn="1"/>
        </p:nvCxnSpPr>
        <p:spPr>
          <a:xfrm>
            <a:off x="5415516"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56" name="Text Placeholder 4">
            <a:extLst>
              <a:ext uri="{FF2B5EF4-FFF2-40B4-BE49-F238E27FC236}">
                <a16:creationId xmlns:a16="http://schemas.microsoft.com/office/drawing/2014/main" id="{923E018C-87ED-5B44-8217-D5D662BDCF39}"/>
              </a:ext>
            </a:extLst>
          </p:cNvPr>
          <p:cNvSpPr>
            <a:spLocks noGrp="1"/>
          </p:cNvSpPr>
          <p:nvPr>
            <p:ph type="body" sz="quarter" idx="26" hasCustomPrompt="1"/>
          </p:nvPr>
        </p:nvSpPr>
        <p:spPr>
          <a:xfrm>
            <a:off x="9582652"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endParaRPr lang="en-US"/>
          </a:p>
        </p:txBody>
      </p:sp>
      <p:sp>
        <p:nvSpPr>
          <p:cNvPr id="57" name="Text Placeholder 4">
            <a:extLst>
              <a:ext uri="{FF2B5EF4-FFF2-40B4-BE49-F238E27FC236}">
                <a16:creationId xmlns:a16="http://schemas.microsoft.com/office/drawing/2014/main" id="{374E3B49-F7C2-8B4E-B9BE-00D14BBB2493}"/>
              </a:ext>
            </a:extLst>
          </p:cNvPr>
          <p:cNvSpPr>
            <a:spLocks noGrp="1"/>
          </p:cNvSpPr>
          <p:nvPr>
            <p:ph type="body" sz="quarter" idx="27" hasCustomPrompt="1"/>
          </p:nvPr>
        </p:nvSpPr>
        <p:spPr>
          <a:xfrm>
            <a:off x="8579765" y="1876235"/>
            <a:ext cx="548643" cy="1128856"/>
          </a:xfrm>
          <a:prstGeom prst="rect">
            <a:avLst/>
          </a:prstGeom>
        </p:spPr>
        <p:txBody>
          <a:bodyPr>
            <a:sp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3</a:t>
            </a:r>
          </a:p>
        </p:txBody>
      </p:sp>
      <p:cxnSp>
        <p:nvCxnSpPr>
          <p:cNvPr id="58" name="Straight Connector 57">
            <a:extLst>
              <a:ext uri="{FF2B5EF4-FFF2-40B4-BE49-F238E27FC236}">
                <a16:creationId xmlns:a16="http://schemas.microsoft.com/office/drawing/2014/main" id="{B1F0EAA4-8009-6F4C-9B90-5FB2CA7A403B}"/>
              </a:ext>
            </a:extLst>
          </p:cNvPr>
          <p:cNvCxnSpPr>
            <a:cxnSpLocks/>
          </p:cNvCxnSpPr>
          <p:nvPr userDrawn="1"/>
        </p:nvCxnSpPr>
        <p:spPr>
          <a:xfrm>
            <a:off x="9257412"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28" name="Text Placeholder 6">
            <a:extLst>
              <a:ext uri="{FF2B5EF4-FFF2-40B4-BE49-F238E27FC236}">
                <a16:creationId xmlns:a16="http://schemas.microsoft.com/office/drawing/2014/main" id="{CA48554F-2EB7-BC4C-A288-344A5BF6E29C}"/>
              </a:ext>
            </a:extLst>
          </p:cNvPr>
          <p:cNvSpPr>
            <a:spLocks noGrp="1"/>
          </p:cNvSpPr>
          <p:nvPr>
            <p:ph type="body" sz="quarter" idx="13" hasCustomPrompt="1"/>
          </p:nvPr>
        </p:nvSpPr>
        <p:spPr>
          <a:xfrm>
            <a:off x="1845812"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30" name="Text Placeholder 6">
            <a:extLst>
              <a:ext uri="{FF2B5EF4-FFF2-40B4-BE49-F238E27FC236}">
                <a16:creationId xmlns:a16="http://schemas.microsoft.com/office/drawing/2014/main" id="{289F5F9E-6D0C-3F42-9471-DBF3186CDB2C}"/>
              </a:ext>
            </a:extLst>
          </p:cNvPr>
          <p:cNvSpPr>
            <a:spLocks noGrp="1"/>
          </p:cNvSpPr>
          <p:nvPr>
            <p:ph type="body" sz="quarter" idx="28" hasCustomPrompt="1"/>
          </p:nvPr>
        </p:nvSpPr>
        <p:spPr>
          <a:xfrm>
            <a:off x="5740756"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34" name="Text Placeholder 6">
            <a:extLst>
              <a:ext uri="{FF2B5EF4-FFF2-40B4-BE49-F238E27FC236}">
                <a16:creationId xmlns:a16="http://schemas.microsoft.com/office/drawing/2014/main" id="{5EC931E8-5599-D94B-A9AF-31662BC51149}"/>
              </a:ext>
            </a:extLst>
          </p:cNvPr>
          <p:cNvSpPr>
            <a:spLocks noGrp="1"/>
          </p:cNvSpPr>
          <p:nvPr>
            <p:ph type="body" sz="quarter" idx="29" hasCustomPrompt="1"/>
          </p:nvPr>
        </p:nvSpPr>
        <p:spPr>
          <a:xfrm>
            <a:off x="9582652"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6" name="Content Placeholder 3">
            <a:extLst>
              <a:ext uri="{FF2B5EF4-FFF2-40B4-BE49-F238E27FC236}">
                <a16:creationId xmlns:a16="http://schemas.microsoft.com/office/drawing/2014/main" id="{37335180-64D0-C63D-4682-0E6527349CD5}"/>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63427553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CONTENT + Header + Subheader + Gray Sidebar">
    <p:spTree>
      <p:nvGrpSpPr>
        <p:cNvPr id="1" name=""/>
        <p:cNvGrpSpPr/>
        <p:nvPr/>
      </p:nvGrpSpPr>
      <p:grpSpPr>
        <a:xfrm>
          <a:off x="0" y="0"/>
          <a:ext cx="0" cy="0"/>
          <a:chOff x="0" y="0"/>
          <a:chExt cx="0" cy="0"/>
        </a:xfrm>
      </p:grpSpPr>
      <p:sp>
        <p:nvSpPr>
          <p:cNvPr id="25" name="SmartArt Placeholder 2">
            <a:extLst>
              <a:ext uri="{FF2B5EF4-FFF2-40B4-BE49-F238E27FC236}">
                <a16:creationId xmlns:a16="http://schemas.microsoft.com/office/drawing/2014/main" id="{688D0931-7683-1D40-89BD-3EC58788A27B}"/>
              </a:ext>
            </a:extLst>
          </p:cNvPr>
          <p:cNvSpPr>
            <a:spLocks noGrp="1"/>
          </p:cNvSpPr>
          <p:nvPr>
            <p:ph type="dgm" sz="quarter" idx="30"/>
          </p:nvPr>
        </p:nvSpPr>
        <p:spPr>
          <a:xfrm>
            <a:off x="5015061" y="-4315"/>
            <a:ext cx="7175471"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0"/>
            <a:ext cx="3495040"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a:t>Lorem ipsum dolor sit consectetur</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0" y="2771402"/>
            <a:ext cx="3495040" cy="1220933"/>
          </a:xfrm>
          <a:prstGeom prst="rect">
            <a:avLst/>
          </a:prstGeom>
        </p:spPr>
        <p:txBody>
          <a:bodyPr>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a:t>
            </a:r>
          </a:p>
        </p:txBody>
      </p:sp>
      <p:sp>
        <p:nvSpPr>
          <p:cNvPr id="24" name="Text Placeholder 2">
            <a:extLst>
              <a:ext uri="{FF2B5EF4-FFF2-40B4-BE49-F238E27FC236}">
                <a16:creationId xmlns:a16="http://schemas.microsoft.com/office/drawing/2014/main" id="{6D747BC7-5DB7-6342-83EC-8D17160317FD}"/>
              </a:ext>
            </a:extLst>
          </p:cNvPr>
          <p:cNvSpPr>
            <a:spLocks noGrp="1"/>
          </p:cNvSpPr>
          <p:nvPr>
            <p:ph type="body" sz="quarter" idx="16" hasCustomPrompt="1"/>
          </p:nvPr>
        </p:nvSpPr>
        <p:spPr>
          <a:xfrm>
            <a:off x="5630680" y="469855"/>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01</a:t>
            </a:r>
          </a:p>
        </p:txBody>
      </p:sp>
      <p:sp>
        <p:nvSpPr>
          <p:cNvPr id="26" name="Text Placeholder 2">
            <a:extLst>
              <a:ext uri="{FF2B5EF4-FFF2-40B4-BE49-F238E27FC236}">
                <a16:creationId xmlns:a16="http://schemas.microsoft.com/office/drawing/2014/main" id="{12D2583D-0E33-8846-9207-0755E4202478}"/>
              </a:ext>
            </a:extLst>
          </p:cNvPr>
          <p:cNvSpPr>
            <a:spLocks noGrp="1"/>
          </p:cNvSpPr>
          <p:nvPr>
            <p:ph type="body" sz="quarter" idx="22" hasCustomPrompt="1"/>
          </p:nvPr>
        </p:nvSpPr>
        <p:spPr>
          <a:xfrm>
            <a:off x="5630680" y="2515401"/>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02</a:t>
            </a:r>
          </a:p>
        </p:txBody>
      </p:sp>
      <p:sp>
        <p:nvSpPr>
          <p:cNvPr id="28" name="Text Placeholder 2">
            <a:extLst>
              <a:ext uri="{FF2B5EF4-FFF2-40B4-BE49-F238E27FC236}">
                <a16:creationId xmlns:a16="http://schemas.microsoft.com/office/drawing/2014/main" id="{7DAA48E0-D65A-9F43-893D-F3C842E166A2}"/>
              </a:ext>
            </a:extLst>
          </p:cNvPr>
          <p:cNvSpPr>
            <a:spLocks noGrp="1"/>
          </p:cNvSpPr>
          <p:nvPr>
            <p:ph type="body" sz="quarter" idx="24" hasCustomPrompt="1"/>
          </p:nvPr>
        </p:nvSpPr>
        <p:spPr>
          <a:xfrm>
            <a:off x="5630680" y="4560948"/>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03</a:t>
            </a:r>
          </a:p>
        </p:txBody>
      </p:sp>
      <p:sp>
        <p:nvSpPr>
          <p:cNvPr id="23" name="Text Placeholder 6">
            <a:extLst>
              <a:ext uri="{FF2B5EF4-FFF2-40B4-BE49-F238E27FC236}">
                <a16:creationId xmlns:a16="http://schemas.microsoft.com/office/drawing/2014/main" id="{3FC88FAA-1193-064B-8429-0F3F48582F61}"/>
              </a:ext>
            </a:extLst>
          </p:cNvPr>
          <p:cNvSpPr>
            <a:spLocks noGrp="1"/>
          </p:cNvSpPr>
          <p:nvPr>
            <p:ph type="body" sz="quarter" idx="13" hasCustomPrompt="1"/>
          </p:nvPr>
        </p:nvSpPr>
        <p:spPr>
          <a:xfrm>
            <a:off x="5630677" y="826859"/>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29" name="Text Placeholder 6">
            <a:extLst>
              <a:ext uri="{FF2B5EF4-FFF2-40B4-BE49-F238E27FC236}">
                <a16:creationId xmlns:a16="http://schemas.microsoft.com/office/drawing/2014/main" id="{22785582-A979-AD46-B169-FCB640452F63}"/>
              </a:ext>
            </a:extLst>
          </p:cNvPr>
          <p:cNvSpPr>
            <a:spLocks noGrp="1"/>
          </p:cNvSpPr>
          <p:nvPr>
            <p:ph type="body" sz="quarter" idx="25" hasCustomPrompt="1"/>
          </p:nvPr>
        </p:nvSpPr>
        <p:spPr>
          <a:xfrm>
            <a:off x="5630677" y="2893775"/>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30" name="Text Placeholder 6">
            <a:extLst>
              <a:ext uri="{FF2B5EF4-FFF2-40B4-BE49-F238E27FC236}">
                <a16:creationId xmlns:a16="http://schemas.microsoft.com/office/drawing/2014/main" id="{3A75E004-359B-D54C-AF0F-316938C49C69}"/>
              </a:ext>
            </a:extLst>
          </p:cNvPr>
          <p:cNvSpPr>
            <a:spLocks noGrp="1"/>
          </p:cNvSpPr>
          <p:nvPr>
            <p:ph type="body" sz="quarter" idx="26" hasCustomPrompt="1"/>
          </p:nvPr>
        </p:nvSpPr>
        <p:spPr>
          <a:xfrm>
            <a:off x="5630677" y="4932605"/>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27" name="Slide Number Placeholder 5">
            <a:extLst>
              <a:ext uri="{FF2B5EF4-FFF2-40B4-BE49-F238E27FC236}">
                <a16:creationId xmlns:a16="http://schemas.microsoft.com/office/drawing/2014/main" id="{338DEA80-F4CE-4246-9A5F-53CE9C25E896}"/>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sp>
        <p:nvSpPr>
          <p:cNvPr id="14" name="Content Placeholder 3">
            <a:extLst>
              <a:ext uri="{FF2B5EF4-FFF2-40B4-BE49-F238E27FC236}">
                <a16:creationId xmlns:a16="http://schemas.microsoft.com/office/drawing/2014/main" id="{8C2CE03D-D4E9-8DE8-2793-CA64EE28344F}"/>
              </a:ext>
            </a:extLst>
          </p:cNvPr>
          <p:cNvSpPr>
            <a:spLocks noGrp="1"/>
          </p:cNvSpPr>
          <p:nvPr>
            <p:ph sz="quarter" idx="15" hasCustomPrompt="1"/>
          </p:nvPr>
        </p:nvSpPr>
        <p:spPr>
          <a:xfrm>
            <a:off x="853018" y="6531734"/>
            <a:ext cx="3495041"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53235336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CONTENT + Header + Icon Section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10878859"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1"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39" name="Picture Placeholder 2">
            <a:extLst>
              <a:ext uri="{FF2B5EF4-FFF2-40B4-BE49-F238E27FC236}">
                <a16:creationId xmlns:a16="http://schemas.microsoft.com/office/drawing/2014/main" id="{205E1AE3-C4A7-9F40-B12A-533EDB0D08ED}"/>
              </a:ext>
            </a:extLst>
          </p:cNvPr>
          <p:cNvSpPr>
            <a:spLocks noGrp="1"/>
          </p:cNvSpPr>
          <p:nvPr>
            <p:ph type="pic" idx="16" hasCustomPrompt="1"/>
          </p:nvPr>
        </p:nvSpPr>
        <p:spPr>
          <a:xfrm>
            <a:off x="853440"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47" name="Text Placeholder 4">
            <a:extLst>
              <a:ext uri="{FF2B5EF4-FFF2-40B4-BE49-F238E27FC236}">
                <a16:creationId xmlns:a16="http://schemas.microsoft.com/office/drawing/2014/main" id="{1599ED8E-0157-1341-A453-3EE28683C25E}"/>
              </a:ext>
            </a:extLst>
          </p:cNvPr>
          <p:cNvSpPr>
            <a:spLocks noGrp="1"/>
          </p:cNvSpPr>
          <p:nvPr>
            <p:ph type="body" sz="quarter" idx="21" hasCustomPrompt="1"/>
          </p:nvPr>
        </p:nvSpPr>
        <p:spPr>
          <a:xfrm>
            <a:off x="4842933"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49" name="Picture Placeholder 2">
            <a:extLst>
              <a:ext uri="{FF2B5EF4-FFF2-40B4-BE49-F238E27FC236}">
                <a16:creationId xmlns:a16="http://schemas.microsoft.com/office/drawing/2014/main" id="{5228064D-2130-6340-BC1F-24DBDBA82B26}"/>
              </a:ext>
            </a:extLst>
          </p:cNvPr>
          <p:cNvSpPr>
            <a:spLocks noGrp="1"/>
          </p:cNvSpPr>
          <p:nvPr>
            <p:ph type="pic" idx="23" hasCustomPrompt="1"/>
          </p:nvPr>
        </p:nvSpPr>
        <p:spPr>
          <a:xfrm>
            <a:off x="4842935"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51" name="Text Placeholder 4">
            <a:extLst>
              <a:ext uri="{FF2B5EF4-FFF2-40B4-BE49-F238E27FC236}">
                <a16:creationId xmlns:a16="http://schemas.microsoft.com/office/drawing/2014/main" id="{12E273DA-367D-CF4C-82FF-0AB5F3A7FC24}"/>
              </a:ext>
            </a:extLst>
          </p:cNvPr>
          <p:cNvSpPr>
            <a:spLocks noGrp="1"/>
          </p:cNvSpPr>
          <p:nvPr>
            <p:ph type="body" sz="quarter" idx="24" hasCustomPrompt="1"/>
          </p:nvPr>
        </p:nvSpPr>
        <p:spPr>
          <a:xfrm>
            <a:off x="8832428"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53" name="Picture Placeholder 2">
            <a:extLst>
              <a:ext uri="{FF2B5EF4-FFF2-40B4-BE49-F238E27FC236}">
                <a16:creationId xmlns:a16="http://schemas.microsoft.com/office/drawing/2014/main" id="{CD5A25AA-F6BD-454A-8094-DDB658BFD1C6}"/>
              </a:ext>
            </a:extLst>
          </p:cNvPr>
          <p:cNvSpPr>
            <a:spLocks noGrp="1"/>
          </p:cNvSpPr>
          <p:nvPr>
            <p:ph type="pic" idx="26" hasCustomPrompt="1"/>
          </p:nvPr>
        </p:nvSpPr>
        <p:spPr>
          <a:xfrm>
            <a:off x="8832428"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6" name="Text Placeholder 6">
            <a:extLst>
              <a:ext uri="{FF2B5EF4-FFF2-40B4-BE49-F238E27FC236}">
                <a16:creationId xmlns:a16="http://schemas.microsoft.com/office/drawing/2014/main" id="{2B3B5A68-015C-A44C-A1D9-5D9178CE7910}"/>
              </a:ext>
            </a:extLst>
          </p:cNvPr>
          <p:cNvSpPr>
            <a:spLocks noGrp="1"/>
          </p:cNvSpPr>
          <p:nvPr>
            <p:ph type="body" sz="quarter" idx="13" hasCustomPrompt="1"/>
          </p:nvPr>
        </p:nvSpPr>
        <p:spPr>
          <a:xfrm>
            <a:off x="853441"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7" name="Text Placeholder 6">
            <a:extLst>
              <a:ext uri="{FF2B5EF4-FFF2-40B4-BE49-F238E27FC236}">
                <a16:creationId xmlns:a16="http://schemas.microsoft.com/office/drawing/2014/main" id="{A6D0EF42-DF9B-0148-8C06-DD9500E36C6F}"/>
              </a:ext>
            </a:extLst>
          </p:cNvPr>
          <p:cNvSpPr>
            <a:spLocks noGrp="1"/>
          </p:cNvSpPr>
          <p:nvPr>
            <p:ph type="body" sz="quarter" idx="27" hasCustomPrompt="1"/>
          </p:nvPr>
        </p:nvSpPr>
        <p:spPr>
          <a:xfrm>
            <a:off x="4842934"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8" name="Text Placeholder 6">
            <a:extLst>
              <a:ext uri="{FF2B5EF4-FFF2-40B4-BE49-F238E27FC236}">
                <a16:creationId xmlns:a16="http://schemas.microsoft.com/office/drawing/2014/main" id="{64CA032F-E835-F145-828E-0B2C3B7F28ED}"/>
              </a:ext>
            </a:extLst>
          </p:cNvPr>
          <p:cNvSpPr>
            <a:spLocks noGrp="1"/>
          </p:cNvSpPr>
          <p:nvPr>
            <p:ph type="body" sz="quarter" idx="28" hasCustomPrompt="1"/>
          </p:nvPr>
        </p:nvSpPr>
        <p:spPr>
          <a:xfrm>
            <a:off x="8832429"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3" name="Content Placeholder 3">
            <a:extLst>
              <a:ext uri="{FF2B5EF4-FFF2-40B4-BE49-F238E27FC236}">
                <a16:creationId xmlns:a16="http://schemas.microsoft.com/office/drawing/2014/main" id="{10C19AF8-5EB3-C7D0-3872-428522A73BDB}"/>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73705691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CONTENT + Header + Icon Sections + Gray Sidebar">
    <p:spTree>
      <p:nvGrpSpPr>
        <p:cNvPr id="1" name=""/>
        <p:cNvGrpSpPr/>
        <p:nvPr/>
      </p:nvGrpSpPr>
      <p:grpSpPr>
        <a:xfrm>
          <a:off x="0" y="0"/>
          <a:ext cx="0" cy="0"/>
          <a:chOff x="0" y="0"/>
          <a:chExt cx="0" cy="0"/>
        </a:xfrm>
      </p:grpSpPr>
      <p:sp>
        <p:nvSpPr>
          <p:cNvPr id="40" name="SmartArt Placeholder 2">
            <a:extLst>
              <a:ext uri="{FF2B5EF4-FFF2-40B4-BE49-F238E27FC236}">
                <a16:creationId xmlns:a16="http://schemas.microsoft.com/office/drawing/2014/main" id="{A866777C-7724-4846-AEE2-CAE69DECBD40}"/>
              </a:ext>
            </a:extLst>
          </p:cNvPr>
          <p:cNvSpPr>
            <a:spLocks noGrp="1"/>
          </p:cNvSpPr>
          <p:nvPr>
            <p:ph type="dgm" sz="quarter" idx="30"/>
          </p:nvPr>
        </p:nvSpPr>
        <p:spPr>
          <a:xfrm>
            <a:off x="7185997" y="-4315"/>
            <a:ext cx="5004535"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4" y="365761"/>
            <a:ext cx="5662505"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598508" y="2121534"/>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9" name="Text Placeholder 2">
            <a:extLst>
              <a:ext uri="{FF2B5EF4-FFF2-40B4-BE49-F238E27FC236}">
                <a16:creationId xmlns:a16="http://schemas.microsoft.com/office/drawing/2014/main" id="{550EB99D-17CD-794D-B59B-D726EBD26702}"/>
              </a:ext>
            </a:extLst>
          </p:cNvPr>
          <p:cNvSpPr>
            <a:spLocks noGrp="1"/>
          </p:cNvSpPr>
          <p:nvPr>
            <p:ph type="body" sz="quarter" idx="20" hasCustomPrompt="1"/>
          </p:nvPr>
        </p:nvSpPr>
        <p:spPr>
          <a:xfrm>
            <a:off x="1598508" y="305861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9" name="Picture Placeholder 2">
            <a:extLst>
              <a:ext uri="{FF2B5EF4-FFF2-40B4-BE49-F238E27FC236}">
                <a16:creationId xmlns:a16="http://schemas.microsoft.com/office/drawing/2014/main" id="{205E1AE3-C4A7-9F40-B12A-533EDB0D08ED}"/>
              </a:ext>
            </a:extLst>
          </p:cNvPr>
          <p:cNvSpPr>
            <a:spLocks noGrp="1"/>
          </p:cNvSpPr>
          <p:nvPr>
            <p:ph type="pic" idx="16" hasCustomPrompt="1"/>
          </p:nvPr>
        </p:nvSpPr>
        <p:spPr>
          <a:xfrm>
            <a:off x="853440" y="213956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4" name="Text Placeholder 4">
            <a:extLst>
              <a:ext uri="{FF2B5EF4-FFF2-40B4-BE49-F238E27FC236}">
                <a16:creationId xmlns:a16="http://schemas.microsoft.com/office/drawing/2014/main" id="{93C34DA7-35BA-0142-B107-BDF7708907D6}"/>
              </a:ext>
            </a:extLst>
          </p:cNvPr>
          <p:cNvSpPr>
            <a:spLocks noGrp="1"/>
          </p:cNvSpPr>
          <p:nvPr>
            <p:ph type="body" sz="quarter" idx="21" hasCustomPrompt="1"/>
          </p:nvPr>
        </p:nvSpPr>
        <p:spPr>
          <a:xfrm>
            <a:off x="4646508" y="2121534"/>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5" name="Text Placeholder 2">
            <a:extLst>
              <a:ext uri="{FF2B5EF4-FFF2-40B4-BE49-F238E27FC236}">
                <a16:creationId xmlns:a16="http://schemas.microsoft.com/office/drawing/2014/main" id="{54673579-935E-0F43-BE8F-7A1C09433154}"/>
              </a:ext>
            </a:extLst>
          </p:cNvPr>
          <p:cNvSpPr>
            <a:spLocks noGrp="1"/>
          </p:cNvSpPr>
          <p:nvPr>
            <p:ph type="body" sz="quarter" idx="22" hasCustomPrompt="1"/>
          </p:nvPr>
        </p:nvSpPr>
        <p:spPr>
          <a:xfrm>
            <a:off x="4646508" y="305861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26" name="Picture Placeholder 2">
            <a:extLst>
              <a:ext uri="{FF2B5EF4-FFF2-40B4-BE49-F238E27FC236}">
                <a16:creationId xmlns:a16="http://schemas.microsoft.com/office/drawing/2014/main" id="{ADC375FE-1081-F84C-82BA-E4879F92E489}"/>
              </a:ext>
            </a:extLst>
          </p:cNvPr>
          <p:cNvSpPr>
            <a:spLocks noGrp="1"/>
          </p:cNvSpPr>
          <p:nvPr>
            <p:ph type="pic" idx="23" hasCustomPrompt="1"/>
          </p:nvPr>
        </p:nvSpPr>
        <p:spPr>
          <a:xfrm>
            <a:off x="3928535" y="213956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7" name="Text Placeholder 4">
            <a:extLst>
              <a:ext uri="{FF2B5EF4-FFF2-40B4-BE49-F238E27FC236}">
                <a16:creationId xmlns:a16="http://schemas.microsoft.com/office/drawing/2014/main" id="{403422E2-D9BF-2E4D-B424-7D8C3057CAD7}"/>
              </a:ext>
            </a:extLst>
          </p:cNvPr>
          <p:cNvSpPr>
            <a:spLocks noGrp="1"/>
          </p:cNvSpPr>
          <p:nvPr>
            <p:ph type="body" sz="quarter" idx="24" hasCustomPrompt="1"/>
          </p:nvPr>
        </p:nvSpPr>
        <p:spPr>
          <a:xfrm>
            <a:off x="1598508" y="4275452"/>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8" name="Text Placeholder 2">
            <a:extLst>
              <a:ext uri="{FF2B5EF4-FFF2-40B4-BE49-F238E27FC236}">
                <a16:creationId xmlns:a16="http://schemas.microsoft.com/office/drawing/2014/main" id="{DA53AA2D-2292-E746-97A3-C8C58D6CFA2B}"/>
              </a:ext>
            </a:extLst>
          </p:cNvPr>
          <p:cNvSpPr>
            <a:spLocks noGrp="1"/>
          </p:cNvSpPr>
          <p:nvPr>
            <p:ph type="body" sz="quarter" idx="25" hasCustomPrompt="1"/>
          </p:nvPr>
        </p:nvSpPr>
        <p:spPr>
          <a:xfrm>
            <a:off x="1598508" y="521253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0" name="Picture Placeholder 2">
            <a:extLst>
              <a:ext uri="{FF2B5EF4-FFF2-40B4-BE49-F238E27FC236}">
                <a16:creationId xmlns:a16="http://schemas.microsoft.com/office/drawing/2014/main" id="{BA81A13E-7277-EA4F-ABFC-55FB35253C20}"/>
              </a:ext>
            </a:extLst>
          </p:cNvPr>
          <p:cNvSpPr>
            <a:spLocks noGrp="1"/>
          </p:cNvSpPr>
          <p:nvPr>
            <p:ph type="pic" idx="26" hasCustomPrompt="1"/>
          </p:nvPr>
        </p:nvSpPr>
        <p:spPr>
          <a:xfrm>
            <a:off x="853440" y="4293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34" name="Text Placeholder 4">
            <a:extLst>
              <a:ext uri="{FF2B5EF4-FFF2-40B4-BE49-F238E27FC236}">
                <a16:creationId xmlns:a16="http://schemas.microsoft.com/office/drawing/2014/main" id="{16054A60-6726-F74C-99C8-CE93114E3B30}"/>
              </a:ext>
            </a:extLst>
          </p:cNvPr>
          <p:cNvSpPr>
            <a:spLocks noGrp="1"/>
          </p:cNvSpPr>
          <p:nvPr>
            <p:ph type="body" sz="quarter" idx="27" hasCustomPrompt="1"/>
          </p:nvPr>
        </p:nvSpPr>
        <p:spPr>
          <a:xfrm>
            <a:off x="4646508" y="4275452"/>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35" name="Text Placeholder 2">
            <a:extLst>
              <a:ext uri="{FF2B5EF4-FFF2-40B4-BE49-F238E27FC236}">
                <a16:creationId xmlns:a16="http://schemas.microsoft.com/office/drawing/2014/main" id="{D223289B-BDFE-6E4E-BF07-8FDAB2EA9E18}"/>
              </a:ext>
            </a:extLst>
          </p:cNvPr>
          <p:cNvSpPr>
            <a:spLocks noGrp="1"/>
          </p:cNvSpPr>
          <p:nvPr>
            <p:ph type="body" sz="quarter" idx="28" hasCustomPrompt="1"/>
          </p:nvPr>
        </p:nvSpPr>
        <p:spPr>
          <a:xfrm>
            <a:off x="4646508" y="521253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6" name="Picture Placeholder 2">
            <a:extLst>
              <a:ext uri="{FF2B5EF4-FFF2-40B4-BE49-F238E27FC236}">
                <a16:creationId xmlns:a16="http://schemas.microsoft.com/office/drawing/2014/main" id="{EB661BF0-EA70-2747-80CA-2397C359D612}"/>
              </a:ext>
            </a:extLst>
          </p:cNvPr>
          <p:cNvSpPr>
            <a:spLocks noGrp="1"/>
          </p:cNvSpPr>
          <p:nvPr>
            <p:ph type="pic" idx="29" hasCustomPrompt="1"/>
          </p:nvPr>
        </p:nvSpPr>
        <p:spPr>
          <a:xfrm>
            <a:off x="3928535" y="4293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42" name="Text Placeholder 4">
            <a:extLst>
              <a:ext uri="{FF2B5EF4-FFF2-40B4-BE49-F238E27FC236}">
                <a16:creationId xmlns:a16="http://schemas.microsoft.com/office/drawing/2014/main" id="{B6B432E2-4FC2-A741-88FE-202C00245C53}"/>
              </a:ext>
            </a:extLst>
          </p:cNvPr>
          <p:cNvSpPr>
            <a:spLocks noGrp="1"/>
          </p:cNvSpPr>
          <p:nvPr>
            <p:ph type="body" sz="quarter" idx="32" hasCustomPrompt="1"/>
          </p:nvPr>
        </p:nvSpPr>
        <p:spPr>
          <a:xfrm>
            <a:off x="7924801" y="441746"/>
            <a:ext cx="341375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elit</a:t>
            </a:r>
          </a:p>
        </p:txBody>
      </p:sp>
      <p:sp>
        <p:nvSpPr>
          <p:cNvPr id="45" name="Text Placeholder 6">
            <a:extLst>
              <a:ext uri="{FF2B5EF4-FFF2-40B4-BE49-F238E27FC236}">
                <a16:creationId xmlns:a16="http://schemas.microsoft.com/office/drawing/2014/main" id="{D4FF8F33-18DA-2246-9C39-0DCB938CF1F6}"/>
              </a:ext>
            </a:extLst>
          </p:cNvPr>
          <p:cNvSpPr>
            <a:spLocks noGrp="1"/>
          </p:cNvSpPr>
          <p:nvPr>
            <p:ph type="body" sz="quarter" idx="33" hasCustomPrompt="1"/>
          </p:nvPr>
        </p:nvSpPr>
        <p:spPr>
          <a:xfrm>
            <a:off x="7956883" y="1429566"/>
            <a:ext cx="338167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41" name="Slide Number Placeholder 5">
            <a:extLst>
              <a:ext uri="{FF2B5EF4-FFF2-40B4-BE49-F238E27FC236}">
                <a16:creationId xmlns:a16="http://schemas.microsoft.com/office/drawing/2014/main" id="{BF7A9FC8-F320-5E4C-9138-60ADC0CEF07B}"/>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sp>
        <p:nvSpPr>
          <p:cNvPr id="21" name="Content Placeholder 3">
            <a:extLst>
              <a:ext uri="{FF2B5EF4-FFF2-40B4-BE49-F238E27FC236}">
                <a16:creationId xmlns:a16="http://schemas.microsoft.com/office/drawing/2014/main" id="{EDFD658A-E653-5622-BBE4-15049CC3D275}"/>
              </a:ext>
            </a:extLst>
          </p:cNvPr>
          <p:cNvSpPr>
            <a:spLocks noGrp="1"/>
          </p:cNvSpPr>
          <p:nvPr>
            <p:ph sz="quarter" idx="15" hasCustomPrompt="1"/>
          </p:nvPr>
        </p:nvSpPr>
        <p:spPr>
          <a:xfrm>
            <a:off x="853018" y="6531734"/>
            <a:ext cx="563583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68366004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CONTENT + Header +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5"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2" y="2728264"/>
            <a:ext cx="5658628" cy="3198403"/>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5658629" y="2728264"/>
            <a:ext cx="118099" cy="3198403"/>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53442" y="2841253"/>
            <a:ext cx="4485913" cy="863400"/>
          </a:xfrm>
          <a:prstGeom prst="rect">
            <a:avLst/>
          </a:prstGeom>
        </p:spPr>
        <p:txBody>
          <a:bodyPr anchor="b" anchorCtr="0">
            <a:spAutoFit/>
          </a:bodyPr>
          <a:lstStyle>
            <a:lvl1pPr marL="0" indent="0">
              <a:buNone/>
              <a:defRPr sz="2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r>
              <a:rPr lang="en-US"/>
              <a:t> </a:t>
            </a:r>
            <a:r>
              <a:rPr lang="en-US" err="1"/>
              <a:t>duis</a:t>
            </a:r>
            <a:r>
              <a:rPr lang="en-US"/>
              <a:t> </a:t>
            </a:r>
            <a:r>
              <a:rPr lang="en-US" err="1"/>
              <a:t>autre</a:t>
            </a:r>
            <a:endParaRPr lang="en-US"/>
          </a:p>
        </p:txBody>
      </p:sp>
      <p:sp>
        <p:nvSpPr>
          <p:cNvPr id="23" name="Text Placeholder 6">
            <a:extLst>
              <a:ext uri="{FF2B5EF4-FFF2-40B4-BE49-F238E27FC236}">
                <a16:creationId xmlns:a16="http://schemas.microsoft.com/office/drawing/2014/main" id="{9506DAE8-E277-8649-AB44-98AB5CF0FC32}"/>
              </a:ext>
            </a:extLst>
          </p:cNvPr>
          <p:cNvSpPr>
            <a:spLocks noGrp="1"/>
          </p:cNvSpPr>
          <p:nvPr>
            <p:ph type="body" sz="quarter" idx="33" hasCustomPrompt="1"/>
          </p:nvPr>
        </p:nvSpPr>
        <p:spPr>
          <a:xfrm>
            <a:off x="853441" y="3895449"/>
            <a:ext cx="4484444"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5" name="Slide Number Placeholder 5">
            <a:extLst>
              <a:ext uri="{FF2B5EF4-FFF2-40B4-BE49-F238E27FC236}">
                <a16:creationId xmlns:a16="http://schemas.microsoft.com/office/drawing/2014/main" id="{23A62A02-8EA6-714D-AB4A-B88B5296CEC7}"/>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26" name="Straight Connector 25">
            <a:extLst>
              <a:ext uri="{FF2B5EF4-FFF2-40B4-BE49-F238E27FC236}">
                <a16:creationId xmlns:a16="http://schemas.microsoft.com/office/drawing/2014/main" id="{76FAD572-04B4-BC4F-B9AF-0AFDEEC2C444}"/>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1" name="Content Placeholder 3">
            <a:extLst>
              <a:ext uri="{FF2B5EF4-FFF2-40B4-BE49-F238E27FC236}">
                <a16:creationId xmlns:a16="http://schemas.microsoft.com/office/drawing/2014/main" id="{2717641B-B6D0-FA76-546C-60D5D28562FF}"/>
              </a:ext>
            </a:extLst>
          </p:cNvPr>
          <p:cNvSpPr>
            <a:spLocks noGrp="1"/>
          </p:cNvSpPr>
          <p:nvPr>
            <p:ph sz="quarter" idx="15" hasCustomPrompt="1"/>
          </p:nvPr>
        </p:nvSpPr>
        <p:spPr>
          <a:xfrm>
            <a:off x="853018" y="6531734"/>
            <a:ext cx="391379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18367897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CONTENT + Header + Stat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5"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1" y="4183519"/>
            <a:ext cx="8246135" cy="1793536"/>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8246133" y="4183519"/>
            <a:ext cx="118099" cy="1793536"/>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28" name="Text Placeholder 2">
            <a:extLst>
              <a:ext uri="{FF2B5EF4-FFF2-40B4-BE49-F238E27FC236}">
                <a16:creationId xmlns:a16="http://schemas.microsoft.com/office/drawing/2014/main" id="{490E533F-240B-2440-A0E6-B8749769DBF6}"/>
              </a:ext>
            </a:extLst>
          </p:cNvPr>
          <p:cNvSpPr>
            <a:spLocks noGrp="1"/>
          </p:cNvSpPr>
          <p:nvPr>
            <p:ph type="body" sz="quarter" idx="16" hasCustomPrompt="1"/>
          </p:nvPr>
        </p:nvSpPr>
        <p:spPr>
          <a:xfrm>
            <a:off x="853442" y="2711549"/>
            <a:ext cx="3913369" cy="852115"/>
          </a:xfrm>
          <a:prstGeom prst="rect">
            <a:avLst/>
          </a:prstGeom>
        </p:spPr>
        <p:txBody>
          <a:bodyPr>
            <a:spAutoFit/>
          </a:bodyPr>
          <a:lstStyle>
            <a:lvl1pPr marL="0" indent="0">
              <a:lnSpc>
                <a:spcPct val="130000"/>
              </a:lnSpc>
              <a:spcBef>
                <a:spcPts val="0"/>
              </a:spcBef>
              <a:spcAft>
                <a:spcPts val="8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amet, consectetur adipiscing elit. Incididunt ut labore et dolore magna. Quis nostrud exercitation ullamco.</a:t>
            </a:r>
          </a:p>
        </p:txBody>
      </p:sp>
      <p:sp>
        <p:nvSpPr>
          <p:cNvPr id="23" name="Text Placeholder 4">
            <a:extLst>
              <a:ext uri="{FF2B5EF4-FFF2-40B4-BE49-F238E27FC236}">
                <a16:creationId xmlns:a16="http://schemas.microsoft.com/office/drawing/2014/main" id="{5507AA1B-F987-5341-8177-6DCC02206327}"/>
              </a:ext>
            </a:extLst>
          </p:cNvPr>
          <p:cNvSpPr>
            <a:spLocks noGrp="1"/>
          </p:cNvSpPr>
          <p:nvPr>
            <p:ph type="body" sz="quarter" idx="12" hasCustomPrompt="1"/>
          </p:nvPr>
        </p:nvSpPr>
        <p:spPr>
          <a:xfrm>
            <a:off x="1075141"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25" name="Text Placeholder 2">
            <a:extLst>
              <a:ext uri="{FF2B5EF4-FFF2-40B4-BE49-F238E27FC236}">
                <a16:creationId xmlns:a16="http://schemas.microsoft.com/office/drawing/2014/main" id="{F49C811C-6E73-2B4A-A935-FBE5605AB2AE}"/>
              </a:ext>
            </a:extLst>
          </p:cNvPr>
          <p:cNvSpPr>
            <a:spLocks noGrp="1"/>
          </p:cNvSpPr>
          <p:nvPr>
            <p:ph type="body" sz="quarter" idx="48" hasCustomPrompt="1"/>
          </p:nvPr>
        </p:nvSpPr>
        <p:spPr>
          <a:xfrm>
            <a:off x="807653"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a:t>
            </a:r>
          </a:p>
        </p:txBody>
      </p:sp>
      <p:sp>
        <p:nvSpPr>
          <p:cNvPr id="26" name="Text Placeholder 4">
            <a:extLst>
              <a:ext uri="{FF2B5EF4-FFF2-40B4-BE49-F238E27FC236}">
                <a16:creationId xmlns:a16="http://schemas.microsoft.com/office/drawing/2014/main" id="{3FF8063A-EB8B-2643-AFA3-81EBD511544D}"/>
              </a:ext>
            </a:extLst>
          </p:cNvPr>
          <p:cNvSpPr>
            <a:spLocks noGrp="1"/>
          </p:cNvSpPr>
          <p:nvPr>
            <p:ph type="body" sz="quarter" idx="49" hasCustomPrompt="1"/>
          </p:nvPr>
        </p:nvSpPr>
        <p:spPr>
          <a:xfrm>
            <a:off x="3683304"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27" name="Text Placeholder 2">
            <a:extLst>
              <a:ext uri="{FF2B5EF4-FFF2-40B4-BE49-F238E27FC236}">
                <a16:creationId xmlns:a16="http://schemas.microsoft.com/office/drawing/2014/main" id="{C33B0F9D-26C5-4042-BD8A-3B7D7FD7E9F1}"/>
              </a:ext>
            </a:extLst>
          </p:cNvPr>
          <p:cNvSpPr>
            <a:spLocks noGrp="1"/>
          </p:cNvSpPr>
          <p:nvPr>
            <p:ph type="body" sz="quarter" idx="50" hasCustomPrompt="1"/>
          </p:nvPr>
        </p:nvSpPr>
        <p:spPr>
          <a:xfrm>
            <a:off x="3415816"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amet, consectetur.</a:t>
            </a:r>
          </a:p>
        </p:txBody>
      </p:sp>
      <p:sp>
        <p:nvSpPr>
          <p:cNvPr id="29" name="Text Placeholder 4">
            <a:extLst>
              <a:ext uri="{FF2B5EF4-FFF2-40B4-BE49-F238E27FC236}">
                <a16:creationId xmlns:a16="http://schemas.microsoft.com/office/drawing/2014/main" id="{82194906-54BE-FC42-A576-EE1D4629F29D}"/>
              </a:ext>
            </a:extLst>
          </p:cNvPr>
          <p:cNvSpPr>
            <a:spLocks noGrp="1"/>
          </p:cNvSpPr>
          <p:nvPr>
            <p:ph type="body" sz="quarter" idx="51" hasCustomPrompt="1"/>
          </p:nvPr>
        </p:nvSpPr>
        <p:spPr>
          <a:xfrm>
            <a:off x="6214301"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35" name="Text Placeholder 2">
            <a:extLst>
              <a:ext uri="{FF2B5EF4-FFF2-40B4-BE49-F238E27FC236}">
                <a16:creationId xmlns:a16="http://schemas.microsoft.com/office/drawing/2014/main" id="{BFBD968C-9DD4-0340-AF9A-731CFE1190B0}"/>
              </a:ext>
            </a:extLst>
          </p:cNvPr>
          <p:cNvSpPr>
            <a:spLocks noGrp="1"/>
          </p:cNvSpPr>
          <p:nvPr>
            <p:ph type="body" sz="quarter" idx="52" hasCustomPrompt="1"/>
          </p:nvPr>
        </p:nvSpPr>
        <p:spPr>
          <a:xfrm>
            <a:off x="5946813"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a:t>
            </a:r>
          </a:p>
        </p:txBody>
      </p:sp>
      <p:sp>
        <p:nvSpPr>
          <p:cNvPr id="36" name="Slide Number Placeholder 5">
            <a:extLst>
              <a:ext uri="{FF2B5EF4-FFF2-40B4-BE49-F238E27FC236}">
                <a16:creationId xmlns:a16="http://schemas.microsoft.com/office/drawing/2014/main" id="{63438CFD-138E-524A-BF0C-980E737AAE55}"/>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9" name="Straight Connector 38">
            <a:extLst>
              <a:ext uri="{FF2B5EF4-FFF2-40B4-BE49-F238E27FC236}">
                <a16:creationId xmlns:a16="http://schemas.microsoft.com/office/drawing/2014/main" id="{C6F95BED-C295-5340-94D9-DFBC0ECF3834}"/>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3">
            <a:extLst>
              <a:ext uri="{FF2B5EF4-FFF2-40B4-BE49-F238E27FC236}">
                <a16:creationId xmlns:a16="http://schemas.microsoft.com/office/drawing/2014/main" id="{331268B2-4A5A-3D60-D1E8-38EE1B3D0DC6}"/>
              </a:ext>
            </a:extLst>
          </p:cNvPr>
          <p:cNvSpPr>
            <a:spLocks noGrp="1"/>
          </p:cNvSpPr>
          <p:nvPr>
            <p:ph sz="quarter" idx="15" hasCustomPrompt="1"/>
          </p:nvPr>
        </p:nvSpPr>
        <p:spPr>
          <a:xfrm>
            <a:off x="853018" y="6531734"/>
            <a:ext cx="391379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73885465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CONTENT + Header + Image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2885440" cy="3568028"/>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elit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704645" y="2626643"/>
            <a:ext cx="2914559" cy="802357"/>
          </a:xfrm>
          <a:prstGeom prst="rect">
            <a:avLst/>
          </a:prstGeom>
        </p:spPr>
        <p:txBody>
          <a:bodyPr anchor="b" anchorCtr="0">
            <a:spAutoFit/>
          </a:bodyPr>
          <a:lstStyle>
            <a:lvl1pPr marL="0" indent="0" algn="l">
              <a:lnSpc>
                <a:spcPct val="120000"/>
              </a:lnSpc>
              <a:buNone/>
              <a:defRPr sz="2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elit </a:t>
            </a:r>
            <a:r>
              <a:rPr lang="en-US" err="1"/>
              <a:t>duis</a:t>
            </a:r>
            <a:r>
              <a:rPr lang="en-US"/>
              <a:t> </a:t>
            </a:r>
            <a:r>
              <a:rPr lang="en-US" err="1"/>
              <a:t>autre</a:t>
            </a:r>
            <a:endParaRPr lang="en-US"/>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4366460" y="433993"/>
            <a:ext cx="3710609" cy="6424003"/>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24" name="Text Placeholder 6">
            <a:extLst>
              <a:ext uri="{FF2B5EF4-FFF2-40B4-BE49-F238E27FC236}">
                <a16:creationId xmlns:a16="http://schemas.microsoft.com/office/drawing/2014/main" id="{E8EEE4CA-A3AE-D64D-BC10-C926E5332856}"/>
              </a:ext>
            </a:extLst>
          </p:cNvPr>
          <p:cNvSpPr>
            <a:spLocks noGrp="1"/>
          </p:cNvSpPr>
          <p:nvPr>
            <p:ph type="body" sz="quarter" idx="33" hasCustomPrompt="1"/>
          </p:nvPr>
        </p:nvSpPr>
        <p:spPr>
          <a:xfrm>
            <a:off x="8704645" y="3572565"/>
            <a:ext cx="2914559"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7" name="Content Placeholder 3">
            <a:extLst>
              <a:ext uri="{FF2B5EF4-FFF2-40B4-BE49-F238E27FC236}">
                <a16:creationId xmlns:a16="http://schemas.microsoft.com/office/drawing/2014/main" id="{E6823479-A6DE-6752-B3DA-D040DA13529F}"/>
              </a:ext>
            </a:extLst>
          </p:cNvPr>
          <p:cNvSpPr>
            <a:spLocks noGrp="1"/>
          </p:cNvSpPr>
          <p:nvPr>
            <p:ph sz="quarter" idx="15" hasCustomPrompt="1"/>
          </p:nvPr>
        </p:nvSpPr>
        <p:spPr>
          <a:xfrm>
            <a:off x="853019" y="6531734"/>
            <a:ext cx="288544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66559895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CONTENT + Header + Image + Stat Callout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2885440" cy="3568028"/>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elit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704645" y="1802421"/>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39" name="Text Placeholder 2">
            <a:extLst>
              <a:ext uri="{FF2B5EF4-FFF2-40B4-BE49-F238E27FC236}">
                <a16:creationId xmlns:a16="http://schemas.microsoft.com/office/drawing/2014/main" id="{EE45BF00-2987-B640-866E-3DC2A15572E4}"/>
              </a:ext>
            </a:extLst>
          </p:cNvPr>
          <p:cNvSpPr>
            <a:spLocks noGrp="1"/>
          </p:cNvSpPr>
          <p:nvPr>
            <p:ph type="body" sz="quarter" idx="16" hasCustomPrompt="1"/>
          </p:nvPr>
        </p:nvSpPr>
        <p:spPr>
          <a:xfrm>
            <a:off x="8704644" y="2507048"/>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4366460" y="433993"/>
            <a:ext cx="3710609" cy="6424003"/>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50" name="Text Placeholder 4">
            <a:extLst>
              <a:ext uri="{FF2B5EF4-FFF2-40B4-BE49-F238E27FC236}">
                <a16:creationId xmlns:a16="http://schemas.microsoft.com/office/drawing/2014/main" id="{5579118C-79CA-144E-AA8F-2E2A7C13F30B}"/>
              </a:ext>
            </a:extLst>
          </p:cNvPr>
          <p:cNvSpPr>
            <a:spLocks noGrp="1"/>
          </p:cNvSpPr>
          <p:nvPr>
            <p:ph type="body" sz="quarter" idx="18" hasCustomPrompt="1"/>
          </p:nvPr>
        </p:nvSpPr>
        <p:spPr>
          <a:xfrm>
            <a:off x="8704645" y="3455114"/>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51" name="Text Placeholder 2">
            <a:extLst>
              <a:ext uri="{FF2B5EF4-FFF2-40B4-BE49-F238E27FC236}">
                <a16:creationId xmlns:a16="http://schemas.microsoft.com/office/drawing/2014/main" id="{E288E0C1-0C4B-BF4E-8463-30E1FA0AAA31}"/>
              </a:ext>
            </a:extLst>
          </p:cNvPr>
          <p:cNvSpPr>
            <a:spLocks noGrp="1"/>
          </p:cNvSpPr>
          <p:nvPr>
            <p:ph type="body" sz="quarter" idx="19" hasCustomPrompt="1"/>
          </p:nvPr>
        </p:nvSpPr>
        <p:spPr>
          <a:xfrm>
            <a:off x="8704644" y="4159741"/>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2" name="Text Placeholder 4">
            <a:extLst>
              <a:ext uri="{FF2B5EF4-FFF2-40B4-BE49-F238E27FC236}">
                <a16:creationId xmlns:a16="http://schemas.microsoft.com/office/drawing/2014/main" id="{1DFD462B-B12A-1247-B9F0-C032F89F444F}"/>
              </a:ext>
            </a:extLst>
          </p:cNvPr>
          <p:cNvSpPr>
            <a:spLocks noGrp="1"/>
          </p:cNvSpPr>
          <p:nvPr>
            <p:ph type="body" sz="quarter" idx="20" hasCustomPrompt="1"/>
          </p:nvPr>
        </p:nvSpPr>
        <p:spPr>
          <a:xfrm>
            <a:off x="8704645" y="5138707"/>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57" name="Text Placeholder 2">
            <a:extLst>
              <a:ext uri="{FF2B5EF4-FFF2-40B4-BE49-F238E27FC236}">
                <a16:creationId xmlns:a16="http://schemas.microsoft.com/office/drawing/2014/main" id="{76F48538-FB2D-2E41-8152-BED0BA0B5C86}"/>
              </a:ext>
            </a:extLst>
          </p:cNvPr>
          <p:cNvSpPr>
            <a:spLocks noGrp="1"/>
          </p:cNvSpPr>
          <p:nvPr>
            <p:ph type="body" sz="quarter" idx="21" hasCustomPrompt="1"/>
          </p:nvPr>
        </p:nvSpPr>
        <p:spPr>
          <a:xfrm>
            <a:off x="8704644" y="5843334"/>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1" name="Content Placeholder 3">
            <a:extLst>
              <a:ext uri="{FF2B5EF4-FFF2-40B4-BE49-F238E27FC236}">
                <a16:creationId xmlns:a16="http://schemas.microsoft.com/office/drawing/2014/main" id="{CA484163-80EF-40FC-1A40-69C7BC36E53F}"/>
              </a:ext>
            </a:extLst>
          </p:cNvPr>
          <p:cNvSpPr>
            <a:spLocks noGrp="1"/>
          </p:cNvSpPr>
          <p:nvPr>
            <p:ph sz="quarter" idx="15" hasCustomPrompt="1"/>
          </p:nvPr>
        </p:nvSpPr>
        <p:spPr>
          <a:xfrm>
            <a:off x="853019" y="6531734"/>
            <a:ext cx="288544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22005084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CONTENT + Header + 2 Callout Boxes + 2 images (V)">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6" y="15497"/>
            <a:ext cx="2696833" cy="3429004"/>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23" name="Picture Placeholder 2">
            <a:extLst>
              <a:ext uri="{FF2B5EF4-FFF2-40B4-BE49-F238E27FC236}">
                <a16:creationId xmlns:a16="http://schemas.microsoft.com/office/drawing/2014/main" id="{874FEB89-8FA2-D94F-AA19-4F5CDD2FAEB6}"/>
              </a:ext>
            </a:extLst>
          </p:cNvPr>
          <p:cNvSpPr>
            <a:spLocks noGrp="1"/>
          </p:cNvSpPr>
          <p:nvPr>
            <p:ph type="pic" idx="48" hasCustomPrompt="1"/>
          </p:nvPr>
        </p:nvSpPr>
        <p:spPr>
          <a:xfrm>
            <a:off x="9367346" y="3426104"/>
            <a:ext cx="2824655" cy="3431897"/>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5334217" y="4545217"/>
            <a:ext cx="4987075" cy="2318299"/>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10321292" y="4545217"/>
            <a:ext cx="118099" cy="2318299"/>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5711022" y="4994889"/>
            <a:ext cx="3980847" cy="361724"/>
          </a:xfrm>
          <a:prstGeom prst="rect">
            <a:avLst/>
          </a:prstGeom>
        </p:spPr>
        <p:txBody>
          <a:bodyPr>
            <a:spAutoFit/>
          </a:bodyPr>
          <a:lstStyle>
            <a:lvl1pPr marL="0" indent="0">
              <a:buNone/>
              <a:defRPr sz="2000">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endParaRPr lang="en-US"/>
          </a:p>
        </p:txBody>
      </p:sp>
      <p:sp>
        <p:nvSpPr>
          <p:cNvPr id="28" name="Text Placeholder 2">
            <a:extLst>
              <a:ext uri="{FF2B5EF4-FFF2-40B4-BE49-F238E27FC236}">
                <a16:creationId xmlns:a16="http://schemas.microsoft.com/office/drawing/2014/main" id="{490E533F-240B-2440-A0E6-B8749769DBF6}"/>
              </a:ext>
            </a:extLst>
          </p:cNvPr>
          <p:cNvSpPr>
            <a:spLocks noGrp="1"/>
          </p:cNvSpPr>
          <p:nvPr>
            <p:ph type="body" sz="quarter" idx="16" hasCustomPrompt="1"/>
          </p:nvPr>
        </p:nvSpPr>
        <p:spPr>
          <a:xfrm>
            <a:off x="5711022" y="5500396"/>
            <a:ext cx="4438911" cy="821080"/>
          </a:xfrm>
          <a:prstGeom prst="rect">
            <a:avLst/>
          </a:prstGeom>
        </p:spPr>
        <p:txBody>
          <a:bodyPr>
            <a:spAutoFit/>
          </a:bodyPr>
          <a:lstStyle>
            <a:lvl1pPr marL="0" indent="0">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25" name="SmartArt Placeholder 5">
            <a:extLst>
              <a:ext uri="{FF2B5EF4-FFF2-40B4-BE49-F238E27FC236}">
                <a16:creationId xmlns:a16="http://schemas.microsoft.com/office/drawing/2014/main" id="{DD032622-D219-C34A-92DB-FD8972E704F4}"/>
              </a:ext>
            </a:extLst>
          </p:cNvPr>
          <p:cNvSpPr>
            <a:spLocks noGrp="1"/>
          </p:cNvSpPr>
          <p:nvPr>
            <p:ph type="dgm" sz="quarter" idx="49"/>
          </p:nvPr>
        </p:nvSpPr>
        <p:spPr>
          <a:xfrm flipH="1">
            <a:off x="7207303" y="1126201"/>
            <a:ext cx="4987075" cy="2318299"/>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26" name="SmartArt Placeholder 5">
            <a:extLst>
              <a:ext uri="{FF2B5EF4-FFF2-40B4-BE49-F238E27FC236}">
                <a16:creationId xmlns:a16="http://schemas.microsoft.com/office/drawing/2014/main" id="{90CA3051-ECC4-CA4F-9F07-AE147B28A9A9}"/>
              </a:ext>
            </a:extLst>
          </p:cNvPr>
          <p:cNvSpPr>
            <a:spLocks noGrp="1"/>
          </p:cNvSpPr>
          <p:nvPr>
            <p:ph type="dgm" sz="quarter" idx="50"/>
          </p:nvPr>
        </p:nvSpPr>
        <p:spPr>
          <a:xfrm flipH="1">
            <a:off x="7077611" y="1126201"/>
            <a:ext cx="118099" cy="2318299"/>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27" name="Text Placeholder 4">
            <a:extLst>
              <a:ext uri="{FF2B5EF4-FFF2-40B4-BE49-F238E27FC236}">
                <a16:creationId xmlns:a16="http://schemas.microsoft.com/office/drawing/2014/main" id="{4A8B276D-6ED1-3147-A1CE-C736B286E16B}"/>
              </a:ext>
            </a:extLst>
          </p:cNvPr>
          <p:cNvSpPr>
            <a:spLocks noGrp="1"/>
          </p:cNvSpPr>
          <p:nvPr>
            <p:ph type="body" sz="quarter" idx="51" hasCustomPrompt="1"/>
          </p:nvPr>
        </p:nvSpPr>
        <p:spPr>
          <a:xfrm>
            <a:off x="7584107" y="1591306"/>
            <a:ext cx="3980847" cy="361724"/>
          </a:xfrm>
          <a:prstGeom prst="rect">
            <a:avLst/>
          </a:prstGeom>
        </p:spPr>
        <p:txBody>
          <a:bodyPr>
            <a:spAutoFit/>
          </a:bodyPr>
          <a:lstStyle>
            <a:lvl1pPr marL="0" indent="0">
              <a:buNone/>
              <a:defRPr sz="2000">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endParaRPr lang="en-US"/>
          </a:p>
        </p:txBody>
      </p:sp>
      <p:sp>
        <p:nvSpPr>
          <p:cNvPr id="29" name="Text Placeholder 2">
            <a:extLst>
              <a:ext uri="{FF2B5EF4-FFF2-40B4-BE49-F238E27FC236}">
                <a16:creationId xmlns:a16="http://schemas.microsoft.com/office/drawing/2014/main" id="{270C3AE8-92A6-DC45-8076-1016702E8E99}"/>
              </a:ext>
            </a:extLst>
          </p:cNvPr>
          <p:cNvSpPr>
            <a:spLocks noGrp="1"/>
          </p:cNvSpPr>
          <p:nvPr>
            <p:ph type="body" sz="quarter" idx="52" hasCustomPrompt="1"/>
          </p:nvPr>
        </p:nvSpPr>
        <p:spPr>
          <a:xfrm>
            <a:off x="7584107" y="2096813"/>
            <a:ext cx="4438911" cy="821080"/>
          </a:xfrm>
          <a:prstGeom prst="rect">
            <a:avLst/>
          </a:prstGeom>
        </p:spPr>
        <p:txBody>
          <a:bodyPr>
            <a:spAutoFit/>
          </a:bodyPr>
          <a:lstStyle>
            <a:lvl1pPr marL="0" indent="0">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39" name="Text Placeholder 6">
            <a:extLst>
              <a:ext uri="{FF2B5EF4-FFF2-40B4-BE49-F238E27FC236}">
                <a16:creationId xmlns:a16="http://schemas.microsoft.com/office/drawing/2014/main" id="{8D91E962-DA95-3346-8161-55FB857B6BFC}"/>
              </a:ext>
            </a:extLst>
          </p:cNvPr>
          <p:cNvSpPr>
            <a:spLocks noGrp="1"/>
          </p:cNvSpPr>
          <p:nvPr>
            <p:ph type="body" sz="quarter" idx="13" hasCustomPrompt="1"/>
          </p:nvPr>
        </p:nvSpPr>
        <p:spPr>
          <a:xfrm>
            <a:off x="853018" y="2724548"/>
            <a:ext cx="3913369"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7" name="Content Placeholder 3">
            <a:extLst>
              <a:ext uri="{FF2B5EF4-FFF2-40B4-BE49-F238E27FC236}">
                <a16:creationId xmlns:a16="http://schemas.microsoft.com/office/drawing/2014/main" id="{B1BBAB00-AD41-366E-8609-958A5D058F83}"/>
              </a:ext>
            </a:extLst>
          </p:cNvPr>
          <p:cNvSpPr>
            <a:spLocks noGrp="1"/>
          </p:cNvSpPr>
          <p:nvPr>
            <p:ph sz="quarter" idx="15" hasCustomPrompt="1"/>
          </p:nvPr>
        </p:nvSpPr>
        <p:spPr>
          <a:xfrm>
            <a:off x="853019" y="6531734"/>
            <a:ext cx="3913368"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3743656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 Header + Image + Stat Callout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2885440" cy="3568028"/>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elit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704645" y="1802421"/>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39" name="Text Placeholder 2">
            <a:extLst>
              <a:ext uri="{FF2B5EF4-FFF2-40B4-BE49-F238E27FC236}">
                <a16:creationId xmlns:a16="http://schemas.microsoft.com/office/drawing/2014/main" id="{EE45BF00-2987-B640-866E-3DC2A15572E4}"/>
              </a:ext>
            </a:extLst>
          </p:cNvPr>
          <p:cNvSpPr>
            <a:spLocks noGrp="1"/>
          </p:cNvSpPr>
          <p:nvPr>
            <p:ph type="body" sz="quarter" idx="16" hasCustomPrompt="1"/>
          </p:nvPr>
        </p:nvSpPr>
        <p:spPr>
          <a:xfrm>
            <a:off x="8704644" y="2507048"/>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4366460" y="433993"/>
            <a:ext cx="3710609" cy="6424003"/>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50" name="Text Placeholder 4">
            <a:extLst>
              <a:ext uri="{FF2B5EF4-FFF2-40B4-BE49-F238E27FC236}">
                <a16:creationId xmlns:a16="http://schemas.microsoft.com/office/drawing/2014/main" id="{5579118C-79CA-144E-AA8F-2E2A7C13F30B}"/>
              </a:ext>
            </a:extLst>
          </p:cNvPr>
          <p:cNvSpPr>
            <a:spLocks noGrp="1"/>
          </p:cNvSpPr>
          <p:nvPr>
            <p:ph type="body" sz="quarter" idx="18" hasCustomPrompt="1"/>
          </p:nvPr>
        </p:nvSpPr>
        <p:spPr>
          <a:xfrm>
            <a:off x="8704645" y="3455114"/>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51" name="Text Placeholder 2">
            <a:extLst>
              <a:ext uri="{FF2B5EF4-FFF2-40B4-BE49-F238E27FC236}">
                <a16:creationId xmlns:a16="http://schemas.microsoft.com/office/drawing/2014/main" id="{E288E0C1-0C4B-BF4E-8463-30E1FA0AAA31}"/>
              </a:ext>
            </a:extLst>
          </p:cNvPr>
          <p:cNvSpPr>
            <a:spLocks noGrp="1"/>
          </p:cNvSpPr>
          <p:nvPr>
            <p:ph type="body" sz="quarter" idx="19" hasCustomPrompt="1"/>
          </p:nvPr>
        </p:nvSpPr>
        <p:spPr>
          <a:xfrm>
            <a:off x="8704644" y="4159741"/>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2" name="Text Placeholder 4">
            <a:extLst>
              <a:ext uri="{FF2B5EF4-FFF2-40B4-BE49-F238E27FC236}">
                <a16:creationId xmlns:a16="http://schemas.microsoft.com/office/drawing/2014/main" id="{1DFD462B-B12A-1247-B9F0-C032F89F444F}"/>
              </a:ext>
            </a:extLst>
          </p:cNvPr>
          <p:cNvSpPr>
            <a:spLocks noGrp="1"/>
          </p:cNvSpPr>
          <p:nvPr>
            <p:ph type="body" sz="quarter" idx="20" hasCustomPrompt="1"/>
          </p:nvPr>
        </p:nvSpPr>
        <p:spPr>
          <a:xfrm>
            <a:off x="8704645" y="5138707"/>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57" name="Text Placeholder 2">
            <a:extLst>
              <a:ext uri="{FF2B5EF4-FFF2-40B4-BE49-F238E27FC236}">
                <a16:creationId xmlns:a16="http://schemas.microsoft.com/office/drawing/2014/main" id="{76F48538-FB2D-2E41-8152-BED0BA0B5C86}"/>
              </a:ext>
            </a:extLst>
          </p:cNvPr>
          <p:cNvSpPr>
            <a:spLocks noGrp="1"/>
          </p:cNvSpPr>
          <p:nvPr>
            <p:ph type="body" sz="quarter" idx="21" hasCustomPrompt="1"/>
          </p:nvPr>
        </p:nvSpPr>
        <p:spPr>
          <a:xfrm>
            <a:off x="8704644" y="5843334"/>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1" name="Content Placeholder 3">
            <a:extLst>
              <a:ext uri="{FF2B5EF4-FFF2-40B4-BE49-F238E27FC236}">
                <a16:creationId xmlns:a16="http://schemas.microsoft.com/office/drawing/2014/main" id="{CA484163-80EF-40FC-1A40-69C7BC36E53F}"/>
              </a:ext>
            </a:extLst>
          </p:cNvPr>
          <p:cNvSpPr>
            <a:spLocks noGrp="1"/>
          </p:cNvSpPr>
          <p:nvPr>
            <p:ph sz="quarter" idx="15" hasCustomPrompt="1"/>
          </p:nvPr>
        </p:nvSpPr>
        <p:spPr>
          <a:xfrm>
            <a:off x="853019" y="6531734"/>
            <a:ext cx="288544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72118949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CONTENT - Question + Answ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 tempor?</a:t>
            </a:r>
          </a:p>
        </p:txBody>
      </p:sp>
      <p:sp>
        <p:nvSpPr>
          <p:cNvPr id="24" name="Text Placeholder 2">
            <a:extLst>
              <a:ext uri="{FF2B5EF4-FFF2-40B4-BE49-F238E27FC236}">
                <a16:creationId xmlns:a16="http://schemas.microsoft.com/office/drawing/2014/main" id="{173C2D75-551A-4549-A68C-FB586B54A88F}"/>
              </a:ext>
            </a:extLst>
          </p:cNvPr>
          <p:cNvSpPr>
            <a:spLocks noGrp="1"/>
          </p:cNvSpPr>
          <p:nvPr>
            <p:ph type="body" sz="quarter" idx="16" hasCustomPrompt="1"/>
          </p:nvPr>
        </p:nvSpPr>
        <p:spPr>
          <a:xfrm>
            <a:off x="853441"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A</a:t>
            </a:r>
          </a:p>
        </p:txBody>
      </p:sp>
      <p:sp>
        <p:nvSpPr>
          <p:cNvPr id="35" name="Text Placeholder 2">
            <a:extLst>
              <a:ext uri="{FF2B5EF4-FFF2-40B4-BE49-F238E27FC236}">
                <a16:creationId xmlns:a16="http://schemas.microsoft.com/office/drawing/2014/main" id="{D003CF36-0F40-294E-A205-0A89A49DFED7}"/>
              </a:ext>
            </a:extLst>
          </p:cNvPr>
          <p:cNvSpPr>
            <a:spLocks noGrp="1"/>
          </p:cNvSpPr>
          <p:nvPr>
            <p:ph type="body" sz="quarter" idx="20" hasCustomPrompt="1"/>
          </p:nvPr>
        </p:nvSpPr>
        <p:spPr>
          <a:xfrm>
            <a:off x="853440"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grpSp>
        <p:nvGrpSpPr>
          <p:cNvPr id="46" name="Group 45">
            <a:extLst>
              <a:ext uri="{FF2B5EF4-FFF2-40B4-BE49-F238E27FC236}">
                <a16:creationId xmlns:a16="http://schemas.microsoft.com/office/drawing/2014/main" id="{CD4CDA74-4142-3D49-B359-1E6280FC3329}"/>
              </a:ext>
            </a:extLst>
          </p:cNvPr>
          <p:cNvGrpSpPr/>
          <p:nvPr/>
        </p:nvGrpSpPr>
        <p:grpSpPr>
          <a:xfrm>
            <a:off x="822573" y="5001267"/>
            <a:ext cx="559696" cy="559696"/>
            <a:chOff x="4181311" y="1066071"/>
            <a:chExt cx="773364" cy="773364"/>
          </a:xfrm>
        </p:grpSpPr>
        <p:sp>
          <p:nvSpPr>
            <p:cNvPr id="48" name="Oval 47">
              <a:extLst>
                <a:ext uri="{FF2B5EF4-FFF2-40B4-BE49-F238E27FC236}">
                  <a16:creationId xmlns:a16="http://schemas.microsoft.com/office/drawing/2014/main" id="{83E22081-D9AA-E14B-9A14-D44D00EE2FDA}"/>
                </a:ext>
              </a:extLst>
            </p:cNvPr>
            <p:cNvSpPr/>
            <p:nvPr/>
          </p:nvSpPr>
          <p:spPr>
            <a:xfrm>
              <a:off x="4181311" y="1066071"/>
              <a:ext cx="773364" cy="773364"/>
            </a:xfrm>
            <a:prstGeom prst="ellipse">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3200" b="1">
                <a:solidFill>
                  <a:srgbClr val="00AAC6"/>
                </a:solidFill>
                <a:latin typeface="Neue Haas Grotesk Text Pro" panose="020B0504020202020204" pitchFamily="34" charset="0"/>
              </a:endParaRPr>
            </a:p>
          </p:txBody>
        </p:sp>
        <p:pic>
          <p:nvPicPr>
            <p:cNvPr id="49" name="Picture 48" descr="A picture containing light, drawing&#10;&#10;Description automatically generated">
              <a:extLst>
                <a:ext uri="{FF2B5EF4-FFF2-40B4-BE49-F238E27FC236}">
                  <a16:creationId xmlns:a16="http://schemas.microsoft.com/office/drawing/2014/main" id="{7B9EEFF8-9992-BE4D-9D23-B29E3B6A0F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21846" y="1193749"/>
              <a:ext cx="500308" cy="520501"/>
            </a:xfrm>
            <a:prstGeom prst="rect">
              <a:avLst/>
            </a:prstGeom>
          </p:spPr>
        </p:pic>
      </p:gr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611033" y="5022506"/>
            <a:ext cx="10079400" cy="707972"/>
          </a:xfrm>
          <a:prstGeom prst="rect">
            <a:avLst/>
          </a:prstGeom>
        </p:spPr>
        <p:txBody>
          <a:bodyPr>
            <a:spAutoFit/>
          </a:bodyPr>
          <a:lstStyle>
            <a:lvl1pPr marL="0" indent="0">
              <a:lnSpc>
                <a:spcPct val="120000"/>
              </a:lnSpc>
              <a:buNone/>
              <a:defRPr lang="en-US" sz="2000"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 eiusmod tempor incididunt ut labore et dolore magna aliqua.</a:t>
            </a:r>
          </a:p>
        </p:txBody>
      </p:sp>
      <p:sp>
        <p:nvSpPr>
          <p:cNvPr id="40" name="Text Placeholder 2">
            <a:extLst>
              <a:ext uri="{FF2B5EF4-FFF2-40B4-BE49-F238E27FC236}">
                <a16:creationId xmlns:a16="http://schemas.microsoft.com/office/drawing/2014/main" id="{9BB70AF6-29FB-A64D-8FB4-A62D801824EC}"/>
              </a:ext>
            </a:extLst>
          </p:cNvPr>
          <p:cNvSpPr>
            <a:spLocks noGrp="1"/>
          </p:cNvSpPr>
          <p:nvPr>
            <p:ph type="body" sz="quarter" idx="21" hasCustomPrompt="1"/>
          </p:nvPr>
        </p:nvSpPr>
        <p:spPr>
          <a:xfrm>
            <a:off x="3750980"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B</a:t>
            </a:r>
          </a:p>
        </p:txBody>
      </p:sp>
      <p:sp>
        <p:nvSpPr>
          <p:cNvPr id="45" name="Text Placeholder 2">
            <a:extLst>
              <a:ext uri="{FF2B5EF4-FFF2-40B4-BE49-F238E27FC236}">
                <a16:creationId xmlns:a16="http://schemas.microsoft.com/office/drawing/2014/main" id="{C99796F8-BA54-C344-885A-052A36BF2E37}"/>
              </a:ext>
            </a:extLst>
          </p:cNvPr>
          <p:cNvSpPr>
            <a:spLocks noGrp="1"/>
          </p:cNvSpPr>
          <p:nvPr>
            <p:ph type="body" sz="quarter" idx="22" hasCustomPrompt="1"/>
          </p:nvPr>
        </p:nvSpPr>
        <p:spPr>
          <a:xfrm>
            <a:off x="3750981"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7" name="Text Placeholder 2">
            <a:extLst>
              <a:ext uri="{FF2B5EF4-FFF2-40B4-BE49-F238E27FC236}">
                <a16:creationId xmlns:a16="http://schemas.microsoft.com/office/drawing/2014/main" id="{89F232B6-9AA0-2A46-B3B7-B1AC2474D85B}"/>
              </a:ext>
            </a:extLst>
          </p:cNvPr>
          <p:cNvSpPr>
            <a:spLocks noGrp="1"/>
          </p:cNvSpPr>
          <p:nvPr>
            <p:ph type="body" sz="quarter" idx="23" hasCustomPrompt="1"/>
          </p:nvPr>
        </p:nvSpPr>
        <p:spPr>
          <a:xfrm>
            <a:off x="6648517"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  </a:t>
            </a:r>
          </a:p>
        </p:txBody>
      </p:sp>
      <p:sp>
        <p:nvSpPr>
          <p:cNvPr id="51" name="Text Placeholder 2">
            <a:extLst>
              <a:ext uri="{FF2B5EF4-FFF2-40B4-BE49-F238E27FC236}">
                <a16:creationId xmlns:a16="http://schemas.microsoft.com/office/drawing/2014/main" id="{ED87A3D0-0680-9944-9687-BA7A1EB36AD8}"/>
              </a:ext>
            </a:extLst>
          </p:cNvPr>
          <p:cNvSpPr>
            <a:spLocks noGrp="1"/>
          </p:cNvSpPr>
          <p:nvPr>
            <p:ph type="body" sz="quarter" idx="24" hasCustomPrompt="1"/>
          </p:nvPr>
        </p:nvSpPr>
        <p:spPr>
          <a:xfrm>
            <a:off x="6648519"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2" name="Text Placeholder 2">
            <a:extLst>
              <a:ext uri="{FF2B5EF4-FFF2-40B4-BE49-F238E27FC236}">
                <a16:creationId xmlns:a16="http://schemas.microsoft.com/office/drawing/2014/main" id="{394C5C90-FA0C-B743-A447-0E8ECCF3739F}"/>
              </a:ext>
            </a:extLst>
          </p:cNvPr>
          <p:cNvSpPr>
            <a:spLocks noGrp="1"/>
          </p:cNvSpPr>
          <p:nvPr>
            <p:ph type="body" sz="quarter" idx="25" hasCustomPrompt="1"/>
          </p:nvPr>
        </p:nvSpPr>
        <p:spPr>
          <a:xfrm>
            <a:off x="9546059" y="2314184"/>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D</a:t>
            </a:r>
          </a:p>
        </p:txBody>
      </p:sp>
      <p:sp>
        <p:nvSpPr>
          <p:cNvPr id="53" name="Text Placeholder 2">
            <a:extLst>
              <a:ext uri="{FF2B5EF4-FFF2-40B4-BE49-F238E27FC236}">
                <a16:creationId xmlns:a16="http://schemas.microsoft.com/office/drawing/2014/main" id="{CEB93332-D508-5A4A-8A92-64AAAB18381E}"/>
              </a:ext>
            </a:extLst>
          </p:cNvPr>
          <p:cNvSpPr>
            <a:spLocks noGrp="1"/>
          </p:cNvSpPr>
          <p:nvPr>
            <p:ph type="body" sz="quarter" idx="26" hasCustomPrompt="1"/>
          </p:nvPr>
        </p:nvSpPr>
        <p:spPr>
          <a:xfrm>
            <a:off x="9546058" y="2607695"/>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6" name="Content Placeholder 3">
            <a:extLst>
              <a:ext uri="{FF2B5EF4-FFF2-40B4-BE49-F238E27FC236}">
                <a16:creationId xmlns:a16="http://schemas.microsoft.com/office/drawing/2014/main" id="{273E0B3E-19E6-6C64-0002-9E5DE004593E}"/>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3250862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CONTENT + Statement + Gray Sidebar">
    <p:spTree>
      <p:nvGrpSpPr>
        <p:cNvPr id="1" name=""/>
        <p:cNvGrpSpPr/>
        <p:nvPr/>
      </p:nvGrpSpPr>
      <p:grpSpPr>
        <a:xfrm>
          <a:off x="0" y="0"/>
          <a:ext cx="0" cy="0"/>
          <a:chOff x="0" y="0"/>
          <a:chExt cx="0" cy="0"/>
        </a:xfrm>
      </p:grpSpPr>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9BD7F6AC-ABAB-6D49-9867-2B9AF532496B}"/>
              </a:ext>
            </a:extLst>
          </p:cNvPr>
          <p:cNvSpPr>
            <a:spLocks noGrp="1"/>
          </p:cNvSpPr>
          <p:nvPr>
            <p:ph type="title" hasCustomPrompt="1"/>
          </p:nvPr>
        </p:nvSpPr>
        <p:spPr>
          <a:xfrm>
            <a:off x="853440" y="365760"/>
            <a:ext cx="4658477" cy="5012654"/>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 tempor incididunt ut labore et. </a:t>
            </a:r>
          </a:p>
        </p:txBody>
      </p:sp>
      <p:sp>
        <p:nvSpPr>
          <p:cNvPr id="21" name="SmartArt Placeholder 2">
            <a:extLst>
              <a:ext uri="{FF2B5EF4-FFF2-40B4-BE49-F238E27FC236}">
                <a16:creationId xmlns:a16="http://schemas.microsoft.com/office/drawing/2014/main" id="{F7770148-AEFA-2A4F-8566-22B80258488B}"/>
              </a:ext>
            </a:extLst>
          </p:cNvPr>
          <p:cNvSpPr>
            <a:spLocks noGrp="1"/>
          </p:cNvSpPr>
          <p:nvPr>
            <p:ph type="dgm" sz="quarter" idx="26"/>
          </p:nvPr>
        </p:nvSpPr>
        <p:spPr>
          <a:xfrm>
            <a:off x="7185998" y="2457"/>
            <a:ext cx="5004535"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lide Number Placeholder 5">
            <a:extLst>
              <a:ext uri="{FF2B5EF4-FFF2-40B4-BE49-F238E27FC236}">
                <a16:creationId xmlns:a16="http://schemas.microsoft.com/office/drawing/2014/main" id="{EA25BEC9-6E43-304C-B8EC-1F306DCE68B6}"/>
              </a:ext>
            </a:extLst>
          </p:cNvPr>
          <p:cNvSpPr txBox="1">
            <a:spLocks/>
          </p:cNvSpPr>
          <p:nvPr userDrawn="1"/>
        </p:nvSpPr>
        <p:spPr>
          <a:xfrm>
            <a:off x="11691904"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5" name="Straight Connector 34">
            <a:extLst>
              <a:ext uri="{FF2B5EF4-FFF2-40B4-BE49-F238E27FC236}">
                <a16:creationId xmlns:a16="http://schemas.microsoft.com/office/drawing/2014/main" id="{CC322C33-85C7-F44B-862A-77AD706EFBB8}"/>
              </a:ext>
            </a:extLst>
          </p:cNvPr>
          <p:cNvCxnSpPr>
            <a:cxnSpLocks/>
          </p:cNvCxnSpPr>
          <p:nvPr userDrawn="1"/>
        </p:nvCxnSpPr>
        <p:spPr>
          <a:xfrm>
            <a:off x="11733768"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2">
            <a:extLst>
              <a:ext uri="{FF2B5EF4-FFF2-40B4-BE49-F238E27FC236}">
                <a16:creationId xmlns:a16="http://schemas.microsoft.com/office/drawing/2014/main" id="{281362A0-DE0E-AF07-16D0-438683789329}"/>
              </a:ext>
            </a:extLst>
          </p:cNvPr>
          <p:cNvSpPr>
            <a:spLocks noGrp="1"/>
          </p:cNvSpPr>
          <p:nvPr>
            <p:ph sz="quarter" idx="14"/>
          </p:nvPr>
        </p:nvSpPr>
        <p:spPr>
          <a:xfrm>
            <a:off x="7724172" y="365760"/>
            <a:ext cx="3966179"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E5C8D1D6-6434-DDA3-8641-B9138052AB06}"/>
              </a:ext>
            </a:extLst>
          </p:cNvPr>
          <p:cNvSpPr>
            <a:spLocks noGrp="1"/>
          </p:cNvSpPr>
          <p:nvPr>
            <p:ph sz="quarter" idx="15" hasCustomPrompt="1"/>
          </p:nvPr>
        </p:nvSpPr>
        <p:spPr>
          <a:xfrm>
            <a:off x="853019" y="6531734"/>
            <a:ext cx="465847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79333946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CONTENT + Header + Statement + Gray Sidebar">
    <p:spTree>
      <p:nvGrpSpPr>
        <p:cNvPr id="1" name=""/>
        <p:cNvGrpSpPr/>
        <p:nvPr/>
      </p:nvGrpSpPr>
      <p:grpSpPr>
        <a:xfrm>
          <a:off x="0" y="0"/>
          <a:ext cx="0" cy="0"/>
          <a:chOff x="0" y="0"/>
          <a:chExt cx="0" cy="0"/>
        </a:xfrm>
      </p:grpSpPr>
      <p:sp>
        <p:nvSpPr>
          <p:cNvPr id="21" name="SmartArt Placeholder 2">
            <a:extLst>
              <a:ext uri="{FF2B5EF4-FFF2-40B4-BE49-F238E27FC236}">
                <a16:creationId xmlns:a16="http://schemas.microsoft.com/office/drawing/2014/main" id="{F7770148-AEFA-2A4F-8566-22B80258488B}"/>
              </a:ext>
            </a:extLst>
          </p:cNvPr>
          <p:cNvSpPr>
            <a:spLocks noGrp="1"/>
          </p:cNvSpPr>
          <p:nvPr>
            <p:ph type="dgm" sz="quarter" idx="26"/>
          </p:nvPr>
        </p:nvSpPr>
        <p:spPr>
          <a:xfrm>
            <a:off x="4769853" y="-14901"/>
            <a:ext cx="7422147"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9BD7F6AC-ABAB-6D49-9867-2B9AF532496B}"/>
              </a:ext>
            </a:extLst>
          </p:cNvPr>
          <p:cNvSpPr>
            <a:spLocks noGrp="1"/>
          </p:cNvSpPr>
          <p:nvPr>
            <p:ph type="title" hasCustomPrompt="1"/>
          </p:nvPr>
        </p:nvSpPr>
        <p:spPr>
          <a:xfrm>
            <a:off x="853442" y="365760"/>
            <a:ext cx="3338897" cy="2845715"/>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a:t>
            </a:r>
          </a:p>
        </p:txBody>
      </p:sp>
      <p:sp>
        <p:nvSpPr>
          <p:cNvPr id="3" name="Text Placeholder 2">
            <a:extLst>
              <a:ext uri="{FF2B5EF4-FFF2-40B4-BE49-F238E27FC236}">
                <a16:creationId xmlns:a16="http://schemas.microsoft.com/office/drawing/2014/main" id="{C1E16BC9-D1D1-1140-ACF0-73BCC83C5914}"/>
              </a:ext>
            </a:extLst>
          </p:cNvPr>
          <p:cNvSpPr>
            <a:spLocks noGrp="1"/>
          </p:cNvSpPr>
          <p:nvPr>
            <p:ph type="body" sz="quarter" idx="27" hasCustomPrompt="1"/>
          </p:nvPr>
        </p:nvSpPr>
        <p:spPr>
          <a:xfrm>
            <a:off x="5391153" y="3058694"/>
            <a:ext cx="5947409" cy="3371740"/>
          </a:xfrm>
          <a:prstGeom prst="rect">
            <a:avLst/>
          </a:prstGeom>
        </p:spPr>
        <p:txBody>
          <a:bodyPr anchor="b" anchorCtr="0">
            <a:spAutoFit/>
          </a:bodyPr>
          <a:lstStyle>
            <a:lvl1pPr marL="0" indent="0" algn="r">
              <a:lnSpc>
                <a:spcPct val="110000"/>
              </a:lnSpc>
              <a:spcBef>
                <a:spcPts val="0"/>
              </a:spcBef>
              <a:buNone/>
              <a:defRPr sz="6667" b="1">
                <a:solidFill>
                  <a:srgbClr val="4E2883"/>
                </a:solidFill>
                <a:latin typeface="Neue Haas Grotesk Text Pro" panose="020B0504020202020204" pitchFamily="34" charset="0"/>
              </a:defRPr>
            </a:lvl1pPr>
          </a:lstStyle>
          <a:p>
            <a:pPr lvl="0"/>
            <a:r>
              <a:rPr lang="en-US"/>
              <a:t>Lorem ipsum dolor sit amet consectetur</a:t>
            </a:r>
          </a:p>
        </p:txBody>
      </p:sp>
      <p:sp>
        <p:nvSpPr>
          <p:cNvPr id="23" name="Text Placeholder 6">
            <a:extLst>
              <a:ext uri="{FF2B5EF4-FFF2-40B4-BE49-F238E27FC236}">
                <a16:creationId xmlns:a16="http://schemas.microsoft.com/office/drawing/2014/main" id="{E2CE97D9-9528-9544-B724-31061930A125}"/>
              </a:ext>
            </a:extLst>
          </p:cNvPr>
          <p:cNvSpPr>
            <a:spLocks noGrp="1"/>
          </p:cNvSpPr>
          <p:nvPr>
            <p:ph type="body" sz="quarter" idx="33" hasCustomPrompt="1"/>
          </p:nvPr>
        </p:nvSpPr>
        <p:spPr>
          <a:xfrm>
            <a:off x="851972" y="3396322"/>
            <a:ext cx="3338897"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6" name="Slide Number Placeholder 5">
            <a:extLst>
              <a:ext uri="{FF2B5EF4-FFF2-40B4-BE49-F238E27FC236}">
                <a16:creationId xmlns:a16="http://schemas.microsoft.com/office/drawing/2014/main" id="{FA353816-D034-4044-99E6-CD97FB225A2C}"/>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27" name="Straight Connector 26">
            <a:extLst>
              <a:ext uri="{FF2B5EF4-FFF2-40B4-BE49-F238E27FC236}">
                <a16:creationId xmlns:a16="http://schemas.microsoft.com/office/drawing/2014/main" id="{7FDD62BE-B25E-DD47-9084-14932C0026B0}"/>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3">
            <a:extLst>
              <a:ext uri="{FF2B5EF4-FFF2-40B4-BE49-F238E27FC236}">
                <a16:creationId xmlns:a16="http://schemas.microsoft.com/office/drawing/2014/main" id="{89213B4D-0565-0AFF-8B66-C898E6AE7BAF}"/>
              </a:ext>
            </a:extLst>
          </p:cNvPr>
          <p:cNvSpPr>
            <a:spLocks noGrp="1"/>
          </p:cNvSpPr>
          <p:nvPr>
            <p:ph sz="quarter" idx="15" hasCustomPrompt="1"/>
          </p:nvPr>
        </p:nvSpPr>
        <p:spPr>
          <a:xfrm>
            <a:off x="851972" y="6539808"/>
            <a:ext cx="333889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404143973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CONTENT + Statement - Bo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E16BC9-D1D1-1140-ACF0-73BCC83C5914}"/>
              </a:ext>
            </a:extLst>
          </p:cNvPr>
          <p:cNvSpPr>
            <a:spLocks noGrp="1"/>
          </p:cNvSpPr>
          <p:nvPr>
            <p:ph type="body" sz="quarter" idx="27" hasCustomPrompt="1"/>
          </p:nvPr>
        </p:nvSpPr>
        <p:spPr>
          <a:xfrm>
            <a:off x="853441" y="365762"/>
            <a:ext cx="10485120" cy="5574604"/>
          </a:xfrm>
          <a:prstGeom prst="rect">
            <a:avLst/>
          </a:prstGeom>
        </p:spPr>
        <p:txBody>
          <a:bodyPr anchor="t" anchorCtr="0">
            <a:spAutoFit/>
          </a:bodyPr>
          <a:lstStyle>
            <a:lvl1pPr marL="0" indent="0" algn="l">
              <a:lnSpc>
                <a:spcPct val="110000"/>
              </a:lnSpc>
              <a:spcBef>
                <a:spcPts val="0"/>
              </a:spcBef>
              <a:buNone/>
              <a:defRPr sz="6667" b="1">
                <a:solidFill>
                  <a:srgbClr val="4E2883"/>
                </a:solidFill>
                <a:latin typeface="Neue Haas Grotesk Text Pro" panose="020B0504020202020204" pitchFamily="34" charset="0"/>
              </a:defRPr>
            </a:lvl1pPr>
          </a:lstStyle>
          <a:p>
            <a:pPr lvl="0"/>
            <a:r>
              <a:rPr lang="en-US"/>
              <a:t>Lorem ipsum dolor </a:t>
            </a:r>
            <a:br>
              <a:rPr lang="en-US"/>
            </a:br>
            <a:r>
              <a:rPr lang="en-US"/>
              <a:t>sit amet consectetur adipiscing elit. Sed </a:t>
            </a:r>
            <a:br>
              <a:rPr lang="en-US"/>
            </a:br>
            <a:r>
              <a:rPr lang="en-US"/>
              <a:t>do eiusmod tempor incididunt ut labore et. </a:t>
            </a:r>
          </a:p>
        </p:txBody>
      </p:sp>
      <p:sp>
        <p:nvSpPr>
          <p:cNvPr id="4" name="Content Placeholder 3">
            <a:extLst>
              <a:ext uri="{FF2B5EF4-FFF2-40B4-BE49-F238E27FC236}">
                <a16:creationId xmlns:a16="http://schemas.microsoft.com/office/drawing/2014/main" id="{A57341F2-BB83-A82C-F366-638DD083C8B2}"/>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62721220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BLANK + Disclosure + Page">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4442E58A-0581-3646-09F2-4C15AB72051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89926141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2">
            <a:extLst>
              <a:ext uri="{FF2B5EF4-FFF2-40B4-BE49-F238E27FC236}">
                <a16:creationId xmlns:a16="http://schemas.microsoft.com/office/drawing/2014/main" id="{E73F3CEC-0F91-E2D9-C447-496F77592B6B}"/>
              </a:ext>
            </a:extLst>
          </p:cNvPr>
          <p:cNvSpPr>
            <a:spLocks noGrp="1"/>
          </p:cNvSpPr>
          <p:nvPr>
            <p:ph sz="quarter" idx="14"/>
          </p:nvPr>
        </p:nvSpPr>
        <p:spPr>
          <a:xfrm>
            <a:off x="853018" y="2076452"/>
            <a:ext cx="10837333"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5DFE0DC6-BB45-8CE2-95F1-6E0CEEC88158}"/>
              </a:ext>
            </a:extLst>
          </p:cNvPr>
          <p:cNvSpPr>
            <a:spLocks noGrp="1"/>
          </p:cNvSpPr>
          <p:nvPr>
            <p:ph sz="quarter" idx="15" hasCustomPrompt="1"/>
          </p:nvPr>
        </p:nvSpPr>
        <p:spPr>
          <a:xfrm>
            <a:off x="853017" y="6531734"/>
            <a:ext cx="10744200"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79666239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userDrawn="1">
  <p:cSld name="Title Slide">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a:latin typeface="Neue Haas Grotesk Text Pro" panose="020B0504020202020204" pitchFamily="34" charset="0"/>
                <a:cs typeface="Arial" pitchFamily="34" charset="0"/>
              </a:rPr>
              <a:t>Copyright © 2022 HealthEquity, Inc. All rights reserved.  |  HealthEquity does not provide legal, tax or financial advice.</a:t>
            </a:r>
          </a:p>
        </p:txBody>
      </p:sp>
      <p:sp>
        <p:nvSpPr>
          <p:cNvPr id="40" name="Text Placeholder 4">
            <a:extLst>
              <a:ext uri="{FF2B5EF4-FFF2-40B4-BE49-F238E27FC236}">
                <a16:creationId xmlns:a16="http://schemas.microsoft.com/office/drawing/2014/main" id="{22A45278-A556-F349-AADB-58CC7870E524}"/>
              </a:ext>
            </a:extLst>
          </p:cNvPr>
          <p:cNvSpPr>
            <a:spLocks noGrp="1"/>
          </p:cNvSpPr>
          <p:nvPr>
            <p:ph type="body" sz="quarter" idx="14" hasCustomPrompt="1"/>
          </p:nvPr>
        </p:nvSpPr>
        <p:spPr>
          <a:xfrm>
            <a:off x="601133" y="6255052"/>
            <a:ext cx="4876800" cy="194733"/>
          </a:xfrm>
          <a:prstGeom prst="rect">
            <a:avLst/>
          </a:prstGeom>
        </p:spPr>
        <p:txBody>
          <a:bodyPr lIns="0" tIns="0" rIns="0" bIns="0">
            <a:spAutoFit/>
          </a:bodyPr>
          <a:lstStyle>
            <a:lvl1pPr marL="0" indent="0">
              <a:buNone/>
              <a:defRPr sz="1067" b="1">
                <a:solidFill>
                  <a:schemeClr val="tx1"/>
                </a:solidFill>
                <a:latin typeface="Neue Haas Grotesk Text Pro" panose="020B0504020202020204" pitchFamily="34" charset="0"/>
              </a:defRPr>
            </a:lvl1pPr>
          </a:lstStyle>
          <a:p>
            <a:pPr lvl="0"/>
            <a:r>
              <a:rPr lang="en-US"/>
              <a:t>Month Year (Optional)</a:t>
            </a:r>
          </a:p>
        </p:txBody>
      </p:sp>
      <p:sp>
        <p:nvSpPr>
          <p:cNvPr id="14" name="Picture Placeholder 9">
            <a:extLst>
              <a:ext uri="{FF2B5EF4-FFF2-40B4-BE49-F238E27FC236}">
                <a16:creationId xmlns:a16="http://schemas.microsoft.com/office/drawing/2014/main" id="{F238E1A7-75A2-4B4E-B531-FA0B776B4FF2}"/>
              </a:ext>
            </a:extLst>
          </p:cNvPr>
          <p:cNvSpPr>
            <a:spLocks noGrp="1"/>
          </p:cNvSpPr>
          <p:nvPr>
            <p:ph type="pic" sz="quarter" idx="16"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9" name="Title 1">
            <a:extLst>
              <a:ext uri="{FF2B5EF4-FFF2-40B4-BE49-F238E27FC236}">
                <a16:creationId xmlns:a16="http://schemas.microsoft.com/office/drawing/2014/main" id="{5A97D006-75F5-7043-BB5C-479A1341B695}"/>
              </a:ext>
            </a:extLst>
          </p:cNvPr>
          <p:cNvSpPr>
            <a:spLocks noGrp="1"/>
          </p:cNvSpPr>
          <p:nvPr>
            <p:ph type="title" hasCustomPrompt="1"/>
          </p:nvPr>
        </p:nvSpPr>
        <p:spPr>
          <a:xfrm>
            <a:off x="600373" y="3472178"/>
            <a:ext cx="10911144" cy="2189061"/>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here to add presentation title</a:t>
            </a:r>
          </a:p>
        </p:txBody>
      </p:sp>
    </p:spTree>
    <p:extLst>
      <p:ext uri="{BB962C8B-B14F-4D97-AF65-F5344CB8AC3E}">
        <p14:creationId xmlns:p14="http://schemas.microsoft.com/office/powerpoint/2010/main" val="49750833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Content - with image">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HaasGroteskText Pro" panose="020B0504020202020204" pitchFamily="34" charset="77"/>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amet sed do</a:t>
            </a:r>
          </a:p>
        </p:txBody>
      </p:sp>
      <p:sp>
        <p:nvSpPr>
          <p:cNvPr id="6" name="Content Placeholder 2">
            <a:extLst>
              <a:ext uri="{FF2B5EF4-FFF2-40B4-BE49-F238E27FC236}">
                <a16:creationId xmlns:a16="http://schemas.microsoft.com/office/drawing/2014/main" id="{7F99FE5B-5E9F-BFA8-69AC-7C90660FDB80}"/>
              </a:ext>
            </a:extLst>
          </p:cNvPr>
          <p:cNvSpPr>
            <a:spLocks noGrp="1"/>
          </p:cNvSpPr>
          <p:nvPr>
            <p:ph sz="quarter" idx="14"/>
          </p:nvPr>
        </p:nvSpPr>
        <p:spPr>
          <a:xfrm>
            <a:off x="853018" y="2076452"/>
            <a:ext cx="5253076"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04437CF8-11BC-8851-994F-54070E9CB0DF}"/>
              </a:ext>
            </a:extLst>
          </p:cNvPr>
          <p:cNvSpPr>
            <a:spLocks noGrp="1"/>
          </p:cNvSpPr>
          <p:nvPr>
            <p:ph sz="quarter" idx="15" hasCustomPrompt="1"/>
          </p:nvPr>
        </p:nvSpPr>
        <p:spPr>
          <a:xfrm>
            <a:off x="853018" y="6531734"/>
            <a:ext cx="5242983"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1873685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1_Content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4" y="365761"/>
            <a:ext cx="10836993" cy="1408527"/>
          </a:xfrm>
          <a:prstGeom prst="rect">
            <a:avLst/>
          </a:prstGeom>
        </p:spPr>
        <p:txBody>
          <a:bodyPr wrap="square" lIns="0" rIns="0" anchor="t" anchorCtr="0">
            <a:spAutoFit/>
          </a:bodyPr>
          <a:lstStyle>
            <a:lvl1pPr marL="0" marR="0" indent="0" algn="l" defTabSz="609555"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2">
            <a:extLst>
              <a:ext uri="{FF2B5EF4-FFF2-40B4-BE49-F238E27FC236}">
                <a16:creationId xmlns:a16="http://schemas.microsoft.com/office/drawing/2014/main" id="{E73F3CEC-0F91-E2D9-C447-496F77592B6B}"/>
              </a:ext>
            </a:extLst>
          </p:cNvPr>
          <p:cNvSpPr>
            <a:spLocks noGrp="1"/>
          </p:cNvSpPr>
          <p:nvPr>
            <p:ph sz="quarter" idx="14"/>
          </p:nvPr>
        </p:nvSpPr>
        <p:spPr>
          <a:xfrm>
            <a:off x="853019" y="2076453"/>
            <a:ext cx="10837333"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5DFE0DC6-BB45-8CE2-95F1-6E0CEEC88158}"/>
              </a:ext>
            </a:extLst>
          </p:cNvPr>
          <p:cNvSpPr>
            <a:spLocks noGrp="1"/>
          </p:cNvSpPr>
          <p:nvPr>
            <p:ph sz="quarter" idx="15" hasCustomPrompt="1"/>
          </p:nvPr>
        </p:nvSpPr>
        <p:spPr>
          <a:xfrm>
            <a:off x="853017" y="6531735"/>
            <a:ext cx="10744200" cy="147156"/>
          </a:xfrm>
        </p:spPr>
        <p:txBody>
          <a:bodyPr/>
          <a:lstStyle>
            <a:lvl1pPr marL="0" indent="0">
              <a:buNone/>
              <a:defRPr sz="800">
                <a:latin typeface="NeueHaasGroteskText Pro" panose="020B0504020202020204" pitchFamily="34" charset="77"/>
              </a:defRPr>
            </a:lvl1pPr>
            <a:lvl2pPr marL="237055" indent="0">
              <a:buNone/>
              <a:defRPr sz="800"/>
            </a:lvl2pPr>
            <a:lvl3pPr marL="463527" indent="0">
              <a:buNone/>
              <a:defRPr sz="800"/>
            </a:lvl3pPr>
            <a:lvl4pPr marL="689999" indent="0">
              <a:buNone/>
              <a:defRPr sz="800"/>
            </a:lvl4pPr>
            <a:lvl5pPr marL="692116" indent="0">
              <a:buNone/>
              <a:defRPr sz="800"/>
            </a:lvl5pPr>
          </a:lstStyle>
          <a:p>
            <a:pPr lvl="0"/>
            <a:r>
              <a:rPr lang="en-US"/>
              <a:t>Click to insert disclosure text</a:t>
            </a:r>
          </a:p>
        </p:txBody>
      </p:sp>
    </p:spTree>
    <p:extLst>
      <p:ext uri="{BB962C8B-B14F-4D97-AF65-F5344CB8AC3E}">
        <p14:creationId xmlns:p14="http://schemas.microsoft.com/office/powerpoint/2010/main" val="34735109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 Header + 2 Callout Boxes + 2 images (V)">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6" y="15497"/>
            <a:ext cx="2696833" cy="3429004"/>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23" name="Picture Placeholder 2">
            <a:extLst>
              <a:ext uri="{FF2B5EF4-FFF2-40B4-BE49-F238E27FC236}">
                <a16:creationId xmlns:a16="http://schemas.microsoft.com/office/drawing/2014/main" id="{874FEB89-8FA2-D94F-AA19-4F5CDD2FAEB6}"/>
              </a:ext>
            </a:extLst>
          </p:cNvPr>
          <p:cNvSpPr>
            <a:spLocks noGrp="1"/>
          </p:cNvSpPr>
          <p:nvPr>
            <p:ph type="pic" idx="48" hasCustomPrompt="1"/>
          </p:nvPr>
        </p:nvSpPr>
        <p:spPr>
          <a:xfrm>
            <a:off x="9367346" y="3426104"/>
            <a:ext cx="2824655" cy="3431897"/>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5334217" y="4545217"/>
            <a:ext cx="4987075" cy="2318299"/>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10321292" y="4545217"/>
            <a:ext cx="118099" cy="2318299"/>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5711022" y="4994889"/>
            <a:ext cx="3980847" cy="361724"/>
          </a:xfrm>
          <a:prstGeom prst="rect">
            <a:avLst/>
          </a:prstGeom>
        </p:spPr>
        <p:txBody>
          <a:bodyPr>
            <a:spAutoFit/>
          </a:bodyPr>
          <a:lstStyle>
            <a:lvl1pPr marL="0" indent="0">
              <a:buNone/>
              <a:defRPr sz="2000">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endParaRPr lang="en-US"/>
          </a:p>
        </p:txBody>
      </p:sp>
      <p:sp>
        <p:nvSpPr>
          <p:cNvPr id="28" name="Text Placeholder 2">
            <a:extLst>
              <a:ext uri="{FF2B5EF4-FFF2-40B4-BE49-F238E27FC236}">
                <a16:creationId xmlns:a16="http://schemas.microsoft.com/office/drawing/2014/main" id="{490E533F-240B-2440-A0E6-B8749769DBF6}"/>
              </a:ext>
            </a:extLst>
          </p:cNvPr>
          <p:cNvSpPr>
            <a:spLocks noGrp="1"/>
          </p:cNvSpPr>
          <p:nvPr>
            <p:ph type="body" sz="quarter" idx="16" hasCustomPrompt="1"/>
          </p:nvPr>
        </p:nvSpPr>
        <p:spPr>
          <a:xfrm>
            <a:off x="5711022" y="5500396"/>
            <a:ext cx="4438911" cy="821080"/>
          </a:xfrm>
          <a:prstGeom prst="rect">
            <a:avLst/>
          </a:prstGeom>
        </p:spPr>
        <p:txBody>
          <a:bodyPr>
            <a:spAutoFit/>
          </a:bodyPr>
          <a:lstStyle>
            <a:lvl1pPr marL="0" indent="0">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25" name="SmartArt Placeholder 5">
            <a:extLst>
              <a:ext uri="{FF2B5EF4-FFF2-40B4-BE49-F238E27FC236}">
                <a16:creationId xmlns:a16="http://schemas.microsoft.com/office/drawing/2014/main" id="{DD032622-D219-C34A-92DB-FD8972E704F4}"/>
              </a:ext>
            </a:extLst>
          </p:cNvPr>
          <p:cNvSpPr>
            <a:spLocks noGrp="1"/>
          </p:cNvSpPr>
          <p:nvPr>
            <p:ph type="dgm" sz="quarter" idx="49"/>
          </p:nvPr>
        </p:nvSpPr>
        <p:spPr>
          <a:xfrm flipH="1">
            <a:off x="7207303" y="1126201"/>
            <a:ext cx="4987075" cy="2318299"/>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26" name="SmartArt Placeholder 5">
            <a:extLst>
              <a:ext uri="{FF2B5EF4-FFF2-40B4-BE49-F238E27FC236}">
                <a16:creationId xmlns:a16="http://schemas.microsoft.com/office/drawing/2014/main" id="{90CA3051-ECC4-CA4F-9F07-AE147B28A9A9}"/>
              </a:ext>
            </a:extLst>
          </p:cNvPr>
          <p:cNvSpPr>
            <a:spLocks noGrp="1"/>
          </p:cNvSpPr>
          <p:nvPr>
            <p:ph type="dgm" sz="quarter" idx="50"/>
          </p:nvPr>
        </p:nvSpPr>
        <p:spPr>
          <a:xfrm flipH="1">
            <a:off x="7077611" y="1126201"/>
            <a:ext cx="118099" cy="2318299"/>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27" name="Text Placeholder 4">
            <a:extLst>
              <a:ext uri="{FF2B5EF4-FFF2-40B4-BE49-F238E27FC236}">
                <a16:creationId xmlns:a16="http://schemas.microsoft.com/office/drawing/2014/main" id="{4A8B276D-6ED1-3147-A1CE-C736B286E16B}"/>
              </a:ext>
            </a:extLst>
          </p:cNvPr>
          <p:cNvSpPr>
            <a:spLocks noGrp="1"/>
          </p:cNvSpPr>
          <p:nvPr>
            <p:ph type="body" sz="quarter" idx="51" hasCustomPrompt="1"/>
          </p:nvPr>
        </p:nvSpPr>
        <p:spPr>
          <a:xfrm>
            <a:off x="7584107" y="1591306"/>
            <a:ext cx="3980847" cy="361724"/>
          </a:xfrm>
          <a:prstGeom prst="rect">
            <a:avLst/>
          </a:prstGeom>
        </p:spPr>
        <p:txBody>
          <a:bodyPr>
            <a:spAutoFit/>
          </a:bodyPr>
          <a:lstStyle>
            <a:lvl1pPr marL="0" indent="0">
              <a:buNone/>
              <a:defRPr sz="2000">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endParaRPr lang="en-US"/>
          </a:p>
        </p:txBody>
      </p:sp>
      <p:sp>
        <p:nvSpPr>
          <p:cNvPr id="29" name="Text Placeholder 2">
            <a:extLst>
              <a:ext uri="{FF2B5EF4-FFF2-40B4-BE49-F238E27FC236}">
                <a16:creationId xmlns:a16="http://schemas.microsoft.com/office/drawing/2014/main" id="{270C3AE8-92A6-DC45-8076-1016702E8E99}"/>
              </a:ext>
            </a:extLst>
          </p:cNvPr>
          <p:cNvSpPr>
            <a:spLocks noGrp="1"/>
          </p:cNvSpPr>
          <p:nvPr>
            <p:ph type="body" sz="quarter" idx="52" hasCustomPrompt="1"/>
          </p:nvPr>
        </p:nvSpPr>
        <p:spPr>
          <a:xfrm>
            <a:off x="7584107" y="2096813"/>
            <a:ext cx="4438911" cy="821080"/>
          </a:xfrm>
          <a:prstGeom prst="rect">
            <a:avLst/>
          </a:prstGeom>
        </p:spPr>
        <p:txBody>
          <a:bodyPr>
            <a:spAutoFit/>
          </a:bodyPr>
          <a:lstStyle>
            <a:lvl1pPr marL="0" indent="0">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39" name="Text Placeholder 6">
            <a:extLst>
              <a:ext uri="{FF2B5EF4-FFF2-40B4-BE49-F238E27FC236}">
                <a16:creationId xmlns:a16="http://schemas.microsoft.com/office/drawing/2014/main" id="{8D91E962-DA95-3346-8161-55FB857B6BFC}"/>
              </a:ext>
            </a:extLst>
          </p:cNvPr>
          <p:cNvSpPr>
            <a:spLocks noGrp="1"/>
          </p:cNvSpPr>
          <p:nvPr>
            <p:ph type="body" sz="quarter" idx="13" hasCustomPrompt="1"/>
          </p:nvPr>
        </p:nvSpPr>
        <p:spPr>
          <a:xfrm>
            <a:off x="853018" y="2724548"/>
            <a:ext cx="3913369"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7" name="Content Placeholder 3">
            <a:extLst>
              <a:ext uri="{FF2B5EF4-FFF2-40B4-BE49-F238E27FC236}">
                <a16:creationId xmlns:a16="http://schemas.microsoft.com/office/drawing/2014/main" id="{B1BBAB00-AD41-366E-8609-958A5D058F83}"/>
              </a:ext>
            </a:extLst>
          </p:cNvPr>
          <p:cNvSpPr>
            <a:spLocks noGrp="1"/>
          </p:cNvSpPr>
          <p:nvPr>
            <p:ph sz="quarter" idx="15" hasCustomPrompt="1"/>
          </p:nvPr>
        </p:nvSpPr>
        <p:spPr>
          <a:xfrm>
            <a:off x="853019" y="6531734"/>
            <a:ext cx="3913368"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824823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 Question + Answ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 tempor?</a:t>
            </a:r>
          </a:p>
        </p:txBody>
      </p:sp>
      <p:sp>
        <p:nvSpPr>
          <p:cNvPr id="24" name="Text Placeholder 2">
            <a:extLst>
              <a:ext uri="{FF2B5EF4-FFF2-40B4-BE49-F238E27FC236}">
                <a16:creationId xmlns:a16="http://schemas.microsoft.com/office/drawing/2014/main" id="{173C2D75-551A-4549-A68C-FB586B54A88F}"/>
              </a:ext>
            </a:extLst>
          </p:cNvPr>
          <p:cNvSpPr>
            <a:spLocks noGrp="1"/>
          </p:cNvSpPr>
          <p:nvPr>
            <p:ph type="body" sz="quarter" idx="16" hasCustomPrompt="1"/>
          </p:nvPr>
        </p:nvSpPr>
        <p:spPr>
          <a:xfrm>
            <a:off x="853441"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A</a:t>
            </a:r>
          </a:p>
        </p:txBody>
      </p:sp>
      <p:sp>
        <p:nvSpPr>
          <p:cNvPr id="35" name="Text Placeholder 2">
            <a:extLst>
              <a:ext uri="{FF2B5EF4-FFF2-40B4-BE49-F238E27FC236}">
                <a16:creationId xmlns:a16="http://schemas.microsoft.com/office/drawing/2014/main" id="{D003CF36-0F40-294E-A205-0A89A49DFED7}"/>
              </a:ext>
            </a:extLst>
          </p:cNvPr>
          <p:cNvSpPr>
            <a:spLocks noGrp="1"/>
          </p:cNvSpPr>
          <p:nvPr>
            <p:ph type="body" sz="quarter" idx="20" hasCustomPrompt="1"/>
          </p:nvPr>
        </p:nvSpPr>
        <p:spPr>
          <a:xfrm>
            <a:off x="853440"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grpSp>
        <p:nvGrpSpPr>
          <p:cNvPr id="46" name="Group 45">
            <a:extLst>
              <a:ext uri="{FF2B5EF4-FFF2-40B4-BE49-F238E27FC236}">
                <a16:creationId xmlns:a16="http://schemas.microsoft.com/office/drawing/2014/main" id="{CD4CDA74-4142-3D49-B359-1E6280FC3329}"/>
              </a:ext>
            </a:extLst>
          </p:cNvPr>
          <p:cNvGrpSpPr/>
          <p:nvPr/>
        </p:nvGrpSpPr>
        <p:grpSpPr>
          <a:xfrm>
            <a:off x="822573" y="5001267"/>
            <a:ext cx="559696" cy="559696"/>
            <a:chOff x="4181311" y="1066071"/>
            <a:chExt cx="773364" cy="773364"/>
          </a:xfrm>
        </p:grpSpPr>
        <p:sp>
          <p:nvSpPr>
            <p:cNvPr id="48" name="Oval 47">
              <a:extLst>
                <a:ext uri="{FF2B5EF4-FFF2-40B4-BE49-F238E27FC236}">
                  <a16:creationId xmlns:a16="http://schemas.microsoft.com/office/drawing/2014/main" id="{83E22081-D9AA-E14B-9A14-D44D00EE2FDA}"/>
                </a:ext>
              </a:extLst>
            </p:cNvPr>
            <p:cNvSpPr/>
            <p:nvPr/>
          </p:nvSpPr>
          <p:spPr>
            <a:xfrm>
              <a:off x="4181311" y="1066071"/>
              <a:ext cx="773364" cy="773364"/>
            </a:xfrm>
            <a:prstGeom prst="ellipse">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3200" b="1">
                <a:solidFill>
                  <a:srgbClr val="00AAC6"/>
                </a:solidFill>
                <a:latin typeface="Neue Haas Grotesk Text Pro" panose="020B0504020202020204" pitchFamily="34" charset="0"/>
              </a:endParaRPr>
            </a:p>
          </p:txBody>
        </p:sp>
        <p:pic>
          <p:nvPicPr>
            <p:cNvPr id="49" name="Picture 48" descr="A picture containing light, drawing&#10;&#10;Description automatically generated">
              <a:extLst>
                <a:ext uri="{FF2B5EF4-FFF2-40B4-BE49-F238E27FC236}">
                  <a16:creationId xmlns:a16="http://schemas.microsoft.com/office/drawing/2014/main" id="{7B9EEFF8-9992-BE4D-9D23-B29E3B6A0F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21846" y="1193749"/>
              <a:ext cx="500308" cy="520501"/>
            </a:xfrm>
            <a:prstGeom prst="rect">
              <a:avLst/>
            </a:prstGeom>
          </p:spPr>
        </p:pic>
      </p:gr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611033" y="5022506"/>
            <a:ext cx="10079400" cy="707972"/>
          </a:xfrm>
          <a:prstGeom prst="rect">
            <a:avLst/>
          </a:prstGeom>
        </p:spPr>
        <p:txBody>
          <a:bodyPr>
            <a:spAutoFit/>
          </a:bodyPr>
          <a:lstStyle>
            <a:lvl1pPr marL="0" indent="0">
              <a:lnSpc>
                <a:spcPct val="120000"/>
              </a:lnSpc>
              <a:buNone/>
              <a:defRPr lang="en-US" sz="2000"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 eiusmod tempor incididunt ut labore et dolore magna aliqua.</a:t>
            </a:r>
          </a:p>
        </p:txBody>
      </p:sp>
      <p:sp>
        <p:nvSpPr>
          <p:cNvPr id="40" name="Text Placeholder 2">
            <a:extLst>
              <a:ext uri="{FF2B5EF4-FFF2-40B4-BE49-F238E27FC236}">
                <a16:creationId xmlns:a16="http://schemas.microsoft.com/office/drawing/2014/main" id="{9BB70AF6-29FB-A64D-8FB4-A62D801824EC}"/>
              </a:ext>
            </a:extLst>
          </p:cNvPr>
          <p:cNvSpPr>
            <a:spLocks noGrp="1"/>
          </p:cNvSpPr>
          <p:nvPr>
            <p:ph type="body" sz="quarter" idx="21" hasCustomPrompt="1"/>
          </p:nvPr>
        </p:nvSpPr>
        <p:spPr>
          <a:xfrm>
            <a:off x="3750980"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B</a:t>
            </a:r>
          </a:p>
        </p:txBody>
      </p:sp>
      <p:sp>
        <p:nvSpPr>
          <p:cNvPr id="45" name="Text Placeholder 2">
            <a:extLst>
              <a:ext uri="{FF2B5EF4-FFF2-40B4-BE49-F238E27FC236}">
                <a16:creationId xmlns:a16="http://schemas.microsoft.com/office/drawing/2014/main" id="{C99796F8-BA54-C344-885A-052A36BF2E37}"/>
              </a:ext>
            </a:extLst>
          </p:cNvPr>
          <p:cNvSpPr>
            <a:spLocks noGrp="1"/>
          </p:cNvSpPr>
          <p:nvPr>
            <p:ph type="body" sz="quarter" idx="22" hasCustomPrompt="1"/>
          </p:nvPr>
        </p:nvSpPr>
        <p:spPr>
          <a:xfrm>
            <a:off x="3750981"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7" name="Text Placeholder 2">
            <a:extLst>
              <a:ext uri="{FF2B5EF4-FFF2-40B4-BE49-F238E27FC236}">
                <a16:creationId xmlns:a16="http://schemas.microsoft.com/office/drawing/2014/main" id="{89F232B6-9AA0-2A46-B3B7-B1AC2474D85B}"/>
              </a:ext>
            </a:extLst>
          </p:cNvPr>
          <p:cNvSpPr>
            <a:spLocks noGrp="1"/>
          </p:cNvSpPr>
          <p:nvPr>
            <p:ph type="body" sz="quarter" idx="23" hasCustomPrompt="1"/>
          </p:nvPr>
        </p:nvSpPr>
        <p:spPr>
          <a:xfrm>
            <a:off x="6648517"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  </a:t>
            </a:r>
          </a:p>
        </p:txBody>
      </p:sp>
      <p:sp>
        <p:nvSpPr>
          <p:cNvPr id="51" name="Text Placeholder 2">
            <a:extLst>
              <a:ext uri="{FF2B5EF4-FFF2-40B4-BE49-F238E27FC236}">
                <a16:creationId xmlns:a16="http://schemas.microsoft.com/office/drawing/2014/main" id="{ED87A3D0-0680-9944-9687-BA7A1EB36AD8}"/>
              </a:ext>
            </a:extLst>
          </p:cNvPr>
          <p:cNvSpPr>
            <a:spLocks noGrp="1"/>
          </p:cNvSpPr>
          <p:nvPr>
            <p:ph type="body" sz="quarter" idx="24" hasCustomPrompt="1"/>
          </p:nvPr>
        </p:nvSpPr>
        <p:spPr>
          <a:xfrm>
            <a:off x="6648519"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2" name="Text Placeholder 2">
            <a:extLst>
              <a:ext uri="{FF2B5EF4-FFF2-40B4-BE49-F238E27FC236}">
                <a16:creationId xmlns:a16="http://schemas.microsoft.com/office/drawing/2014/main" id="{394C5C90-FA0C-B743-A447-0E8ECCF3739F}"/>
              </a:ext>
            </a:extLst>
          </p:cNvPr>
          <p:cNvSpPr>
            <a:spLocks noGrp="1"/>
          </p:cNvSpPr>
          <p:nvPr>
            <p:ph type="body" sz="quarter" idx="25" hasCustomPrompt="1"/>
          </p:nvPr>
        </p:nvSpPr>
        <p:spPr>
          <a:xfrm>
            <a:off x="9546059" y="2314184"/>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D</a:t>
            </a:r>
          </a:p>
        </p:txBody>
      </p:sp>
      <p:sp>
        <p:nvSpPr>
          <p:cNvPr id="53" name="Text Placeholder 2">
            <a:extLst>
              <a:ext uri="{FF2B5EF4-FFF2-40B4-BE49-F238E27FC236}">
                <a16:creationId xmlns:a16="http://schemas.microsoft.com/office/drawing/2014/main" id="{CEB93332-D508-5A4A-8A92-64AAAB18381E}"/>
              </a:ext>
            </a:extLst>
          </p:cNvPr>
          <p:cNvSpPr>
            <a:spLocks noGrp="1"/>
          </p:cNvSpPr>
          <p:nvPr>
            <p:ph type="body" sz="quarter" idx="26" hasCustomPrompt="1"/>
          </p:nvPr>
        </p:nvSpPr>
        <p:spPr>
          <a:xfrm>
            <a:off x="9546058" y="2607695"/>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6" name="Content Placeholder 3">
            <a:extLst>
              <a:ext uri="{FF2B5EF4-FFF2-40B4-BE49-F238E27FC236}">
                <a16:creationId xmlns:a16="http://schemas.microsoft.com/office/drawing/2014/main" id="{273E0B3E-19E6-6C64-0002-9E5DE004593E}"/>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5947509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 Statement + Gray Sidebar">
    <p:spTree>
      <p:nvGrpSpPr>
        <p:cNvPr id="1" name=""/>
        <p:cNvGrpSpPr/>
        <p:nvPr/>
      </p:nvGrpSpPr>
      <p:grpSpPr>
        <a:xfrm>
          <a:off x="0" y="0"/>
          <a:ext cx="0" cy="0"/>
          <a:chOff x="0" y="0"/>
          <a:chExt cx="0" cy="0"/>
        </a:xfrm>
      </p:grpSpPr>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9BD7F6AC-ABAB-6D49-9867-2B9AF532496B}"/>
              </a:ext>
            </a:extLst>
          </p:cNvPr>
          <p:cNvSpPr>
            <a:spLocks noGrp="1"/>
          </p:cNvSpPr>
          <p:nvPr>
            <p:ph type="title" hasCustomPrompt="1"/>
          </p:nvPr>
        </p:nvSpPr>
        <p:spPr>
          <a:xfrm>
            <a:off x="853440" y="365760"/>
            <a:ext cx="4658477" cy="5012654"/>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 tempor incididunt ut labore et. </a:t>
            </a:r>
          </a:p>
        </p:txBody>
      </p:sp>
      <p:sp>
        <p:nvSpPr>
          <p:cNvPr id="21" name="SmartArt Placeholder 2">
            <a:extLst>
              <a:ext uri="{FF2B5EF4-FFF2-40B4-BE49-F238E27FC236}">
                <a16:creationId xmlns:a16="http://schemas.microsoft.com/office/drawing/2014/main" id="{F7770148-AEFA-2A4F-8566-22B80258488B}"/>
              </a:ext>
            </a:extLst>
          </p:cNvPr>
          <p:cNvSpPr>
            <a:spLocks noGrp="1"/>
          </p:cNvSpPr>
          <p:nvPr>
            <p:ph type="dgm" sz="quarter" idx="26"/>
          </p:nvPr>
        </p:nvSpPr>
        <p:spPr>
          <a:xfrm>
            <a:off x="7185998" y="2457"/>
            <a:ext cx="5004535"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lide Number Placeholder 5">
            <a:extLst>
              <a:ext uri="{FF2B5EF4-FFF2-40B4-BE49-F238E27FC236}">
                <a16:creationId xmlns:a16="http://schemas.microsoft.com/office/drawing/2014/main" id="{EA25BEC9-6E43-304C-B8EC-1F306DCE68B6}"/>
              </a:ext>
            </a:extLst>
          </p:cNvPr>
          <p:cNvSpPr txBox="1">
            <a:spLocks/>
          </p:cNvSpPr>
          <p:nvPr userDrawn="1"/>
        </p:nvSpPr>
        <p:spPr>
          <a:xfrm>
            <a:off x="11691904"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5" name="Straight Connector 34">
            <a:extLst>
              <a:ext uri="{FF2B5EF4-FFF2-40B4-BE49-F238E27FC236}">
                <a16:creationId xmlns:a16="http://schemas.microsoft.com/office/drawing/2014/main" id="{CC322C33-85C7-F44B-862A-77AD706EFBB8}"/>
              </a:ext>
            </a:extLst>
          </p:cNvPr>
          <p:cNvCxnSpPr>
            <a:cxnSpLocks/>
          </p:cNvCxnSpPr>
          <p:nvPr userDrawn="1"/>
        </p:nvCxnSpPr>
        <p:spPr>
          <a:xfrm>
            <a:off x="11733768"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2">
            <a:extLst>
              <a:ext uri="{FF2B5EF4-FFF2-40B4-BE49-F238E27FC236}">
                <a16:creationId xmlns:a16="http://schemas.microsoft.com/office/drawing/2014/main" id="{281362A0-DE0E-AF07-16D0-438683789329}"/>
              </a:ext>
            </a:extLst>
          </p:cNvPr>
          <p:cNvSpPr>
            <a:spLocks noGrp="1"/>
          </p:cNvSpPr>
          <p:nvPr>
            <p:ph sz="quarter" idx="14"/>
          </p:nvPr>
        </p:nvSpPr>
        <p:spPr>
          <a:xfrm>
            <a:off x="7724172" y="365760"/>
            <a:ext cx="3966179"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E5C8D1D6-6434-DDA3-8641-B9138052AB06}"/>
              </a:ext>
            </a:extLst>
          </p:cNvPr>
          <p:cNvSpPr>
            <a:spLocks noGrp="1"/>
          </p:cNvSpPr>
          <p:nvPr>
            <p:ph sz="quarter" idx="15" hasCustomPrompt="1"/>
          </p:nvPr>
        </p:nvSpPr>
        <p:spPr>
          <a:xfrm>
            <a:off x="853019" y="6531734"/>
            <a:ext cx="465847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41122509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 Header + Statement + Gray Sidebar">
    <p:spTree>
      <p:nvGrpSpPr>
        <p:cNvPr id="1" name=""/>
        <p:cNvGrpSpPr/>
        <p:nvPr/>
      </p:nvGrpSpPr>
      <p:grpSpPr>
        <a:xfrm>
          <a:off x="0" y="0"/>
          <a:ext cx="0" cy="0"/>
          <a:chOff x="0" y="0"/>
          <a:chExt cx="0" cy="0"/>
        </a:xfrm>
      </p:grpSpPr>
      <p:sp>
        <p:nvSpPr>
          <p:cNvPr id="21" name="SmartArt Placeholder 2">
            <a:extLst>
              <a:ext uri="{FF2B5EF4-FFF2-40B4-BE49-F238E27FC236}">
                <a16:creationId xmlns:a16="http://schemas.microsoft.com/office/drawing/2014/main" id="{F7770148-AEFA-2A4F-8566-22B80258488B}"/>
              </a:ext>
            </a:extLst>
          </p:cNvPr>
          <p:cNvSpPr>
            <a:spLocks noGrp="1"/>
          </p:cNvSpPr>
          <p:nvPr>
            <p:ph type="dgm" sz="quarter" idx="26"/>
          </p:nvPr>
        </p:nvSpPr>
        <p:spPr>
          <a:xfrm>
            <a:off x="4769853" y="-14901"/>
            <a:ext cx="7422147"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9BD7F6AC-ABAB-6D49-9867-2B9AF532496B}"/>
              </a:ext>
            </a:extLst>
          </p:cNvPr>
          <p:cNvSpPr>
            <a:spLocks noGrp="1"/>
          </p:cNvSpPr>
          <p:nvPr>
            <p:ph type="title" hasCustomPrompt="1"/>
          </p:nvPr>
        </p:nvSpPr>
        <p:spPr>
          <a:xfrm>
            <a:off x="853442" y="365760"/>
            <a:ext cx="3338897" cy="2845715"/>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a:t>
            </a:r>
          </a:p>
        </p:txBody>
      </p:sp>
      <p:sp>
        <p:nvSpPr>
          <p:cNvPr id="3" name="Text Placeholder 2">
            <a:extLst>
              <a:ext uri="{FF2B5EF4-FFF2-40B4-BE49-F238E27FC236}">
                <a16:creationId xmlns:a16="http://schemas.microsoft.com/office/drawing/2014/main" id="{C1E16BC9-D1D1-1140-ACF0-73BCC83C5914}"/>
              </a:ext>
            </a:extLst>
          </p:cNvPr>
          <p:cNvSpPr>
            <a:spLocks noGrp="1"/>
          </p:cNvSpPr>
          <p:nvPr>
            <p:ph type="body" sz="quarter" idx="27" hasCustomPrompt="1"/>
          </p:nvPr>
        </p:nvSpPr>
        <p:spPr>
          <a:xfrm>
            <a:off x="5391153" y="3058694"/>
            <a:ext cx="5947409" cy="3371740"/>
          </a:xfrm>
          <a:prstGeom prst="rect">
            <a:avLst/>
          </a:prstGeom>
        </p:spPr>
        <p:txBody>
          <a:bodyPr anchor="b" anchorCtr="0">
            <a:spAutoFit/>
          </a:bodyPr>
          <a:lstStyle>
            <a:lvl1pPr marL="0" indent="0" algn="r">
              <a:lnSpc>
                <a:spcPct val="110000"/>
              </a:lnSpc>
              <a:spcBef>
                <a:spcPts val="0"/>
              </a:spcBef>
              <a:buNone/>
              <a:defRPr sz="6667" b="1">
                <a:solidFill>
                  <a:srgbClr val="4E2883"/>
                </a:solidFill>
                <a:latin typeface="Neue Haas Grotesk Text Pro" panose="020B0504020202020204" pitchFamily="34" charset="0"/>
              </a:defRPr>
            </a:lvl1pPr>
          </a:lstStyle>
          <a:p>
            <a:pPr lvl="0"/>
            <a:r>
              <a:rPr lang="en-US"/>
              <a:t>Lorem ipsum dolor sit amet consectetur</a:t>
            </a:r>
          </a:p>
        </p:txBody>
      </p:sp>
      <p:sp>
        <p:nvSpPr>
          <p:cNvPr id="23" name="Text Placeholder 6">
            <a:extLst>
              <a:ext uri="{FF2B5EF4-FFF2-40B4-BE49-F238E27FC236}">
                <a16:creationId xmlns:a16="http://schemas.microsoft.com/office/drawing/2014/main" id="{E2CE97D9-9528-9544-B724-31061930A125}"/>
              </a:ext>
            </a:extLst>
          </p:cNvPr>
          <p:cNvSpPr>
            <a:spLocks noGrp="1"/>
          </p:cNvSpPr>
          <p:nvPr>
            <p:ph type="body" sz="quarter" idx="33" hasCustomPrompt="1"/>
          </p:nvPr>
        </p:nvSpPr>
        <p:spPr>
          <a:xfrm>
            <a:off x="851972" y="3396322"/>
            <a:ext cx="3338897"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6" name="Slide Number Placeholder 5">
            <a:extLst>
              <a:ext uri="{FF2B5EF4-FFF2-40B4-BE49-F238E27FC236}">
                <a16:creationId xmlns:a16="http://schemas.microsoft.com/office/drawing/2014/main" id="{FA353816-D034-4044-99E6-CD97FB225A2C}"/>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27" name="Straight Connector 26">
            <a:extLst>
              <a:ext uri="{FF2B5EF4-FFF2-40B4-BE49-F238E27FC236}">
                <a16:creationId xmlns:a16="http://schemas.microsoft.com/office/drawing/2014/main" id="{7FDD62BE-B25E-DD47-9084-14932C0026B0}"/>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3">
            <a:extLst>
              <a:ext uri="{FF2B5EF4-FFF2-40B4-BE49-F238E27FC236}">
                <a16:creationId xmlns:a16="http://schemas.microsoft.com/office/drawing/2014/main" id="{89213B4D-0565-0AFF-8B66-C898E6AE7BAF}"/>
              </a:ext>
            </a:extLst>
          </p:cNvPr>
          <p:cNvSpPr>
            <a:spLocks noGrp="1"/>
          </p:cNvSpPr>
          <p:nvPr>
            <p:ph sz="quarter" idx="15" hasCustomPrompt="1"/>
          </p:nvPr>
        </p:nvSpPr>
        <p:spPr>
          <a:xfrm>
            <a:off x="851972" y="6539808"/>
            <a:ext cx="333889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05826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1 image">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77"/>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33" name="Picture Placeholder 2">
            <a:extLst>
              <a:ext uri="{FF2B5EF4-FFF2-40B4-BE49-F238E27FC236}">
                <a16:creationId xmlns:a16="http://schemas.microsoft.com/office/drawing/2014/main" id="{48A83EDF-D51F-7749-AC05-57C061D9DF5F}"/>
              </a:ext>
            </a:extLst>
          </p:cNvPr>
          <p:cNvSpPr>
            <a:spLocks noGrp="1"/>
          </p:cNvSpPr>
          <p:nvPr>
            <p:ph type="pic" idx="1" hasCustomPrompt="1"/>
          </p:nvPr>
        </p:nvSpPr>
        <p:spPr>
          <a:xfrm>
            <a:off x="7560533" y="2"/>
            <a:ext cx="4607696" cy="6857999"/>
          </a:xfrm>
          <a:prstGeom prst="rect">
            <a:avLst/>
          </a:prstGeom>
          <a:solidFill>
            <a:schemeClr val="bg2"/>
          </a:solidFill>
        </p:spPr>
        <p:txBody>
          <a:bodyPr anchor="ctr">
            <a:noAutofit/>
          </a:bodyPr>
          <a:lstStyle>
            <a:lvl1pPr marL="0" indent="0" algn="ctr">
              <a:buNone/>
              <a:defRPr sz="1867">
                <a:solidFill>
                  <a:schemeClr val="bg2">
                    <a:lumMod val="50000"/>
                  </a:schemeClr>
                </a:solidFill>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Picture Placeholder 9">
            <a:extLst>
              <a:ext uri="{FF2B5EF4-FFF2-40B4-BE49-F238E27FC236}">
                <a16:creationId xmlns:a16="http://schemas.microsoft.com/office/drawing/2014/main" id="{E22FD9F4-CA70-6A47-9BB7-95576BCFE964}"/>
              </a:ext>
            </a:extLst>
          </p:cNvPr>
          <p:cNvSpPr>
            <a:spLocks noGrp="1"/>
          </p:cNvSpPr>
          <p:nvPr>
            <p:ph type="pic" sz="quarter" idx="12" hasCustomPrompt="1"/>
          </p:nvPr>
        </p:nvSpPr>
        <p:spPr>
          <a:xfrm>
            <a:off x="4221676" y="396362"/>
            <a:ext cx="2266805" cy="577849"/>
          </a:xfrm>
          <a:prstGeom prst="rect">
            <a:avLst/>
          </a:prstGeom>
        </p:spPr>
        <p:txBody>
          <a:bodyPr lIns="0" tIns="0" rIns="0" bIns="0" anchor="ctr">
            <a:noAutofit/>
          </a:bodyPr>
          <a:lstStyle>
            <a:lvl1pPr marL="0" indent="0">
              <a:buNone/>
              <a:defRPr sz="1867">
                <a:solidFill>
                  <a:schemeClr val="bg2">
                    <a:lumMod val="50000"/>
                  </a:schemeClr>
                </a:solidFill>
              </a:defRPr>
            </a:lvl1pPr>
          </a:lstStyle>
          <a:p>
            <a:r>
              <a:rPr lang="en-US"/>
              <a:t>Partner logo</a:t>
            </a:r>
          </a:p>
        </p:txBody>
      </p:sp>
      <p:sp>
        <p:nvSpPr>
          <p:cNvPr id="11" name="Title 1">
            <a:extLst>
              <a:ext uri="{FF2B5EF4-FFF2-40B4-BE49-F238E27FC236}">
                <a16:creationId xmlns:a16="http://schemas.microsoft.com/office/drawing/2014/main" id="{80472DCD-6FE9-224F-8B7E-1E1C47EAD778}"/>
              </a:ext>
            </a:extLst>
          </p:cNvPr>
          <p:cNvSpPr>
            <a:spLocks noGrp="1"/>
          </p:cNvSpPr>
          <p:nvPr>
            <p:ph type="title" hasCustomPrompt="1"/>
          </p:nvPr>
        </p:nvSpPr>
        <p:spPr>
          <a:xfrm>
            <a:off x="592617" y="2865747"/>
            <a:ext cx="6375303" cy="3317576"/>
          </a:xfrm>
          <a:prstGeom prst="rect">
            <a:avLst/>
          </a:prstGeom>
        </p:spPr>
        <p:txBody>
          <a:bodyPr wrap="square" lIns="0" rIns="0" anchor="t" anchorCtr="0">
            <a:spAutoFit/>
          </a:bodyPr>
          <a:lstStyle>
            <a:lvl1pPr algn="l">
              <a:lnSpc>
                <a:spcPct val="110000"/>
              </a:lnSpc>
              <a:defRPr sz="6667" b="1" cap="none" baseline="0">
                <a:solidFill>
                  <a:schemeClr val="tx2"/>
                </a:solidFill>
              </a:defRPr>
            </a:lvl1pPr>
          </a:lstStyle>
          <a:p>
            <a:r>
              <a:rPr lang="en-US"/>
              <a:t>Click to add presentation title here</a:t>
            </a:r>
          </a:p>
        </p:txBody>
      </p:sp>
      <p:sp>
        <p:nvSpPr>
          <p:cNvPr id="9" name="Content Placeholder 3">
            <a:extLst>
              <a:ext uri="{FF2B5EF4-FFF2-40B4-BE49-F238E27FC236}">
                <a16:creationId xmlns:a16="http://schemas.microsoft.com/office/drawing/2014/main" id="{7B98A5C4-7498-5273-AE11-B71C9B8481A4}"/>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9428692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 Statement - Bo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E16BC9-D1D1-1140-ACF0-73BCC83C5914}"/>
              </a:ext>
            </a:extLst>
          </p:cNvPr>
          <p:cNvSpPr>
            <a:spLocks noGrp="1"/>
          </p:cNvSpPr>
          <p:nvPr>
            <p:ph type="body" sz="quarter" idx="27" hasCustomPrompt="1"/>
          </p:nvPr>
        </p:nvSpPr>
        <p:spPr>
          <a:xfrm>
            <a:off x="853441" y="365762"/>
            <a:ext cx="10485120" cy="5574604"/>
          </a:xfrm>
          <a:prstGeom prst="rect">
            <a:avLst/>
          </a:prstGeom>
        </p:spPr>
        <p:txBody>
          <a:bodyPr anchor="t" anchorCtr="0">
            <a:spAutoFit/>
          </a:bodyPr>
          <a:lstStyle>
            <a:lvl1pPr marL="0" indent="0" algn="l">
              <a:lnSpc>
                <a:spcPct val="110000"/>
              </a:lnSpc>
              <a:spcBef>
                <a:spcPts val="0"/>
              </a:spcBef>
              <a:buNone/>
              <a:defRPr sz="6667" b="1">
                <a:solidFill>
                  <a:srgbClr val="4E2883"/>
                </a:solidFill>
                <a:latin typeface="Neue Haas Grotesk Text Pro" panose="020B0504020202020204" pitchFamily="34" charset="0"/>
              </a:defRPr>
            </a:lvl1pPr>
          </a:lstStyle>
          <a:p>
            <a:pPr lvl="0"/>
            <a:r>
              <a:rPr lang="en-US"/>
              <a:t>Lorem ipsum dolor </a:t>
            </a:r>
            <a:br>
              <a:rPr lang="en-US"/>
            </a:br>
            <a:r>
              <a:rPr lang="en-US"/>
              <a:t>sit amet consectetur adipiscing elit. Sed </a:t>
            </a:r>
            <a:br>
              <a:rPr lang="en-US"/>
            </a:br>
            <a:r>
              <a:rPr lang="en-US"/>
              <a:t>do eiusmod tempor incididunt ut labore et. </a:t>
            </a:r>
          </a:p>
        </p:txBody>
      </p:sp>
      <p:sp>
        <p:nvSpPr>
          <p:cNvPr id="4" name="Content Placeholder 3">
            <a:extLst>
              <a:ext uri="{FF2B5EF4-FFF2-40B4-BE49-F238E27FC236}">
                <a16:creationId xmlns:a16="http://schemas.microsoft.com/office/drawing/2014/main" id="{A57341F2-BB83-A82C-F366-638DD083C8B2}"/>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8795394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 Disclosure + Page">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4442E58A-0581-3646-09F2-4C15AB72051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494405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HaasGroteskText Pro" panose="020B0504020202020204" pitchFamily="34" charset="77"/>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a:latin typeface="NeueHaasGroteskText Pro" panose="020B0504020202020204" pitchFamily="34" charset="77"/>
                <a:cs typeface="Arial" pitchFamily="34" charset="0"/>
              </a:rPr>
              <a:t>Copyright © 2022 HealthEquity, Inc. All rights reserved.  |  HealthEquity does not provide legal, tax or financial advice.</a:t>
            </a:r>
          </a:p>
        </p:txBody>
      </p:sp>
      <p:sp>
        <p:nvSpPr>
          <p:cNvPr id="14" name="Picture Placeholder 9">
            <a:extLst>
              <a:ext uri="{FF2B5EF4-FFF2-40B4-BE49-F238E27FC236}">
                <a16:creationId xmlns:a16="http://schemas.microsoft.com/office/drawing/2014/main" id="{F238E1A7-75A2-4B4E-B531-FA0B776B4FF2}"/>
              </a:ext>
            </a:extLst>
          </p:cNvPr>
          <p:cNvSpPr>
            <a:spLocks noGrp="1"/>
          </p:cNvSpPr>
          <p:nvPr>
            <p:ph type="pic" sz="quarter" idx="16"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HaasGroteskText Pro" panose="020B0504020202020204" pitchFamily="34" charset="77"/>
              </a:defRPr>
            </a:lvl1pPr>
          </a:lstStyle>
          <a:p>
            <a:r>
              <a:rPr lang="en-US"/>
              <a:t>Partner logo</a:t>
            </a:r>
          </a:p>
        </p:txBody>
      </p:sp>
      <p:sp>
        <p:nvSpPr>
          <p:cNvPr id="9" name="Title 1">
            <a:extLst>
              <a:ext uri="{FF2B5EF4-FFF2-40B4-BE49-F238E27FC236}">
                <a16:creationId xmlns:a16="http://schemas.microsoft.com/office/drawing/2014/main" id="{5A97D006-75F5-7043-BB5C-479A1341B695}"/>
              </a:ext>
            </a:extLst>
          </p:cNvPr>
          <p:cNvSpPr>
            <a:spLocks noGrp="1"/>
          </p:cNvSpPr>
          <p:nvPr>
            <p:ph type="title" hasCustomPrompt="1"/>
          </p:nvPr>
        </p:nvSpPr>
        <p:spPr>
          <a:xfrm>
            <a:off x="600373" y="3472178"/>
            <a:ext cx="10911144" cy="2189061"/>
          </a:xfrm>
          <a:prstGeom prst="rect">
            <a:avLst/>
          </a:prstGeom>
        </p:spPr>
        <p:txBody>
          <a:bodyPr wrap="square" lIns="0" rIns="0" anchor="t" anchorCtr="0">
            <a:spAutoFit/>
          </a:bodyPr>
          <a:lstStyle>
            <a:lvl1pPr algn="l">
              <a:lnSpc>
                <a:spcPct val="110000"/>
              </a:lnSpc>
              <a:defRPr sz="6667" b="1" cap="none" baseline="0">
                <a:solidFill>
                  <a:schemeClr val="tx2"/>
                </a:solidFill>
                <a:latin typeface="NeueHaasGroteskText Pro" panose="020B0504020202020204" pitchFamily="34" charset="77"/>
              </a:defRPr>
            </a:lvl1pPr>
          </a:lstStyle>
          <a:p>
            <a:r>
              <a:rPr lang="en-US"/>
              <a:t>Click here to add presentation title</a:t>
            </a:r>
          </a:p>
        </p:txBody>
      </p:sp>
      <p:sp>
        <p:nvSpPr>
          <p:cNvPr id="11" name="Content Placeholder 3">
            <a:extLst>
              <a:ext uri="{FF2B5EF4-FFF2-40B4-BE49-F238E27FC236}">
                <a16:creationId xmlns:a16="http://schemas.microsoft.com/office/drawing/2014/main" id="{23EB37A0-AE87-C279-AE20-50A327C61C72}"/>
              </a:ext>
            </a:extLst>
          </p:cNvPr>
          <p:cNvSpPr>
            <a:spLocks noGrp="1"/>
          </p:cNvSpPr>
          <p:nvPr>
            <p:ph sz="quarter" idx="11" hasCustomPrompt="1"/>
          </p:nvPr>
        </p:nvSpPr>
        <p:spPr>
          <a:xfrm>
            <a:off x="600374" y="6320575"/>
            <a:ext cx="10611137" cy="141064"/>
          </a:xfrm>
          <a:prstGeom prst="rect">
            <a:avLst/>
          </a:prstGeom>
        </p:spPr>
        <p:txBody>
          <a:bodyPr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12024583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2">
            <a:extLst>
              <a:ext uri="{FF2B5EF4-FFF2-40B4-BE49-F238E27FC236}">
                <a16:creationId xmlns:a16="http://schemas.microsoft.com/office/drawing/2014/main" id="{E73F3CEC-0F91-E2D9-C447-496F77592B6B}"/>
              </a:ext>
            </a:extLst>
          </p:cNvPr>
          <p:cNvSpPr>
            <a:spLocks noGrp="1"/>
          </p:cNvSpPr>
          <p:nvPr>
            <p:ph sz="quarter" idx="14"/>
          </p:nvPr>
        </p:nvSpPr>
        <p:spPr>
          <a:xfrm>
            <a:off x="853018" y="2076452"/>
            <a:ext cx="10837333"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5DFE0DC6-BB45-8CE2-95F1-6E0CEEC88158}"/>
              </a:ext>
            </a:extLst>
          </p:cNvPr>
          <p:cNvSpPr>
            <a:spLocks noGrp="1"/>
          </p:cNvSpPr>
          <p:nvPr>
            <p:ph sz="quarter" idx="15" hasCustomPrompt="1"/>
          </p:nvPr>
        </p:nvSpPr>
        <p:spPr>
          <a:xfrm>
            <a:off x="853017" y="6531734"/>
            <a:ext cx="10744200"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0615569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 with image">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HaasGroteskText Pro" panose="020B0504020202020204" pitchFamily="34" charset="77"/>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amet sed do</a:t>
            </a:r>
          </a:p>
        </p:txBody>
      </p:sp>
      <p:sp>
        <p:nvSpPr>
          <p:cNvPr id="6" name="Content Placeholder 2">
            <a:extLst>
              <a:ext uri="{FF2B5EF4-FFF2-40B4-BE49-F238E27FC236}">
                <a16:creationId xmlns:a16="http://schemas.microsoft.com/office/drawing/2014/main" id="{7F99FE5B-5E9F-BFA8-69AC-7C90660FDB80}"/>
              </a:ext>
            </a:extLst>
          </p:cNvPr>
          <p:cNvSpPr>
            <a:spLocks noGrp="1"/>
          </p:cNvSpPr>
          <p:nvPr>
            <p:ph sz="quarter" idx="14"/>
          </p:nvPr>
        </p:nvSpPr>
        <p:spPr>
          <a:xfrm>
            <a:off x="853018" y="2076452"/>
            <a:ext cx="5253076"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04437CF8-11BC-8851-994F-54070E9CB0DF}"/>
              </a:ext>
            </a:extLst>
          </p:cNvPr>
          <p:cNvSpPr>
            <a:spLocks noGrp="1"/>
          </p:cNvSpPr>
          <p:nvPr>
            <p:ph sz="quarter" idx="15" hasCustomPrompt="1"/>
          </p:nvPr>
        </p:nvSpPr>
        <p:spPr>
          <a:xfrm>
            <a:off x="853018" y="6531734"/>
            <a:ext cx="5242983"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3679046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 no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64B863-55CB-2F12-4A8B-7665B437C66A}"/>
              </a:ext>
            </a:extLst>
          </p:cNvPr>
          <p:cNvSpPr>
            <a:spLocks noGrp="1"/>
          </p:cNvSpPr>
          <p:nvPr>
            <p:ph sz="quarter" idx="14"/>
          </p:nvPr>
        </p:nvSpPr>
        <p:spPr>
          <a:xfrm>
            <a:off x="853018" y="455271"/>
            <a:ext cx="10837333" cy="18939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29321B55-F13B-BABE-D49A-CA25ED5A6F50}"/>
              </a:ext>
            </a:extLst>
          </p:cNvPr>
          <p:cNvSpPr>
            <a:spLocks noGrp="1"/>
          </p:cNvSpPr>
          <p:nvPr>
            <p:ph sz="quarter" idx="15" hasCustomPrompt="1"/>
          </p:nvPr>
        </p:nvSpPr>
        <p:spPr>
          <a:xfrm>
            <a:off x="853017" y="6531734"/>
            <a:ext cx="10744200"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9336690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9D053-FEB8-5E27-1D9A-6C79A6AE59BB}"/>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9CC79861-2E37-5734-412E-95797BA8C4DD}"/>
              </a:ext>
            </a:extLst>
          </p:cNvPr>
          <p:cNvSpPr>
            <a:spLocks noGrp="1"/>
          </p:cNvSpPr>
          <p:nvPr>
            <p:ph sz="quarter" idx="10"/>
          </p:nvPr>
        </p:nvSpPr>
        <p:spPr>
          <a:xfrm>
            <a:off x="859367" y="1274234"/>
            <a:ext cx="10799233" cy="18939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C90F8D64-DE59-8044-E9DC-B3FE15AC5A4F}"/>
              </a:ext>
            </a:extLst>
          </p:cNvPr>
          <p:cNvSpPr>
            <a:spLocks noGrp="1"/>
          </p:cNvSpPr>
          <p:nvPr>
            <p:ph sz="quarter" idx="15" hasCustomPrompt="1"/>
          </p:nvPr>
        </p:nvSpPr>
        <p:spPr>
          <a:xfrm>
            <a:off x="853017" y="6531734"/>
            <a:ext cx="10744200"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0093201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Neue Haas Grotesk Text Pro" panose="020B0504020202020204" pitchFamily="34" charset="0"/>
            </a:endParaRPr>
          </a:p>
        </p:txBody>
      </p:sp>
      <p:pic>
        <p:nvPicPr>
          <p:cNvPr id="3" name="Graphic 2">
            <a:extLst>
              <a:ext uri="{FF2B5EF4-FFF2-40B4-BE49-F238E27FC236}">
                <a16:creationId xmlns:a16="http://schemas.microsoft.com/office/drawing/2014/main" id="{41877D62-6244-F74D-BB2E-F9E25F28E23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62400" y="3116200"/>
            <a:ext cx="4267200" cy="682752"/>
          </a:xfrm>
          <a:prstGeom prst="rect">
            <a:avLst/>
          </a:prstGeom>
        </p:spPr>
      </p:pic>
    </p:spTree>
    <p:extLst>
      <p:ext uri="{BB962C8B-B14F-4D97-AF65-F5344CB8AC3E}">
        <p14:creationId xmlns:p14="http://schemas.microsoft.com/office/powerpoint/2010/main" val="23319186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Header &amp; content">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1AF4457E-DF52-1547-B421-B6CD33317E90}"/>
              </a:ext>
            </a:extLst>
          </p:cNvPr>
          <p:cNvSpPr>
            <a:spLocks noGrp="1"/>
          </p:cNvSpPr>
          <p:nvPr>
            <p:ph type="title"/>
          </p:nvPr>
        </p:nvSpPr>
        <p:spPr>
          <a:xfrm>
            <a:off x="609600" y="243840"/>
            <a:ext cx="10972800" cy="759119"/>
          </a:xfrm>
          <a:prstGeom prst="rect">
            <a:avLst/>
          </a:prstGeom>
        </p:spPr>
        <p:txBody>
          <a:bodyPr vert="horz" wrap="square" lIns="91440" tIns="91440" rIns="91440" bIns="91440" rtlCol="0" anchor="t" anchorCtr="0">
            <a:spAutoFit/>
          </a:bodyPr>
          <a:lstStyle/>
          <a:p>
            <a:endParaRPr lang="en-US"/>
          </a:p>
        </p:txBody>
      </p:sp>
      <p:sp>
        <p:nvSpPr>
          <p:cNvPr id="10" name="Slide Number Placeholder 5">
            <a:extLst>
              <a:ext uri="{FF2B5EF4-FFF2-40B4-BE49-F238E27FC236}">
                <a16:creationId xmlns:a16="http://schemas.microsoft.com/office/drawing/2014/main" id="{20F5D349-A966-F743-970F-88495CD248BD}"/>
              </a:ext>
            </a:extLst>
          </p:cNvPr>
          <p:cNvSpPr>
            <a:spLocks noGrp="1"/>
          </p:cNvSpPr>
          <p:nvPr>
            <p:ph type="sldNum" sz="quarter" idx="4"/>
          </p:nvPr>
        </p:nvSpPr>
        <p:spPr>
          <a:xfrm>
            <a:off x="588525" y="6307056"/>
            <a:ext cx="500097" cy="365125"/>
          </a:xfrm>
          <a:prstGeom prst="rect">
            <a:avLst/>
          </a:prstGeom>
        </p:spPr>
        <p:txBody>
          <a:bodyPr vert="horz" lIns="91440" tIns="45720" rIns="91440" bIns="45720" rtlCol="0" anchor="ctr"/>
          <a:lstStyle>
            <a:lvl1pPr algn="l">
              <a:defRPr sz="1200" b="0">
                <a:solidFill>
                  <a:schemeClr val="bg1"/>
                </a:solidFill>
              </a:defRPr>
            </a:lvl1pPr>
          </a:lstStyle>
          <a:p>
            <a:fld id="{9DB2B9AF-7C7A-ED4B-8B47-5EFC4C7403E8}" type="slidenum">
              <a:rPr lang="en-US" smtClean="0"/>
              <a:pPr/>
              <a:t>‹#›</a:t>
            </a:fld>
            <a:endParaRPr lang="en-US"/>
          </a:p>
        </p:txBody>
      </p:sp>
      <p:sp>
        <p:nvSpPr>
          <p:cNvPr id="3" name="Content Placeholder 2">
            <a:extLst>
              <a:ext uri="{FF2B5EF4-FFF2-40B4-BE49-F238E27FC236}">
                <a16:creationId xmlns:a16="http://schemas.microsoft.com/office/drawing/2014/main" id="{1A9B9AAE-D8E7-B14D-A6BB-46DA172829A9}"/>
              </a:ext>
            </a:extLst>
          </p:cNvPr>
          <p:cNvSpPr>
            <a:spLocks noGrp="1"/>
          </p:cNvSpPr>
          <p:nvPr>
            <p:ph sz="quarter" idx="10"/>
          </p:nvPr>
        </p:nvSpPr>
        <p:spPr>
          <a:xfrm>
            <a:off x="609600" y="1584960"/>
            <a:ext cx="10972800" cy="4023360"/>
          </a:xfrm>
        </p:spPr>
        <p:txBody>
          <a:bodyPr/>
          <a:lstStyle>
            <a:lvl1pPr>
              <a:defRPr sz="2667">
                <a:solidFill>
                  <a:schemeClr val="tx1"/>
                </a:solidFill>
              </a:defRPr>
            </a:lvl1pPr>
            <a:lvl2pPr>
              <a:defRPr sz="24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2A73E5-2E15-D348-9B64-DFF22FFB1A40}"/>
              </a:ext>
            </a:extLst>
          </p:cNvPr>
          <p:cNvSpPr>
            <a:spLocks noGrp="1"/>
          </p:cNvSpPr>
          <p:nvPr>
            <p:ph sz="quarter" idx="11" hasCustomPrompt="1"/>
          </p:nvPr>
        </p:nvSpPr>
        <p:spPr>
          <a:xfrm>
            <a:off x="609600" y="5375365"/>
            <a:ext cx="10972800" cy="731520"/>
          </a:xfrm>
        </p:spPr>
        <p:txBody>
          <a:bodyPr anchor="b">
            <a:noAutofit/>
          </a:bodyPr>
          <a:lstStyle>
            <a:lvl1pPr marL="0" indent="0">
              <a:lnSpc>
                <a:spcPts val="1067"/>
              </a:lnSpc>
              <a:spcBef>
                <a:spcPts val="0"/>
              </a:spcBef>
              <a:spcAft>
                <a:spcPts val="267"/>
              </a:spcAft>
              <a:buNone/>
              <a:defRPr sz="1067">
                <a:solidFill>
                  <a:schemeClr val="accent6"/>
                </a:solidFill>
              </a:defRPr>
            </a:lvl1pPr>
            <a:lvl2pPr marL="609585" indent="0">
              <a:buNone/>
              <a:defRPr sz="1467"/>
            </a:lvl2pPr>
            <a:lvl3pPr marL="1219170" indent="0">
              <a:buNone/>
              <a:defRPr sz="1400"/>
            </a:lvl3pPr>
            <a:lvl4pPr marL="1828754" indent="0">
              <a:buNone/>
              <a:defRPr sz="1333"/>
            </a:lvl4pPr>
            <a:lvl5pPr marL="2438339" indent="0">
              <a:buNone/>
              <a:defRPr sz="1333"/>
            </a:lvl5pPr>
          </a:lstStyle>
          <a:p>
            <a:pPr lvl="0"/>
            <a:r>
              <a:rPr lang="en-US"/>
              <a:t>Click to insert disclosures</a:t>
            </a:r>
          </a:p>
        </p:txBody>
      </p:sp>
    </p:spTree>
    <p:extLst>
      <p:ext uri="{BB962C8B-B14F-4D97-AF65-F5344CB8AC3E}">
        <p14:creationId xmlns:p14="http://schemas.microsoft.com/office/powerpoint/2010/main" val="28540174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ONTENT +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7F7BA6-4835-5834-A377-742A62C8DB29}"/>
              </a:ext>
            </a:extLst>
          </p:cNvPr>
          <p:cNvSpPr>
            <a:spLocks noGrp="1"/>
          </p:cNvSpPr>
          <p:nvPr>
            <p:ph sz="quarter" idx="14"/>
          </p:nvPr>
        </p:nvSpPr>
        <p:spPr>
          <a:xfrm>
            <a:off x="853018" y="2076451"/>
            <a:ext cx="10837333"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3">
            <a:extLst>
              <a:ext uri="{FF2B5EF4-FFF2-40B4-BE49-F238E27FC236}">
                <a16:creationId xmlns:a16="http://schemas.microsoft.com/office/drawing/2014/main" id="{CE6A8F52-6A0C-CDD7-9D1F-457E06AD4D22}"/>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451406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Subtitle + 1 image">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3" name="Text Placeholder 2">
            <a:extLst>
              <a:ext uri="{FF2B5EF4-FFF2-40B4-BE49-F238E27FC236}">
                <a16:creationId xmlns:a16="http://schemas.microsoft.com/office/drawing/2014/main" id="{3527ABF3-73F3-B84A-B88F-45D65FDC2D89}"/>
              </a:ext>
            </a:extLst>
          </p:cNvPr>
          <p:cNvSpPr>
            <a:spLocks noGrp="1"/>
          </p:cNvSpPr>
          <p:nvPr>
            <p:ph type="body" sz="quarter" idx="15" hasCustomPrompt="1"/>
          </p:nvPr>
        </p:nvSpPr>
        <p:spPr>
          <a:xfrm>
            <a:off x="601133" y="5435601"/>
            <a:ext cx="6375400" cy="357620"/>
          </a:xfrm>
          <a:prstGeom prst="rect">
            <a:avLst/>
          </a:prstGeom>
        </p:spPr>
        <p:txBody>
          <a:bodyPr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Click to add presentation subtitle</a:t>
            </a:r>
          </a:p>
        </p:txBody>
      </p:sp>
      <p:sp>
        <p:nvSpPr>
          <p:cNvPr id="14" name="Picture Placeholder 2">
            <a:extLst>
              <a:ext uri="{FF2B5EF4-FFF2-40B4-BE49-F238E27FC236}">
                <a16:creationId xmlns:a16="http://schemas.microsoft.com/office/drawing/2014/main" id="{6C12DDF1-B7A3-8E43-AAA0-DA0A88FA5785}"/>
              </a:ext>
            </a:extLst>
          </p:cNvPr>
          <p:cNvSpPr>
            <a:spLocks noGrp="1"/>
          </p:cNvSpPr>
          <p:nvPr>
            <p:ph type="pic" idx="1" hasCustomPrompt="1"/>
          </p:nvPr>
        </p:nvSpPr>
        <p:spPr>
          <a:xfrm>
            <a:off x="7560533" y="2"/>
            <a:ext cx="4607696"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8" name="Picture Placeholder 9">
            <a:extLst>
              <a:ext uri="{FF2B5EF4-FFF2-40B4-BE49-F238E27FC236}">
                <a16:creationId xmlns:a16="http://schemas.microsoft.com/office/drawing/2014/main" id="{F1A2F2EA-90A5-3F41-B83B-54286A22D821}"/>
              </a:ext>
            </a:extLst>
          </p:cNvPr>
          <p:cNvSpPr>
            <a:spLocks noGrp="1"/>
          </p:cNvSpPr>
          <p:nvPr>
            <p:ph type="pic" sz="quarter" idx="12" hasCustomPrompt="1"/>
          </p:nvPr>
        </p:nvSpPr>
        <p:spPr>
          <a:xfrm>
            <a:off x="4221676" y="396362"/>
            <a:ext cx="2266805" cy="577849"/>
          </a:xfrm>
          <a:prstGeom prst="rect">
            <a:avLst/>
          </a:prstGeom>
        </p:spPr>
        <p:txBody>
          <a:bodyPr lIns="0" tIns="0" rIns="0" bIns="0" anchor="ctr">
            <a:noAutofit/>
          </a:bodyPr>
          <a:lstStyle>
            <a:lvl1pPr marL="0" indent="0">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3" name="Title 1">
            <a:extLst>
              <a:ext uri="{FF2B5EF4-FFF2-40B4-BE49-F238E27FC236}">
                <a16:creationId xmlns:a16="http://schemas.microsoft.com/office/drawing/2014/main" id="{4B8CCA90-7984-9942-AFD7-E66CF183F3CF}"/>
              </a:ext>
            </a:extLst>
          </p:cNvPr>
          <p:cNvSpPr>
            <a:spLocks noGrp="1"/>
          </p:cNvSpPr>
          <p:nvPr>
            <p:ph type="title" hasCustomPrompt="1"/>
          </p:nvPr>
        </p:nvSpPr>
        <p:spPr>
          <a:xfrm>
            <a:off x="601134" y="1985913"/>
            <a:ext cx="6375303" cy="3358048"/>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to add presentation title here</a:t>
            </a:r>
          </a:p>
        </p:txBody>
      </p:sp>
      <p:sp>
        <p:nvSpPr>
          <p:cNvPr id="10" name="Content Placeholder 3">
            <a:extLst>
              <a:ext uri="{FF2B5EF4-FFF2-40B4-BE49-F238E27FC236}">
                <a16:creationId xmlns:a16="http://schemas.microsoft.com/office/drawing/2014/main" id="{AD2998F6-D531-0E9D-E383-949D0EE0F888}"/>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17863917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7F7BA6-4835-5834-A377-742A62C8DB29}"/>
              </a:ext>
            </a:extLst>
          </p:cNvPr>
          <p:cNvSpPr>
            <a:spLocks noGrp="1"/>
          </p:cNvSpPr>
          <p:nvPr>
            <p:ph sz="quarter" idx="14"/>
          </p:nvPr>
        </p:nvSpPr>
        <p:spPr>
          <a:xfrm>
            <a:off x="853018" y="2076451"/>
            <a:ext cx="10837333"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3">
            <a:extLst>
              <a:ext uri="{FF2B5EF4-FFF2-40B4-BE49-F238E27FC236}">
                <a16:creationId xmlns:a16="http://schemas.microsoft.com/office/drawing/2014/main" id="{CE6A8F52-6A0C-CDD7-9D1F-457E06AD4D22}"/>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8423963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 Header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63958" y="2019978"/>
            <a:ext cx="10826476"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 eiusmod tempor incididunt ut labore et dolore magna aliqua.</a:t>
            </a:r>
          </a:p>
        </p:txBody>
      </p:sp>
      <p:sp>
        <p:nvSpPr>
          <p:cNvPr id="6" name="Content Placeholder 2">
            <a:extLst>
              <a:ext uri="{FF2B5EF4-FFF2-40B4-BE49-F238E27FC236}">
                <a16:creationId xmlns:a16="http://schemas.microsoft.com/office/drawing/2014/main" id="{200C238D-657E-1835-31EC-EAFF4FE6E367}"/>
              </a:ext>
            </a:extLst>
          </p:cNvPr>
          <p:cNvSpPr>
            <a:spLocks noGrp="1"/>
          </p:cNvSpPr>
          <p:nvPr>
            <p:ph sz="quarter" idx="14"/>
          </p:nvPr>
        </p:nvSpPr>
        <p:spPr>
          <a:xfrm>
            <a:off x="853018" y="3075568"/>
            <a:ext cx="10837333"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41C53E1D-1CBD-09FE-A9DB-72850273726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8187298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 Header + 2 Column + Subheader">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8F1C048-8A4E-7199-B087-6E3C2AC95D71}"/>
              </a:ext>
            </a:extLst>
          </p:cNvPr>
          <p:cNvSpPr>
            <a:spLocks noGrp="1"/>
          </p:cNvSpPr>
          <p:nvPr>
            <p:ph sz="quarter" idx="14"/>
          </p:nvPr>
        </p:nvSpPr>
        <p:spPr>
          <a:xfrm>
            <a:off x="853018" y="3042656"/>
            <a:ext cx="4774727"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a:t>
            </a: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2" y="2054358"/>
            <a:ext cx="476514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a:t>
            </a:r>
          </a:p>
        </p:txBody>
      </p:sp>
      <p:sp>
        <p:nvSpPr>
          <p:cNvPr id="25" name="Text Placeholder 4">
            <a:extLst>
              <a:ext uri="{FF2B5EF4-FFF2-40B4-BE49-F238E27FC236}">
                <a16:creationId xmlns:a16="http://schemas.microsoft.com/office/drawing/2014/main" id="{B6DB2551-7850-CB42-8AA7-102C9D1C7B0F}"/>
              </a:ext>
            </a:extLst>
          </p:cNvPr>
          <p:cNvSpPr>
            <a:spLocks noGrp="1"/>
          </p:cNvSpPr>
          <p:nvPr>
            <p:ph type="body" sz="quarter" idx="22" hasCustomPrompt="1"/>
          </p:nvPr>
        </p:nvSpPr>
        <p:spPr>
          <a:xfrm>
            <a:off x="6949018" y="2054358"/>
            <a:ext cx="476514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p:txBody>
      </p:sp>
      <p:sp>
        <p:nvSpPr>
          <p:cNvPr id="9" name="Content Placeholder 2">
            <a:extLst>
              <a:ext uri="{FF2B5EF4-FFF2-40B4-BE49-F238E27FC236}">
                <a16:creationId xmlns:a16="http://schemas.microsoft.com/office/drawing/2014/main" id="{4FDFACAD-9C5C-9F7E-53E8-B398BBF6AC26}"/>
              </a:ext>
            </a:extLst>
          </p:cNvPr>
          <p:cNvSpPr>
            <a:spLocks noGrp="1"/>
          </p:cNvSpPr>
          <p:nvPr>
            <p:ph sz="quarter" idx="23"/>
          </p:nvPr>
        </p:nvSpPr>
        <p:spPr>
          <a:xfrm>
            <a:off x="6949018" y="3042656"/>
            <a:ext cx="4774727"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898A6D6D-0C64-F05E-3C8D-9491CE08280A}"/>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40699777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 Header + Subheader + Image (V)">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sed do</a:t>
            </a:r>
          </a:p>
        </p:txBody>
      </p:sp>
      <p:sp>
        <p:nvSpPr>
          <p:cNvPr id="22" name="Text Placeholder 4">
            <a:extLst>
              <a:ext uri="{FF2B5EF4-FFF2-40B4-BE49-F238E27FC236}">
                <a16:creationId xmlns:a16="http://schemas.microsoft.com/office/drawing/2014/main" id="{1593AD38-AA1C-9745-9711-2C713309E544}"/>
              </a:ext>
            </a:extLst>
          </p:cNvPr>
          <p:cNvSpPr>
            <a:spLocks noGrp="1"/>
          </p:cNvSpPr>
          <p:nvPr>
            <p:ph type="body" sz="quarter" idx="12" hasCustomPrompt="1"/>
          </p:nvPr>
        </p:nvSpPr>
        <p:spPr>
          <a:xfrm>
            <a:off x="863959" y="2019978"/>
            <a:ext cx="5242560" cy="802357"/>
          </a:xfrm>
          <a:prstGeom prst="rect">
            <a:avLst/>
          </a:prstGeom>
        </p:spPr>
        <p:txBody>
          <a:bodyPr wrap="square"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a:t>
            </a:r>
          </a:p>
        </p:txBody>
      </p:sp>
      <p:sp>
        <p:nvSpPr>
          <p:cNvPr id="7" name="Content Placeholder 2">
            <a:extLst>
              <a:ext uri="{FF2B5EF4-FFF2-40B4-BE49-F238E27FC236}">
                <a16:creationId xmlns:a16="http://schemas.microsoft.com/office/drawing/2014/main" id="{A977620A-0734-A034-8F2A-2D7550B4EFE0}"/>
              </a:ext>
            </a:extLst>
          </p:cNvPr>
          <p:cNvSpPr>
            <a:spLocks noGrp="1"/>
          </p:cNvSpPr>
          <p:nvPr>
            <p:ph sz="quarter" idx="14"/>
          </p:nvPr>
        </p:nvSpPr>
        <p:spPr>
          <a:xfrm>
            <a:off x="853018" y="3075569"/>
            <a:ext cx="5253076"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5D543723-1849-7980-BA38-71C061C0AA8F}"/>
              </a:ext>
            </a:extLst>
          </p:cNvPr>
          <p:cNvSpPr>
            <a:spLocks noGrp="1"/>
          </p:cNvSpPr>
          <p:nvPr>
            <p:ph sz="quarter" idx="15" hasCustomPrompt="1"/>
          </p:nvPr>
        </p:nvSpPr>
        <p:spPr>
          <a:xfrm>
            <a:off x="853018" y="6531734"/>
            <a:ext cx="5253076"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7962004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 Header + Subheader + Image (H)">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0" y="3205078"/>
            <a:ext cx="12179061" cy="365291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0"/>
            <a:ext cx="3895768"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a:t>
            </a:r>
          </a:p>
        </p:txBody>
      </p:sp>
      <p:sp>
        <p:nvSpPr>
          <p:cNvPr id="22" name="Text Placeholder 6">
            <a:extLst>
              <a:ext uri="{FF2B5EF4-FFF2-40B4-BE49-F238E27FC236}">
                <a16:creationId xmlns:a16="http://schemas.microsoft.com/office/drawing/2014/main" id="{0A6EDAA6-07D9-0E40-8682-39E1BF118BB0}"/>
              </a:ext>
            </a:extLst>
          </p:cNvPr>
          <p:cNvSpPr>
            <a:spLocks noGrp="1"/>
          </p:cNvSpPr>
          <p:nvPr>
            <p:ph type="body" sz="quarter" idx="13" hasCustomPrompt="1"/>
          </p:nvPr>
        </p:nvSpPr>
        <p:spPr>
          <a:xfrm>
            <a:off x="5346518" y="1294465"/>
            <a:ext cx="6402796"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4" name="Text Placeholder 4">
            <a:extLst>
              <a:ext uri="{FF2B5EF4-FFF2-40B4-BE49-F238E27FC236}">
                <a16:creationId xmlns:a16="http://schemas.microsoft.com/office/drawing/2014/main" id="{06E7EA12-088F-8D43-99FF-C55B7B6DF985}"/>
              </a:ext>
            </a:extLst>
          </p:cNvPr>
          <p:cNvSpPr>
            <a:spLocks noGrp="1"/>
          </p:cNvSpPr>
          <p:nvPr>
            <p:ph type="body" sz="quarter" idx="12" hasCustomPrompt="1"/>
          </p:nvPr>
        </p:nvSpPr>
        <p:spPr>
          <a:xfrm>
            <a:off x="5346518" y="361898"/>
            <a:ext cx="6402796" cy="802357"/>
          </a:xfrm>
          <a:prstGeom prst="rect">
            <a:avLst/>
          </a:prstGeom>
        </p:spPr>
        <p:txBody>
          <a:bodyPr wrap="square"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a:t>
            </a:r>
          </a:p>
        </p:txBody>
      </p:sp>
    </p:spTree>
    <p:extLst>
      <p:ext uri="{BB962C8B-B14F-4D97-AF65-F5344CB8AC3E}">
        <p14:creationId xmlns:p14="http://schemas.microsoft.com/office/powerpoint/2010/main" val="38067079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 Header + Numbered Section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856327"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endParaRPr lang="en-US"/>
          </a:p>
        </p:txBody>
      </p:sp>
      <p:sp>
        <p:nvSpPr>
          <p:cNvPr id="22" name="Text Placeholder 4">
            <a:extLst>
              <a:ext uri="{FF2B5EF4-FFF2-40B4-BE49-F238E27FC236}">
                <a16:creationId xmlns:a16="http://schemas.microsoft.com/office/drawing/2014/main" id="{070E8795-C949-6A47-A913-6DE1344F1BE3}"/>
              </a:ext>
            </a:extLst>
          </p:cNvPr>
          <p:cNvSpPr>
            <a:spLocks noGrp="1"/>
          </p:cNvSpPr>
          <p:nvPr>
            <p:ph type="body" sz="quarter" idx="21" hasCustomPrompt="1"/>
          </p:nvPr>
        </p:nvSpPr>
        <p:spPr>
          <a:xfrm>
            <a:off x="853441" y="1876235"/>
            <a:ext cx="548643" cy="1128856"/>
          </a:xfrm>
          <a:prstGeom prst="rect">
            <a:avLst/>
          </a:prstGeom>
        </p:spPr>
        <p:txBody>
          <a:bodyPr>
            <a:sp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1</a:t>
            </a:r>
          </a:p>
        </p:txBody>
      </p:sp>
      <p:cxnSp>
        <p:nvCxnSpPr>
          <p:cNvPr id="5" name="Straight Connector 4">
            <a:extLst>
              <a:ext uri="{FF2B5EF4-FFF2-40B4-BE49-F238E27FC236}">
                <a16:creationId xmlns:a16="http://schemas.microsoft.com/office/drawing/2014/main" id="{662B80ED-6F7E-E74F-A0F9-472C9A1BBB01}"/>
              </a:ext>
            </a:extLst>
          </p:cNvPr>
          <p:cNvCxnSpPr>
            <a:cxnSpLocks/>
          </p:cNvCxnSpPr>
          <p:nvPr userDrawn="1"/>
        </p:nvCxnSpPr>
        <p:spPr>
          <a:xfrm>
            <a:off x="1531087"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52" name="Text Placeholder 4">
            <a:extLst>
              <a:ext uri="{FF2B5EF4-FFF2-40B4-BE49-F238E27FC236}">
                <a16:creationId xmlns:a16="http://schemas.microsoft.com/office/drawing/2014/main" id="{B62CD6E9-C7AE-924D-B241-9F40064481B4}"/>
              </a:ext>
            </a:extLst>
          </p:cNvPr>
          <p:cNvSpPr>
            <a:spLocks noGrp="1"/>
          </p:cNvSpPr>
          <p:nvPr>
            <p:ph type="body" sz="quarter" idx="23" hasCustomPrompt="1"/>
          </p:nvPr>
        </p:nvSpPr>
        <p:spPr>
          <a:xfrm>
            <a:off x="5740756"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53" name="Text Placeholder 4">
            <a:extLst>
              <a:ext uri="{FF2B5EF4-FFF2-40B4-BE49-F238E27FC236}">
                <a16:creationId xmlns:a16="http://schemas.microsoft.com/office/drawing/2014/main" id="{1CCF56B5-638B-A24A-B6B7-3A36575E7109}"/>
              </a:ext>
            </a:extLst>
          </p:cNvPr>
          <p:cNvSpPr>
            <a:spLocks noGrp="1"/>
          </p:cNvSpPr>
          <p:nvPr>
            <p:ph type="body" sz="quarter" idx="24" hasCustomPrompt="1"/>
          </p:nvPr>
        </p:nvSpPr>
        <p:spPr>
          <a:xfrm>
            <a:off x="4737869" y="1876235"/>
            <a:ext cx="548643" cy="990724"/>
          </a:xfrm>
          <a:prstGeom prst="rect">
            <a:avLst/>
          </a:prstGeom>
        </p:spPr>
        <p:txBody>
          <a:bodyPr>
            <a:no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a:t>
            </a:r>
          </a:p>
        </p:txBody>
      </p:sp>
      <p:cxnSp>
        <p:nvCxnSpPr>
          <p:cNvPr id="54" name="Straight Connector 53">
            <a:extLst>
              <a:ext uri="{FF2B5EF4-FFF2-40B4-BE49-F238E27FC236}">
                <a16:creationId xmlns:a16="http://schemas.microsoft.com/office/drawing/2014/main" id="{FAA7FC4C-CE6B-834F-884B-31A04D184EBA}"/>
              </a:ext>
            </a:extLst>
          </p:cNvPr>
          <p:cNvCxnSpPr>
            <a:cxnSpLocks/>
          </p:cNvCxnSpPr>
          <p:nvPr userDrawn="1"/>
        </p:nvCxnSpPr>
        <p:spPr>
          <a:xfrm>
            <a:off x="5415516"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56" name="Text Placeholder 4">
            <a:extLst>
              <a:ext uri="{FF2B5EF4-FFF2-40B4-BE49-F238E27FC236}">
                <a16:creationId xmlns:a16="http://schemas.microsoft.com/office/drawing/2014/main" id="{923E018C-87ED-5B44-8217-D5D662BDCF39}"/>
              </a:ext>
            </a:extLst>
          </p:cNvPr>
          <p:cNvSpPr>
            <a:spLocks noGrp="1"/>
          </p:cNvSpPr>
          <p:nvPr>
            <p:ph type="body" sz="quarter" idx="26" hasCustomPrompt="1"/>
          </p:nvPr>
        </p:nvSpPr>
        <p:spPr>
          <a:xfrm>
            <a:off x="9582652"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endParaRPr lang="en-US"/>
          </a:p>
        </p:txBody>
      </p:sp>
      <p:sp>
        <p:nvSpPr>
          <p:cNvPr id="57" name="Text Placeholder 4">
            <a:extLst>
              <a:ext uri="{FF2B5EF4-FFF2-40B4-BE49-F238E27FC236}">
                <a16:creationId xmlns:a16="http://schemas.microsoft.com/office/drawing/2014/main" id="{374E3B49-F7C2-8B4E-B9BE-00D14BBB2493}"/>
              </a:ext>
            </a:extLst>
          </p:cNvPr>
          <p:cNvSpPr>
            <a:spLocks noGrp="1"/>
          </p:cNvSpPr>
          <p:nvPr>
            <p:ph type="body" sz="quarter" idx="27" hasCustomPrompt="1"/>
          </p:nvPr>
        </p:nvSpPr>
        <p:spPr>
          <a:xfrm>
            <a:off x="8579765" y="1876235"/>
            <a:ext cx="548643" cy="1128856"/>
          </a:xfrm>
          <a:prstGeom prst="rect">
            <a:avLst/>
          </a:prstGeom>
        </p:spPr>
        <p:txBody>
          <a:bodyPr>
            <a:sp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3</a:t>
            </a:r>
          </a:p>
        </p:txBody>
      </p:sp>
      <p:cxnSp>
        <p:nvCxnSpPr>
          <p:cNvPr id="58" name="Straight Connector 57">
            <a:extLst>
              <a:ext uri="{FF2B5EF4-FFF2-40B4-BE49-F238E27FC236}">
                <a16:creationId xmlns:a16="http://schemas.microsoft.com/office/drawing/2014/main" id="{B1F0EAA4-8009-6F4C-9B90-5FB2CA7A403B}"/>
              </a:ext>
            </a:extLst>
          </p:cNvPr>
          <p:cNvCxnSpPr>
            <a:cxnSpLocks/>
          </p:cNvCxnSpPr>
          <p:nvPr userDrawn="1"/>
        </p:nvCxnSpPr>
        <p:spPr>
          <a:xfrm>
            <a:off x="9257412"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28" name="Text Placeholder 6">
            <a:extLst>
              <a:ext uri="{FF2B5EF4-FFF2-40B4-BE49-F238E27FC236}">
                <a16:creationId xmlns:a16="http://schemas.microsoft.com/office/drawing/2014/main" id="{CA48554F-2EB7-BC4C-A288-344A5BF6E29C}"/>
              </a:ext>
            </a:extLst>
          </p:cNvPr>
          <p:cNvSpPr>
            <a:spLocks noGrp="1"/>
          </p:cNvSpPr>
          <p:nvPr>
            <p:ph type="body" sz="quarter" idx="13" hasCustomPrompt="1"/>
          </p:nvPr>
        </p:nvSpPr>
        <p:spPr>
          <a:xfrm>
            <a:off x="1845812"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30" name="Text Placeholder 6">
            <a:extLst>
              <a:ext uri="{FF2B5EF4-FFF2-40B4-BE49-F238E27FC236}">
                <a16:creationId xmlns:a16="http://schemas.microsoft.com/office/drawing/2014/main" id="{289F5F9E-6D0C-3F42-9471-DBF3186CDB2C}"/>
              </a:ext>
            </a:extLst>
          </p:cNvPr>
          <p:cNvSpPr>
            <a:spLocks noGrp="1"/>
          </p:cNvSpPr>
          <p:nvPr>
            <p:ph type="body" sz="quarter" idx="28" hasCustomPrompt="1"/>
          </p:nvPr>
        </p:nvSpPr>
        <p:spPr>
          <a:xfrm>
            <a:off x="5740756"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34" name="Text Placeholder 6">
            <a:extLst>
              <a:ext uri="{FF2B5EF4-FFF2-40B4-BE49-F238E27FC236}">
                <a16:creationId xmlns:a16="http://schemas.microsoft.com/office/drawing/2014/main" id="{5EC931E8-5599-D94B-A9AF-31662BC51149}"/>
              </a:ext>
            </a:extLst>
          </p:cNvPr>
          <p:cNvSpPr>
            <a:spLocks noGrp="1"/>
          </p:cNvSpPr>
          <p:nvPr>
            <p:ph type="body" sz="quarter" idx="29" hasCustomPrompt="1"/>
          </p:nvPr>
        </p:nvSpPr>
        <p:spPr>
          <a:xfrm>
            <a:off x="9582652"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6" name="Content Placeholder 3">
            <a:extLst>
              <a:ext uri="{FF2B5EF4-FFF2-40B4-BE49-F238E27FC236}">
                <a16:creationId xmlns:a16="http://schemas.microsoft.com/office/drawing/2014/main" id="{37335180-64D0-C63D-4682-0E6527349CD5}"/>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6342755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 Header + Subheader + Gray Sidebar">
    <p:spTree>
      <p:nvGrpSpPr>
        <p:cNvPr id="1" name=""/>
        <p:cNvGrpSpPr/>
        <p:nvPr/>
      </p:nvGrpSpPr>
      <p:grpSpPr>
        <a:xfrm>
          <a:off x="0" y="0"/>
          <a:ext cx="0" cy="0"/>
          <a:chOff x="0" y="0"/>
          <a:chExt cx="0" cy="0"/>
        </a:xfrm>
      </p:grpSpPr>
      <p:sp>
        <p:nvSpPr>
          <p:cNvPr id="25" name="SmartArt Placeholder 2">
            <a:extLst>
              <a:ext uri="{FF2B5EF4-FFF2-40B4-BE49-F238E27FC236}">
                <a16:creationId xmlns:a16="http://schemas.microsoft.com/office/drawing/2014/main" id="{688D0931-7683-1D40-89BD-3EC58788A27B}"/>
              </a:ext>
            </a:extLst>
          </p:cNvPr>
          <p:cNvSpPr>
            <a:spLocks noGrp="1"/>
          </p:cNvSpPr>
          <p:nvPr>
            <p:ph type="dgm" sz="quarter" idx="30"/>
          </p:nvPr>
        </p:nvSpPr>
        <p:spPr>
          <a:xfrm>
            <a:off x="5015061" y="-4315"/>
            <a:ext cx="7175471"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0"/>
            <a:ext cx="3495040"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a:t>Lorem ipsum dolor sit consectetur</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0" y="2771402"/>
            <a:ext cx="3495040" cy="1220933"/>
          </a:xfrm>
          <a:prstGeom prst="rect">
            <a:avLst/>
          </a:prstGeom>
        </p:spPr>
        <p:txBody>
          <a:bodyPr>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a:t>
            </a:r>
          </a:p>
        </p:txBody>
      </p:sp>
      <p:sp>
        <p:nvSpPr>
          <p:cNvPr id="24" name="Text Placeholder 2">
            <a:extLst>
              <a:ext uri="{FF2B5EF4-FFF2-40B4-BE49-F238E27FC236}">
                <a16:creationId xmlns:a16="http://schemas.microsoft.com/office/drawing/2014/main" id="{6D747BC7-5DB7-6342-83EC-8D17160317FD}"/>
              </a:ext>
            </a:extLst>
          </p:cNvPr>
          <p:cNvSpPr>
            <a:spLocks noGrp="1"/>
          </p:cNvSpPr>
          <p:nvPr>
            <p:ph type="body" sz="quarter" idx="16" hasCustomPrompt="1"/>
          </p:nvPr>
        </p:nvSpPr>
        <p:spPr>
          <a:xfrm>
            <a:off x="5630680" y="469855"/>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01</a:t>
            </a:r>
          </a:p>
        </p:txBody>
      </p:sp>
      <p:sp>
        <p:nvSpPr>
          <p:cNvPr id="26" name="Text Placeholder 2">
            <a:extLst>
              <a:ext uri="{FF2B5EF4-FFF2-40B4-BE49-F238E27FC236}">
                <a16:creationId xmlns:a16="http://schemas.microsoft.com/office/drawing/2014/main" id="{12D2583D-0E33-8846-9207-0755E4202478}"/>
              </a:ext>
            </a:extLst>
          </p:cNvPr>
          <p:cNvSpPr>
            <a:spLocks noGrp="1"/>
          </p:cNvSpPr>
          <p:nvPr>
            <p:ph type="body" sz="quarter" idx="22" hasCustomPrompt="1"/>
          </p:nvPr>
        </p:nvSpPr>
        <p:spPr>
          <a:xfrm>
            <a:off x="5630680" y="2515401"/>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02</a:t>
            </a:r>
          </a:p>
        </p:txBody>
      </p:sp>
      <p:sp>
        <p:nvSpPr>
          <p:cNvPr id="28" name="Text Placeholder 2">
            <a:extLst>
              <a:ext uri="{FF2B5EF4-FFF2-40B4-BE49-F238E27FC236}">
                <a16:creationId xmlns:a16="http://schemas.microsoft.com/office/drawing/2014/main" id="{7DAA48E0-D65A-9F43-893D-F3C842E166A2}"/>
              </a:ext>
            </a:extLst>
          </p:cNvPr>
          <p:cNvSpPr>
            <a:spLocks noGrp="1"/>
          </p:cNvSpPr>
          <p:nvPr>
            <p:ph type="body" sz="quarter" idx="24" hasCustomPrompt="1"/>
          </p:nvPr>
        </p:nvSpPr>
        <p:spPr>
          <a:xfrm>
            <a:off x="5630680" y="4560948"/>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03</a:t>
            </a:r>
          </a:p>
        </p:txBody>
      </p:sp>
      <p:sp>
        <p:nvSpPr>
          <p:cNvPr id="23" name="Text Placeholder 6">
            <a:extLst>
              <a:ext uri="{FF2B5EF4-FFF2-40B4-BE49-F238E27FC236}">
                <a16:creationId xmlns:a16="http://schemas.microsoft.com/office/drawing/2014/main" id="{3FC88FAA-1193-064B-8429-0F3F48582F61}"/>
              </a:ext>
            </a:extLst>
          </p:cNvPr>
          <p:cNvSpPr>
            <a:spLocks noGrp="1"/>
          </p:cNvSpPr>
          <p:nvPr>
            <p:ph type="body" sz="quarter" idx="13" hasCustomPrompt="1"/>
          </p:nvPr>
        </p:nvSpPr>
        <p:spPr>
          <a:xfrm>
            <a:off x="5630677" y="826859"/>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29" name="Text Placeholder 6">
            <a:extLst>
              <a:ext uri="{FF2B5EF4-FFF2-40B4-BE49-F238E27FC236}">
                <a16:creationId xmlns:a16="http://schemas.microsoft.com/office/drawing/2014/main" id="{22785582-A979-AD46-B169-FCB640452F63}"/>
              </a:ext>
            </a:extLst>
          </p:cNvPr>
          <p:cNvSpPr>
            <a:spLocks noGrp="1"/>
          </p:cNvSpPr>
          <p:nvPr>
            <p:ph type="body" sz="quarter" idx="25" hasCustomPrompt="1"/>
          </p:nvPr>
        </p:nvSpPr>
        <p:spPr>
          <a:xfrm>
            <a:off x="5630677" y="2893775"/>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30" name="Text Placeholder 6">
            <a:extLst>
              <a:ext uri="{FF2B5EF4-FFF2-40B4-BE49-F238E27FC236}">
                <a16:creationId xmlns:a16="http://schemas.microsoft.com/office/drawing/2014/main" id="{3A75E004-359B-D54C-AF0F-316938C49C69}"/>
              </a:ext>
            </a:extLst>
          </p:cNvPr>
          <p:cNvSpPr>
            <a:spLocks noGrp="1"/>
          </p:cNvSpPr>
          <p:nvPr>
            <p:ph type="body" sz="quarter" idx="26" hasCustomPrompt="1"/>
          </p:nvPr>
        </p:nvSpPr>
        <p:spPr>
          <a:xfrm>
            <a:off x="5630677" y="4932605"/>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27" name="Slide Number Placeholder 5">
            <a:extLst>
              <a:ext uri="{FF2B5EF4-FFF2-40B4-BE49-F238E27FC236}">
                <a16:creationId xmlns:a16="http://schemas.microsoft.com/office/drawing/2014/main" id="{338DEA80-F4CE-4246-9A5F-53CE9C25E896}"/>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sp>
        <p:nvSpPr>
          <p:cNvPr id="14" name="Content Placeholder 3">
            <a:extLst>
              <a:ext uri="{FF2B5EF4-FFF2-40B4-BE49-F238E27FC236}">
                <a16:creationId xmlns:a16="http://schemas.microsoft.com/office/drawing/2014/main" id="{8C2CE03D-D4E9-8DE8-2793-CA64EE28344F}"/>
              </a:ext>
            </a:extLst>
          </p:cNvPr>
          <p:cNvSpPr>
            <a:spLocks noGrp="1"/>
          </p:cNvSpPr>
          <p:nvPr>
            <p:ph sz="quarter" idx="15" hasCustomPrompt="1"/>
          </p:nvPr>
        </p:nvSpPr>
        <p:spPr>
          <a:xfrm>
            <a:off x="853018" y="6531734"/>
            <a:ext cx="3495041"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5323533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 Header + Icon Section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10878859"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1"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39" name="Picture Placeholder 2">
            <a:extLst>
              <a:ext uri="{FF2B5EF4-FFF2-40B4-BE49-F238E27FC236}">
                <a16:creationId xmlns:a16="http://schemas.microsoft.com/office/drawing/2014/main" id="{205E1AE3-C4A7-9F40-B12A-533EDB0D08ED}"/>
              </a:ext>
            </a:extLst>
          </p:cNvPr>
          <p:cNvSpPr>
            <a:spLocks noGrp="1"/>
          </p:cNvSpPr>
          <p:nvPr>
            <p:ph type="pic" idx="16" hasCustomPrompt="1"/>
          </p:nvPr>
        </p:nvSpPr>
        <p:spPr>
          <a:xfrm>
            <a:off x="853440"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47" name="Text Placeholder 4">
            <a:extLst>
              <a:ext uri="{FF2B5EF4-FFF2-40B4-BE49-F238E27FC236}">
                <a16:creationId xmlns:a16="http://schemas.microsoft.com/office/drawing/2014/main" id="{1599ED8E-0157-1341-A453-3EE28683C25E}"/>
              </a:ext>
            </a:extLst>
          </p:cNvPr>
          <p:cNvSpPr>
            <a:spLocks noGrp="1"/>
          </p:cNvSpPr>
          <p:nvPr>
            <p:ph type="body" sz="quarter" idx="21" hasCustomPrompt="1"/>
          </p:nvPr>
        </p:nvSpPr>
        <p:spPr>
          <a:xfrm>
            <a:off x="4842933"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49" name="Picture Placeholder 2">
            <a:extLst>
              <a:ext uri="{FF2B5EF4-FFF2-40B4-BE49-F238E27FC236}">
                <a16:creationId xmlns:a16="http://schemas.microsoft.com/office/drawing/2014/main" id="{5228064D-2130-6340-BC1F-24DBDBA82B26}"/>
              </a:ext>
            </a:extLst>
          </p:cNvPr>
          <p:cNvSpPr>
            <a:spLocks noGrp="1"/>
          </p:cNvSpPr>
          <p:nvPr>
            <p:ph type="pic" idx="23" hasCustomPrompt="1"/>
          </p:nvPr>
        </p:nvSpPr>
        <p:spPr>
          <a:xfrm>
            <a:off x="4842935"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51" name="Text Placeholder 4">
            <a:extLst>
              <a:ext uri="{FF2B5EF4-FFF2-40B4-BE49-F238E27FC236}">
                <a16:creationId xmlns:a16="http://schemas.microsoft.com/office/drawing/2014/main" id="{12E273DA-367D-CF4C-82FF-0AB5F3A7FC24}"/>
              </a:ext>
            </a:extLst>
          </p:cNvPr>
          <p:cNvSpPr>
            <a:spLocks noGrp="1"/>
          </p:cNvSpPr>
          <p:nvPr>
            <p:ph type="body" sz="quarter" idx="24" hasCustomPrompt="1"/>
          </p:nvPr>
        </p:nvSpPr>
        <p:spPr>
          <a:xfrm>
            <a:off x="8832428"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53" name="Picture Placeholder 2">
            <a:extLst>
              <a:ext uri="{FF2B5EF4-FFF2-40B4-BE49-F238E27FC236}">
                <a16:creationId xmlns:a16="http://schemas.microsoft.com/office/drawing/2014/main" id="{CD5A25AA-F6BD-454A-8094-DDB658BFD1C6}"/>
              </a:ext>
            </a:extLst>
          </p:cNvPr>
          <p:cNvSpPr>
            <a:spLocks noGrp="1"/>
          </p:cNvSpPr>
          <p:nvPr>
            <p:ph type="pic" idx="26" hasCustomPrompt="1"/>
          </p:nvPr>
        </p:nvSpPr>
        <p:spPr>
          <a:xfrm>
            <a:off x="8832428"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6" name="Text Placeholder 6">
            <a:extLst>
              <a:ext uri="{FF2B5EF4-FFF2-40B4-BE49-F238E27FC236}">
                <a16:creationId xmlns:a16="http://schemas.microsoft.com/office/drawing/2014/main" id="{2B3B5A68-015C-A44C-A1D9-5D9178CE7910}"/>
              </a:ext>
            </a:extLst>
          </p:cNvPr>
          <p:cNvSpPr>
            <a:spLocks noGrp="1"/>
          </p:cNvSpPr>
          <p:nvPr>
            <p:ph type="body" sz="quarter" idx="13" hasCustomPrompt="1"/>
          </p:nvPr>
        </p:nvSpPr>
        <p:spPr>
          <a:xfrm>
            <a:off x="853441"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7" name="Text Placeholder 6">
            <a:extLst>
              <a:ext uri="{FF2B5EF4-FFF2-40B4-BE49-F238E27FC236}">
                <a16:creationId xmlns:a16="http://schemas.microsoft.com/office/drawing/2014/main" id="{A6D0EF42-DF9B-0148-8C06-DD9500E36C6F}"/>
              </a:ext>
            </a:extLst>
          </p:cNvPr>
          <p:cNvSpPr>
            <a:spLocks noGrp="1"/>
          </p:cNvSpPr>
          <p:nvPr>
            <p:ph type="body" sz="quarter" idx="27" hasCustomPrompt="1"/>
          </p:nvPr>
        </p:nvSpPr>
        <p:spPr>
          <a:xfrm>
            <a:off x="4842934"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8" name="Text Placeholder 6">
            <a:extLst>
              <a:ext uri="{FF2B5EF4-FFF2-40B4-BE49-F238E27FC236}">
                <a16:creationId xmlns:a16="http://schemas.microsoft.com/office/drawing/2014/main" id="{64CA032F-E835-F145-828E-0B2C3B7F28ED}"/>
              </a:ext>
            </a:extLst>
          </p:cNvPr>
          <p:cNvSpPr>
            <a:spLocks noGrp="1"/>
          </p:cNvSpPr>
          <p:nvPr>
            <p:ph type="body" sz="quarter" idx="28" hasCustomPrompt="1"/>
          </p:nvPr>
        </p:nvSpPr>
        <p:spPr>
          <a:xfrm>
            <a:off x="8832429"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3" name="Content Placeholder 3">
            <a:extLst>
              <a:ext uri="{FF2B5EF4-FFF2-40B4-BE49-F238E27FC236}">
                <a16:creationId xmlns:a16="http://schemas.microsoft.com/office/drawing/2014/main" id="{10C19AF8-5EB3-C7D0-3872-428522A73BDB}"/>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7370569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 Header + Icon Sections + Gray Sidebar">
    <p:spTree>
      <p:nvGrpSpPr>
        <p:cNvPr id="1" name=""/>
        <p:cNvGrpSpPr/>
        <p:nvPr/>
      </p:nvGrpSpPr>
      <p:grpSpPr>
        <a:xfrm>
          <a:off x="0" y="0"/>
          <a:ext cx="0" cy="0"/>
          <a:chOff x="0" y="0"/>
          <a:chExt cx="0" cy="0"/>
        </a:xfrm>
      </p:grpSpPr>
      <p:sp>
        <p:nvSpPr>
          <p:cNvPr id="40" name="SmartArt Placeholder 2">
            <a:extLst>
              <a:ext uri="{FF2B5EF4-FFF2-40B4-BE49-F238E27FC236}">
                <a16:creationId xmlns:a16="http://schemas.microsoft.com/office/drawing/2014/main" id="{A866777C-7724-4846-AEE2-CAE69DECBD40}"/>
              </a:ext>
            </a:extLst>
          </p:cNvPr>
          <p:cNvSpPr>
            <a:spLocks noGrp="1"/>
          </p:cNvSpPr>
          <p:nvPr>
            <p:ph type="dgm" sz="quarter" idx="30"/>
          </p:nvPr>
        </p:nvSpPr>
        <p:spPr>
          <a:xfrm>
            <a:off x="7185997" y="-4315"/>
            <a:ext cx="5004535"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4" y="365761"/>
            <a:ext cx="5662505"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598508" y="2121534"/>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9" name="Text Placeholder 2">
            <a:extLst>
              <a:ext uri="{FF2B5EF4-FFF2-40B4-BE49-F238E27FC236}">
                <a16:creationId xmlns:a16="http://schemas.microsoft.com/office/drawing/2014/main" id="{550EB99D-17CD-794D-B59B-D726EBD26702}"/>
              </a:ext>
            </a:extLst>
          </p:cNvPr>
          <p:cNvSpPr>
            <a:spLocks noGrp="1"/>
          </p:cNvSpPr>
          <p:nvPr>
            <p:ph type="body" sz="quarter" idx="20" hasCustomPrompt="1"/>
          </p:nvPr>
        </p:nvSpPr>
        <p:spPr>
          <a:xfrm>
            <a:off x="1598508" y="305861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9" name="Picture Placeholder 2">
            <a:extLst>
              <a:ext uri="{FF2B5EF4-FFF2-40B4-BE49-F238E27FC236}">
                <a16:creationId xmlns:a16="http://schemas.microsoft.com/office/drawing/2014/main" id="{205E1AE3-C4A7-9F40-B12A-533EDB0D08ED}"/>
              </a:ext>
            </a:extLst>
          </p:cNvPr>
          <p:cNvSpPr>
            <a:spLocks noGrp="1"/>
          </p:cNvSpPr>
          <p:nvPr>
            <p:ph type="pic" idx="16" hasCustomPrompt="1"/>
          </p:nvPr>
        </p:nvSpPr>
        <p:spPr>
          <a:xfrm>
            <a:off x="853440" y="213956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4" name="Text Placeholder 4">
            <a:extLst>
              <a:ext uri="{FF2B5EF4-FFF2-40B4-BE49-F238E27FC236}">
                <a16:creationId xmlns:a16="http://schemas.microsoft.com/office/drawing/2014/main" id="{93C34DA7-35BA-0142-B107-BDF7708907D6}"/>
              </a:ext>
            </a:extLst>
          </p:cNvPr>
          <p:cNvSpPr>
            <a:spLocks noGrp="1"/>
          </p:cNvSpPr>
          <p:nvPr>
            <p:ph type="body" sz="quarter" idx="21" hasCustomPrompt="1"/>
          </p:nvPr>
        </p:nvSpPr>
        <p:spPr>
          <a:xfrm>
            <a:off x="4646508" y="2121534"/>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5" name="Text Placeholder 2">
            <a:extLst>
              <a:ext uri="{FF2B5EF4-FFF2-40B4-BE49-F238E27FC236}">
                <a16:creationId xmlns:a16="http://schemas.microsoft.com/office/drawing/2014/main" id="{54673579-935E-0F43-BE8F-7A1C09433154}"/>
              </a:ext>
            </a:extLst>
          </p:cNvPr>
          <p:cNvSpPr>
            <a:spLocks noGrp="1"/>
          </p:cNvSpPr>
          <p:nvPr>
            <p:ph type="body" sz="quarter" idx="22" hasCustomPrompt="1"/>
          </p:nvPr>
        </p:nvSpPr>
        <p:spPr>
          <a:xfrm>
            <a:off x="4646508" y="305861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26" name="Picture Placeholder 2">
            <a:extLst>
              <a:ext uri="{FF2B5EF4-FFF2-40B4-BE49-F238E27FC236}">
                <a16:creationId xmlns:a16="http://schemas.microsoft.com/office/drawing/2014/main" id="{ADC375FE-1081-F84C-82BA-E4879F92E489}"/>
              </a:ext>
            </a:extLst>
          </p:cNvPr>
          <p:cNvSpPr>
            <a:spLocks noGrp="1"/>
          </p:cNvSpPr>
          <p:nvPr>
            <p:ph type="pic" idx="23" hasCustomPrompt="1"/>
          </p:nvPr>
        </p:nvSpPr>
        <p:spPr>
          <a:xfrm>
            <a:off x="3928535" y="213956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7" name="Text Placeholder 4">
            <a:extLst>
              <a:ext uri="{FF2B5EF4-FFF2-40B4-BE49-F238E27FC236}">
                <a16:creationId xmlns:a16="http://schemas.microsoft.com/office/drawing/2014/main" id="{403422E2-D9BF-2E4D-B424-7D8C3057CAD7}"/>
              </a:ext>
            </a:extLst>
          </p:cNvPr>
          <p:cNvSpPr>
            <a:spLocks noGrp="1"/>
          </p:cNvSpPr>
          <p:nvPr>
            <p:ph type="body" sz="quarter" idx="24" hasCustomPrompt="1"/>
          </p:nvPr>
        </p:nvSpPr>
        <p:spPr>
          <a:xfrm>
            <a:off x="1598508" y="4275452"/>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8" name="Text Placeholder 2">
            <a:extLst>
              <a:ext uri="{FF2B5EF4-FFF2-40B4-BE49-F238E27FC236}">
                <a16:creationId xmlns:a16="http://schemas.microsoft.com/office/drawing/2014/main" id="{DA53AA2D-2292-E746-97A3-C8C58D6CFA2B}"/>
              </a:ext>
            </a:extLst>
          </p:cNvPr>
          <p:cNvSpPr>
            <a:spLocks noGrp="1"/>
          </p:cNvSpPr>
          <p:nvPr>
            <p:ph type="body" sz="quarter" idx="25" hasCustomPrompt="1"/>
          </p:nvPr>
        </p:nvSpPr>
        <p:spPr>
          <a:xfrm>
            <a:off x="1598508" y="521253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0" name="Picture Placeholder 2">
            <a:extLst>
              <a:ext uri="{FF2B5EF4-FFF2-40B4-BE49-F238E27FC236}">
                <a16:creationId xmlns:a16="http://schemas.microsoft.com/office/drawing/2014/main" id="{BA81A13E-7277-EA4F-ABFC-55FB35253C20}"/>
              </a:ext>
            </a:extLst>
          </p:cNvPr>
          <p:cNvSpPr>
            <a:spLocks noGrp="1"/>
          </p:cNvSpPr>
          <p:nvPr>
            <p:ph type="pic" idx="26" hasCustomPrompt="1"/>
          </p:nvPr>
        </p:nvSpPr>
        <p:spPr>
          <a:xfrm>
            <a:off x="853440" y="4293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34" name="Text Placeholder 4">
            <a:extLst>
              <a:ext uri="{FF2B5EF4-FFF2-40B4-BE49-F238E27FC236}">
                <a16:creationId xmlns:a16="http://schemas.microsoft.com/office/drawing/2014/main" id="{16054A60-6726-F74C-99C8-CE93114E3B30}"/>
              </a:ext>
            </a:extLst>
          </p:cNvPr>
          <p:cNvSpPr>
            <a:spLocks noGrp="1"/>
          </p:cNvSpPr>
          <p:nvPr>
            <p:ph type="body" sz="quarter" idx="27" hasCustomPrompt="1"/>
          </p:nvPr>
        </p:nvSpPr>
        <p:spPr>
          <a:xfrm>
            <a:off x="4646508" y="4275452"/>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35" name="Text Placeholder 2">
            <a:extLst>
              <a:ext uri="{FF2B5EF4-FFF2-40B4-BE49-F238E27FC236}">
                <a16:creationId xmlns:a16="http://schemas.microsoft.com/office/drawing/2014/main" id="{D223289B-BDFE-6E4E-BF07-8FDAB2EA9E18}"/>
              </a:ext>
            </a:extLst>
          </p:cNvPr>
          <p:cNvSpPr>
            <a:spLocks noGrp="1"/>
          </p:cNvSpPr>
          <p:nvPr>
            <p:ph type="body" sz="quarter" idx="28" hasCustomPrompt="1"/>
          </p:nvPr>
        </p:nvSpPr>
        <p:spPr>
          <a:xfrm>
            <a:off x="4646508" y="521253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6" name="Picture Placeholder 2">
            <a:extLst>
              <a:ext uri="{FF2B5EF4-FFF2-40B4-BE49-F238E27FC236}">
                <a16:creationId xmlns:a16="http://schemas.microsoft.com/office/drawing/2014/main" id="{EB661BF0-EA70-2747-80CA-2397C359D612}"/>
              </a:ext>
            </a:extLst>
          </p:cNvPr>
          <p:cNvSpPr>
            <a:spLocks noGrp="1"/>
          </p:cNvSpPr>
          <p:nvPr>
            <p:ph type="pic" idx="29" hasCustomPrompt="1"/>
          </p:nvPr>
        </p:nvSpPr>
        <p:spPr>
          <a:xfrm>
            <a:off x="3928535" y="4293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42" name="Text Placeholder 4">
            <a:extLst>
              <a:ext uri="{FF2B5EF4-FFF2-40B4-BE49-F238E27FC236}">
                <a16:creationId xmlns:a16="http://schemas.microsoft.com/office/drawing/2014/main" id="{B6B432E2-4FC2-A741-88FE-202C00245C53}"/>
              </a:ext>
            </a:extLst>
          </p:cNvPr>
          <p:cNvSpPr>
            <a:spLocks noGrp="1"/>
          </p:cNvSpPr>
          <p:nvPr>
            <p:ph type="body" sz="quarter" idx="32" hasCustomPrompt="1"/>
          </p:nvPr>
        </p:nvSpPr>
        <p:spPr>
          <a:xfrm>
            <a:off x="7924801" y="441746"/>
            <a:ext cx="341375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elit</a:t>
            </a:r>
          </a:p>
        </p:txBody>
      </p:sp>
      <p:sp>
        <p:nvSpPr>
          <p:cNvPr id="45" name="Text Placeholder 6">
            <a:extLst>
              <a:ext uri="{FF2B5EF4-FFF2-40B4-BE49-F238E27FC236}">
                <a16:creationId xmlns:a16="http://schemas.microsoft.com/office/drawing/2014/main" id="{D4FF8F33-18DA-2246-9C39-0DCB938CF1F6}"/>
              </a:ext>
            </a:extLst>
          </p:cNvPr>
          <p:cNvSpPr>
            <a:spLocks noGrp="1"/>
          </p:cNvSpPr>
          <p:nvPr>
            <p:ph type="body" sz="quarter" idx="33" hasCustomPrompt="1"/>
          </p:nvPr>
        </p:nvSpPr>
        <p:spPr>
          <a:xfrm>
            <a:off x="7956883" y="1429566"/>
            <a:ext cx="338167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41" name="Slide Number Placeholder 5">
            <a:extLst>
              <a:ext uri="{FF2B5EF4-FFF2-40B4-BE49-F238E27FC236}">
                <a16:creationId xmlns:a16="http://schemas.microsoft.com/office/drawing/2014/main" id="{BF7A9FC8-F320-5E4C-9138-60ADC0CEF07B}"/>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sp>
        <p:nvSpPr>
          <p:cNvPr id="21" name="Content Placeholder 3">
            <a:extLst>
              <a:ext uri="{FF2B5EF4-FFF2-40B4-BE49-F238E27FC236}">
                <a16:creationId xmlns:a16="http://schemas.microsoft.com/office/drawing/2014/main" id="{EDFD658A-E653-5622-BBE4-15049CC3D275}"/>
              </a:ext>
            </a:extLst>
          </p:cNvPr>
          <p:cNvSpPr>
            <a:spLocks noGrp="1"/>
          </p:cNvSpPr>
          <p:nvPr>
            <p:ph sz="quarter" idx="15" hasCustomPrompt="1"/>
          </p:nvPr>
        </p:nvSpPr>
        <p:spPr>
          <a:xfrm>
            <a:off x="853018" y="6531734"/>
            <a:ext cx="563583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6836600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 Header +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5"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2" y="2728264"/>
            <a:ext cx="5658628" cy="3198403"/>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5658629" y="2728264"/>
            <a:ext cx="118099" cy="3198403"/>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53442" y="2841253"/>
            <a:ext cx="4485913" cy="863400"/>
          </a:xfrm>
          <a:prstGeom prst="rect">
            <a:avLst/>
          </a:prstGeom>
        </p:spPr>
        <p:txBody>
          <a:bodyPr anchor="b" anchorCtr="0">
            <a:spAutoFit/>
          </a:bodyPr>
          <a:lstStyle>
            <a:lvl1pPr marL="0" indent="0">
              <a:buNone/>
              <a:defRPr sz="2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r>
              <a:rPr lang="en-US"/>
              <a:t> </a:t>
            </a:r>
            <a:r>
              <a:rPr lang="en-US" err="1"/>
              <a:t>duis</a:t>
            </a:r>
            <a:r>
              <a:rPr lang="en-US"/>
              <a:t> </a:t>
            </a:r>
            <a:r>
              <a:rPr lang="en-US" err="1"/>
              <a:t>autre</a:t>
            </a:r>
            <a:endParaRPr lang="en-US"/>
          </a:p>
        </p:txBody>
      </p:sp>
      <p:sp>
        <p:nvSpPr>
          <p:cNvPr id="23" name="Text Placeholder 6">
            <a:extLst>
              <a:ext uri="{FF2B5EF4-FFF2-40B4-BE49-F238E27FC236}">
                <a16:creationId xmlns:a16="http://schemas.microsoft.com/office/drawing/2014/main" id="{9506DAE8-E277-8649-AB44-98AB5CF0FC32}"/>
              </a:ext>
            </a:extLst>
          </p:cNvPr>
          <p:cNvSpPr>
            <a:spLocks noGrp="1"/>
          </p:cNvSpPr>
          <p:nvPr>
            <p:ph type="body" sz="quarter" idx="33" hasCustomPrompt="1"/>
          </p:nvPr>
        </p:nvSpPr>
        <p:spPr>
          <a:xfrm>
            <a:off x="853441" y="3895449"/>
            <a:ext cx="4484444"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5" name="Slide Number Placeholder 5">
            <a:extLst>
              <a:ext uri="{FF2B5EF4-FFF2-40B4-BE49-F238E27FC236}">
                <a16:creationId xmlns:a16="http://schemas.microsoft.com/office/drawing/2014/main" id="{23A62A02-8EA6-714D-AB4A-B88B5296CEC7}"/>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26" name="Straight Connector 25">
            <a:extLst>
              <a:ext uri="{FF2B5EF4-FFF2-40B4-BE49-F238E27FC236}">
                <a16:creationId xmlns:a16="http://schemas.microsoft.com/office/drawing/2014/main" id="{76FAD572-04B4-BC4F-B9AF-0AFDEEC2C444}"/>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1" name="Content Placeholder 3">
            <a:extLst>
              <a:ext uri="{FF2B5EF4-FFF2-40B4-BE49-F238E27FC236}">
                <a16:creationId xmlns:a16="http://schemas.microsoft.com/office/drawing/2014/main" id="{2717641B-B6D0-FA76-546C-60D5D28562FF}"/>
              </a:ext>
            </a:extLst>
          </p:cNvPr>
          <p:cNvSpPr>
            <a:spLocks noGrp="1"/>
          </p:cNvSpPr>
          <p:nvPr>
            <p:ph sz="quarter" idx="15" hasCustomPrompt="1"/>
          </p:nvPr>
        </p:nvSpPr>
        <p:spPr>
          <a:xfrm>
            <a:off x="853018" y="6531734"/>
            <a:ext cx="391379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183678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2 images (H)">
    <p:bg>
      <p:bgPr>
        <a:solidFill>
          <a:schemeClr val="bg1"/>
        </a:solidFill>
        <a:effectLst/>
      </p:bgPr>
    </p:bg>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9CD4494C-F65E-2340-9989-DF19C098491B}"/>
              </a:ext>
            </a:extLst>
          </p:cNvPr>
          <p:cNvSpPr>
            <a:spLocks noGrp="1"/>
          </p:cNvSpPr>
          <p:nvPr>
            <p:ph type="pic" idx="15" hasCustomPrompt="1"/>
          </p:nvPr>
        </p:nvSpPr>
        <p:spPr>
          <a:xfrm>
            <a:off x="8875046" y="1279435"/>
            <a:ext cx="3316937" cy="226680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cxnSp>
        <p:nvCxnSpPr>
          <p:cNvPr id="20" name="Straight Connector 19">
            <a:extLst>
              <a:ext uri="{FF2B5EF4-FFF2-40B4-BE49-F238E27FC236}">
                <a16:creationId xmlns:a16="http://schemas.microsoft.com/office/drawing/2014/main" id="{B4334499-DEBA-D045-B991-ADA1708C95F6}"/>
              </a:ext>
            </a:extLst>
          </p:cNvPr>
          <p:cNvCxnSpPr>
            <a:cxnSpLocks/>
          </p:cNvCxnSpPr>
          <p:nvPr userDrawn="1"/>
        </p:nvCxnSpPr>
        <p:spPr>
          <a:xfrm rot="16200000">
            <a:off x="6975870" y="5314125"/>
            <a:ext cx="1450323" cy="0"/>
          </a:xfrm>
          <a:prstGeom prst="line">
            <a:avLst/>
          </a:prstGeom>
          <a:ln w="1524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2" name="Picture Placeholder 2">
            <a:extLst>
              <a:ext uri="{FF2B5EF4-FFF2-40B4-BE49-F238E27FC236}">
                <a16:creationId xmlns:a16="http://schemas.microsoft.com/office/drawing/2014/main" id="{ABF56450-0203-B842-99C9-D8AB7F517B74}"/>
              </a:ext>
            </a:extLst>
          </p:cNvPr>
          <p:cNvSpPr>
            <a:spLocks noGrp="1"/>
          </p:cNvSpPr>
          <p:nvPr>
            <p:ph type="pic" idx="1" hasCustomPrompt="1"/>
          </p:nvPr>
        </p:nvSpPr>
        <p:spPr>
          <a:xfrm>
            <a:off x="7793797" y="3764133"/>
            <a:ext cx="4398187" cy="226680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5" name="Picture Placeholder 9">
            <a:extLst>
              <a:ext uri="{FF2B5EF4-FFF2-40B4-BE49-F238E27FC236}">
                <a16:creationId xmlns:a16="http://schemas.microsoft.com/office/drawing/2014/main" id="{FD0C66DE-E34E-3A49-902F-16943DA6670D}"/>
              </a:ext>
            </a:extLst>
          </p:cNvPr>
          <p:cNvSpPr>
            <a:spLocks noGrp="1"/>
          </p:cNvSpPr>
          <p:nvPr>
            <p:ph type="pic" sz="quarter" idx="16"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3" name="Title 1">
            <a:extLst>
              <a:ext uri="{FF2B5EF4-FFF2-40B4-BE49-F238E27FC236}">
                <a16:creationId xmlns:a16="http://schemas.microsoft.com/office/drawing/2014/main" id="{E77537ED-95F1-0745-9953-810BEC93817B}"/>
              </a:ext>
            </a:extLst>
          </p:cNvPr>
          <p:cNvSpPr>
            <a:spLocks noGrp="1"/>
          </p:cNvSpPr>
          <p:nvPr>
            <p:ph type="title" hasCustomPrompt="1"/>
          </p:nvPr>
        </p:nvSpPr>
        <p:spPr>
          <a:xfrm>
            <a:off x="593413" y="2865747"/>
            <a:ext cx="6375303" cy="3317576"/>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to add presentation title here</a:t>
            </a:r>
          </a:p>
        </p:txBody>
      </p:sp>
      <p:sp>
        <p:nvSpPr>
          <p:cNvPr id="11" name="Content Placeholder 3">
            <a:extLst>
              <a:ext uri="{FF2B5EF4-FFF2-40B4-BE49-F238E27FC236}">
                <a16:creationId xmlns:a16="http://schemas.microsoft.com/office/drawing/2014/main" id="{560283EE-4C68-E07E-3B25-8DE58BC1E06D}"/>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42035609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 Header + Stat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5"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1" y="4183519"/>
            <a:ext cx="8246135" cy="1793536"/>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8246133" y="4183519"/>
            <a:ext cx="118099" cy="1793536"/>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28" name="Text Placeholder 2">
            <a:extLst>
              <a:ext uri="{FF2B5EF4-FFF2-40B4-BE49-F238E27FC236}">
                <a16:creationId xmlns:a16="http://schemas.microsoft.com/office/drawing/2014/main" id="{490E533F-240B-2440-A0E6-B8749769DBF6}"/>
              </a:ext>
            </a:extLst>
          </p:cNvPr>
          <p:cNvSpPr>
            <a:spLocks noGrp="1"/>
          </p:cNvSpPr>
          <p:nvPr>
            <p:ph type="body" sz="quarter" idx="16" hasCustomPrompt="1"/>
          </p:nvPr>
        </p:nvSpPr>
        <p:spPr>
          <a:xfrm>
            <a:off x="853442" y="2711549"/>
            <a:ext cx="3913369" cy="852115"/>
          </a:xfrm>
          <a:prstGeom prst="rect">
            <a:avLst/>
          </a:prstGeom>
        </p:spPr>
        <p:txBody>
          <a:bodyPr>
            <a:spAutoFit/>
          </a:bodyPr>
          <a:lstStyle>
            <a:lvl1pPr marL="0" indent="0">
              <a:lnSpc>
                <a:spcPct val="130000"/>
              </a:lnSpc>
              <a:spcBef>
                <a:spcPts val="0"/>
              </a:spcBef>
              <a:spcAft>
                <a:spcPts val="8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amet, consectetur adipiscing elit. Incididunt ut labore et dolore magna. Quis nostrud exercitation ullamco.</a:t>
            </a:r>
          </a:p>
        </p:txBody>
      </p:sp>
      <p:sp>
        <p:nvSpPr>
          <p:cNvPr id="23" name="Text Placeholder 4">
            <a:extLst>
              <a:ext uri="{FF2B5EF4-FFF2-40B4-BE49-F238E27FC236}">
                <a16:creationId xmlns:a16="http://schemas.microsoft.com/office/drawing/2014/main" id="{5507AA1B-F987-5341-8177-6DCC02206327}"/>
              </a:ext>
            </a:extLst>
          </p:cNvPr>
          <p:cNvSpPr>
            <a:spLocks noGrp="1"/>
          </p:cNvSpPr>
          <p:nvPr>
            <p:ph type="body" sz="quarter" idx="12" hasCustomPrompt="1"/>
          </p:nvPr>
        </p:nvSpPr>
        <p:spPr>
          <a:xfrm>
            <a:off x="1075141"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25" name="Text Placeholder 2">
            <a:extLst>
              <a:ext uri="{FF2B5EF4-FFF2-40B4-BE49-F238E27FC236}">
                <a16:creationId xmlns:a16="http://schemas.microsoft.com/office/drawing/2014/main" id="{F49C811C-6E73-2B4A-A935-FBE5605AB2AE}"/>
              </a:ext>
            </a:extLst>
          </p:cNvPr>
          <p:cNvSpPr>
            <a:spLocks noGrp="1"/>
          </p:cNvSpPr>
          <p:nvPr>
            <p:ph type="body" sz="quarter" idx="48" hasCustomPrompt="1"/>
          </p:nvPr>
        </p:nvSpPr>
        <p:spPr>
          <a:xfrm>
            <a:off x="807653"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a:t>
            </a:r>
          </a:p>
        </p:txBody>
      </p:sp>
      <p:sp>
        <p:nvSpPr>
          <p:cNvPr id="26" name="Text Placeholder 4">
            <a:extLst>
              <a:ext uri="{FF2B5EF4-FFF2-40B4-BE49-F238E27FC236}">
                <a16:creationId xmlns:a16="http://schemas.microsoft.com/office/drawing/2014/main" id="{3FF8063A-EB8B-2643-AFA3-81EBD511544D}"/>
              </a:ext>
            </a:extLst>
          </p:cNvPr>
          <p:cNvSpPr>
            <a:spLocks noGrp="1"/>
          </p:cNvSpPr>
          <p:nvPr>
            <p:ph type="body" sz="quarter" idx="49" hasCustomPrompt="1"/>
          </p:nvPr>
        </p:nvSpPr>
        <p:spPr>
          <a:xfrm>
            <a:off x="3683304"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27" name="Text Placeholder 2">
            <a:extLst>
              <a:ext uri="{FF2B5EF4-FFF2-40B4-BE49-F238E27FC236}">
                <a16:creationId xmlns:a16="http://schemas.microsoft.com/office/drawing/2014/main" id="{C33B0F9D-26C5-4042-BD8A-3B7D7FD7E9F1}"/>
              </a:ext>
            </a:extLst>
          </p:cNvPr>
          <p:cNvSpPr>
            <a:spLocks noGrp="1"/>
          </p:cNvSpPr>
          <p:nvPr>
            <p:ph type="body" sz="quarter" idx="50" hasCustomPrompt="1"/>
          </p:nvPr>
        </p:nvSpPr>
        <p:spPr>
          <a:xfrm>
            <a:off x="3415816"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amet, consectetur.</a:t>
            </a:r>
          </a:p>
        </p:txBody>
      </p:sp>
      <p:sp>
        <p:nvSpPr>
          <p:cNvPr id="29" name="Text Placeholder 4">
            <a:extLst>
              <a:ext uri="{FF2B5EF4-FFF2-40B4-BE49-F238E27FC236}">
                <a16:creationId xmlns:a16="http://schemas.microsoft.com/office/drawing/2014/main" id="{82194906-54BE-FC42-A576-EE1D4629F29D}"/>
              </a:ext>
            </a:extLst>
          </p:cNvPr>
          <p:cNvSpPr>
            <a:spLocks noGrp="1"/>
          </p:cNvSpPr>
          <p:nvPr>
            <p:ph type="body" sz="quarter" idx="51" hasCustomPrompt="1"/>
          </p:nvPr>
        </p:nvSpPr>
        <p:spPr>
          <a:xfrm>
            <a:off x="6214301"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35" name="Text Placeholder 2">
            <a:extLst>
              <a:ext uri="{FF2B5EF4-FFF2-40B4-BE49-F238E27FC236}">
                <a16:creationId xmlns:a16="http://schemas.microsoft.com/office/drawing/2014/main" id="{BFBD968C-9DD4-0340-AF9A-731CFE1190B0}"/>
              </a:ext>
            </a:extLst>
          </p:cNvPr>
          <p:cNvSpPr>
            <a:spLocks noGrp="1"/>
          </p:cNvSpPr>
          <p:nvPr>
            <p:ph type="body" sz="quarter" idx="52" hasCustomPrompt="1"/>
          </p:nvPr>
        </p:nvSpPr>
        <p:spPr>
          <a:xfrm>
            <a:off x="5946813"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a:t>
            </a:r>
          </a:p>
        </p:txBody>
      </p:sp>
      <p:sp>
        <p:nvSpPr>
          <p:cNvPr id="36" name="Slide Number Placeholder 5">
            <a:extLst>
              <a:ext uri="{FF2B5EF4-FFF2-40B4-BE49-F238E27FC236}">
                <a16:creationId xmlns:a16="http://schemas.microsoft.com/office/drawing/2014/main" id="{63438CFD-138E-524A-BF0C-980E737AAE55}"/>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9" name="Straight Connector 38">
            <a:extLst>
              <a:ext uri="{FF2B5EF4-FFF2-40B4-BE49-F238E27FC236}">
                <a16:creationId xmlns:a16="http://schemas.microsoft.com/office/drawing/2014/main" id="{C6F95BED-C295-5340-94D9-DFBC0ECF3834}"/>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3">
            <a:extLst>
              <a:ext uri="{FF2B5EF4-FFF2-40B4-BE49-F238E27FC236}">
                <a16:creationId xmlns:a16="http://schemas.microsoft.com/office/drawing/2014/main" id="{331268B2-4A5A-3D60-D1E8-38EE1B3D0DC6}"/>
              </a:ext>
            </a:extLst>
          </p:cNvPr>
          <p:cNvSpPr>
            <a:spLocks noGrp="1"/>
          </p:cNvSpPr>
          <p:nvPr>
            <p:ph sz="quarter" idx="15" hasCustomPrompt="1"/>
          </p:nvPr>
        </p:nvSpPr>
        <p:spPr>
          <a:xfrm>
            <a:off x="853018" y="6531734"/>
            <a:ext cx="391379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7388546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 Header + Image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2885440" cy="3568028"/>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elit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704645" y="2626643"/>
            <a:ext cx="2914559" cy="802357"/>
          </a:xfrm>
          <a:prstGeom prst="rect">
            <a:avLst/>
          </a:prstGeom>
        </p:spPr>
        <p:txBody>
          <a:bodyPr anchor="b" anchorCtr="0">
            <a:spAutoFit/>
          </a:bodyPr>
          <a:lstStyle>
            <a:lvl1pPr marL="0" indent="0" algn="l">
              <a:lnSpc>
                <a:spcPct val="120000"/>
              </a:lnSpc>
              <a:buNone/>
              <a:defRPr sz="2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elit </a:t>
            </a:r>
            <a:r>
              <a:rPr lang="en-US" err="1"/>
              <a:t>duis</a:t>
            </a:r>
            <a:r>
              <a:rPr lang="en-US"/>
              <a:t> </a:t>
            </a:r>
            <a:r>
              <a:rPr lang="en-US" err="1"/>
              <a:t>autre</a:t>
            </a:r>
            <a:endParaRPr lang="en-US"/>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4366460" y="433993"/>
            <a:ext cx="3710609" cy="6424003"/>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24" name="Text Placeholder 6">
            <a:extLst>
              <a:ext uri="{FF2B5EF4-FFF2-40B4-BE49-F238E27FC236}">
                <a16:creationId xmlns:a16="http://schemas.microsoft.com/office/drawing/2014/main" id="{E8EEE4CA-A3AE-D64D-BC10-C926E5332856}"/>
              </a:ext>
            </a:extLst>
          </p:cNvPr>
          <p:cNvSpPr>
            <a:spLocks noGrp="1"/>
          </p:cNvSpPr>
          <p:nvPr>
            <p:ph type="body" sz="quarter" idx="33" hasCustomPrompt="1"/>
          </p:nvPr>
        </p:nvSpPr>
        <p:spPr>
          <a:xfrm>
            <a:off x="8704645" y="3572565"/>
            <a:ext cx="2914559"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7" name="Content Placeholder 3">
            <a:extLst>
              <a:ext uri="{FF2B5EF4-FFF2-40B4-BE49-F238E27FC236}">
                <a16:creationId xmlns:a16="http://schemas.microsoft.com/office/drawing/2014/main" id="{E6823479-A6DE-6752-B3DA-D040DA13529F}"/>
              </a:ext>
            </a:extLst>
          </p:cNvPr>
          <p:cNvSpPr>
            <a:spLocks noGrp="1"/>
          </p:cNvSpPr>
          <p:nvPr>
            <p:ph sz="quarter" idx="15" hasCustomPrompt="1"/>
          </p:nvPr>
        </p:nvSpPr>
        <p:spPr>
          <a:xfrm>
            <a:off x="853019" y="6531734"/>
            <a:ext cx="288544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6655989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 Header + Image + Stat Callout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2885440" cy="3568028"/>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elit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704645" y="1802421"/>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39" name="Text Placeholder 2">
            <a:extLst>
              <a:ext uri="{FF2B5EF4-FFF2-40B4-BE49-F238E27FC236}">
                <a16:creationId xmlns:a16="http://schemas.microsoft.com/office/drawing/2014/main" id="{EE45BF00-2987-B640-866E-3DC2A15572E4}"/>
              </a:ext>
            </a:extLst>
          </p:cNvPr>
          <p:cNvSpPr>
            <a:spLocks noGrp="1"/>
          </p:cNvSpPr>
          <p:nvPr>
            <p:ph type="body" sz="quarter" idx="16" hasCustomPrompt="1"/>
          </p:nvPr>
        </p:nvSpPr>
        <p:spPr>
          <a:xfrm>
            <a:off x="8704644" y="2507048"/>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4366460" y="433993"/>
            <a:ext cx="3710609" cy="6424003"/>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50" name="Text Placeholder 4">
            <a:extLst>
              <a:ext uri="{FF2B5EF4-FFF2-40B4-BE49-F238E27FC236}">
                <a16:creationId xmlns:a16="http://schemas.microsoft.com/office/drawing/2014/main" id="{5579118C-79CA-144E-AA8F-2E2A7C13F30B}"/>
              </a:ext>
            </a:extLst>
          </p:cNvPr>
          <p:cNvSpPr>
            <a:spLocks noGrp="1"/>
          </p:cNvSpPr>
          <p:nvPr>
            <p:ph type="body" sz="quarter" idx="18" hasCustomPrompt="1"/>
          </p:nvPr>
        </p:nvSpPr>
        <p:spPr>
          <a:xfrm>
            <a:off x="8704645" y="3455114"/>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51" name="Text Placeholder 2">
            <a:extLst>
              <a:ext uri="{FF2B5EF4-FFF2-40B4-BE49-F238E27FC236}">
                <a16:creationId xmlns:a16="http://schemas.microsoft.com/office/drawing/2014/main" id="{E288E0C1-0C4B-BF4E-8463-30E1FA0AAA31}"/>
              </a:ext>
            </a:extLst>
          </p:cNvPr>
          <p:cNvSpPr>
            <a:spLocks noGrp="1"/>
          </p:cNvSpPr>
          <p:nvPr>
            <p:ph type="body" sz="quarter" idx="19" hasCustomPrompt="1"/>
          </p:nvPr>
        </p:nvSpPr>
        <p:spPr>
          <a:xfrm>
            <a:off x="8704644" y="4159741"/>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2" name="Text Placeholder 4">
            <a:extLst>
              <a:ext uri="{FF2B5EF4-FFF2-40B4-BE49-F238E27FC236}">
                <a16:creationId xmlns:a16="http://schemas.microsoft.com/office/drawing/2014/main" id="{1DFD462B-B12A-1247-B9F0-C032F89F444F}"/>
              </a:ext>
            </a:extLst>
          </p:cNvPr>
          <p:cNvSpPr>
            <a:spLocks noGrp="1"/>
          </p:cNvSpPr>
          <p:nvPr>
            <p:ph type="body" sz="quarter" idx="20" hasCustomPrompt="1"/>
          </p:nvPr>
        </p:nvSpPr>
        <p:spPr>
          <a:xfrm>
            <a:off x="8704645" y="5138707"/>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57" name="Text Placeholder 2">
            <a:extLst>
              <a:ext uri="{FF2B5EF4-FFF2-40B4-BE49-F238E27FC236}">
                <a16:creationId xmlns:a16="http://schemas.microsoft.com/office/drawing/2014/main" id="{76F48538-FB2D-2E41-8152-BED0BA0B5C86}"/>
              </a:ext>
            </a:extLst>
          </p:cNvPr>
          <p:cNvSpPr>
            <a:spLocks noGrp="1"/>
          </p:cNvSpPr>
          <p:nvPr>
            <p:ph type="body" sz="quarter" idx="21" hasCustomPrompt="1"/>
          </p:nvPr>
        </p:nvSpPr>
        <p:spPr>
          <a:xfrm>
            <a:off x="8704644" y="5843334"/>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1" name="Content Placeholder 3">
            <a:extLst>
              <a:ext uri="{FF2B5EF4-FFF2-40B4-BE49-F238E27FC236}">
                <a16:creationId xmlns:a16="http://schemas.microsoft.com/office/drawing/2014/main" id="{CA484163-80EF-40FC-1A40-69C7BC36E53F}"/>
              </a:ext>
            </a:extLst>
          </p:cNvPr>
          <p:cNvSpPr>
            <a:spLocks noGrp="1"/>
          </p:cNvSpPr>
          <p:nvPr>
            <p:ph sz="quarter" idx="15" hasCustomPrompt="1"/>
          </p:nvPr>
        </p:nvSpPr>
        <p:spPr>
          <a:xfrm>
            <a:off x="853019" y="6531734"/>
            <a:ext cx="288544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2200508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 Header + 2 Callout Boxes + 2 images (V)">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6" y="15497"/>
            <a:ext cx="2696833" cy="3429004"/>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23" name="Picture Placeholder 2">
            <a:extLst>
              <a:ext uri="{FF2B5EF4-FFF2-40B4-BE49-F238E27FC236}">
                <a16:creationId xmlns:a16="http://schemas.microsoft.com/office/drawing/2014/main" id="{874FEB89-8FA2-D94F-AA19-4F5CDD2FAEB6}"/>
              </a:ext>
            </a:extLst>
          </p:cNvPr>
          <p:cNvSpPr>
            <a:spLocks noGrp="1"/>
          </p:cNvSpPr>
          <p:nvPr>
            <p:ph type="pic" idx="48" hasCustomPrompt="1"/>
          </p:nvPr>
        </p:nvSpPr>
        <p:spPr>
          <a:xfrm>
            <a:off x="9367346" y="3426104"/>
            <a:ext cx="2824655" cy="3431897"/>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5334217" y="4545217"/>
            <a:ext cx="4987075" cy="2318299"/>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10321292" y="4545217"/>
            <a:ext cx="118099" cy="2318299"/>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5711022" y="4994889"/>
            <a:ext cx="3980847" cy="361724"/>
          </a:xfrm>
          <a:prstGeom prst="rect">
            <a:avLst/>
          </a:prstGeom>
        </p:spPr>
        <p:txBody>
          <a:bodyPr>
            <a:spAutoFit/>
          </a:bodyPr>
          <a:lstStyle>
            <a:lvl1pPr marL="0" indent="0">
              <a:buNone/>
              <a:defRPr sz="2000">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endParaRPr lang="en-US"/>
          </a:p>
        </p:txBody>
      </p:sp>
      <p:sp>
        <p:nvSpPr>
          <p:cNvPr id="28" name="Text Placeholder 2">
            <a:extLst>
              <a:ext uri="{FF2B5EF4-FFF2-40B4-BE49-F238E27FC236}">
                <a16:creationId xmlns:a16="http://schemas.microsoft.com/office/drawing/2014/main" id="{490E533F-240B-2440-A0E6-B8749769DBF6}"/>
              </a:ext>
            </a:extLst>
          </p:cNvPr>
          <p:cNvSpPr>
            <a:spLocks noGrp="1"/>
          </p:cNvSpPr>
          <p:nvPr>
            <p:ph type="body" sz="quarter" idx="16" hasCustomPrompt="1"/>
          </p:nvPr>
        </p:nvSpPr>
        <p:spPr>
          <a:xfrm>
            <a:off x="5711022" y="5500396"/>
            <a:ext cx="4438911" cy="821080"/>
          </a:xfrm>
          <a:prstGeom prst="rect">
            <a:avLst/>
          </a:prstGeom>
        </p:spPr>
        <p:txBody>
          <a:bodyPr>
            <a:spAutoFit/>
          </a:bodyPr>
          <a:lstStyle>
            <a:lvl1pPr marL="0" indent="0">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25" name="SmartArt Placeholder 5">
            <a:extLst>
              <a:ext uri="{FF2B5EF4-FFF2-40B4-BE49-F238E27FC236}">
                <a16:creationId xmlns:a16="http://schemas.microsoft.com/office/drawing/2014/main" id="{DD032622-D219-C34A-92DB-FD8972E704F4}"/>
              </a:ext>
            </a:extLst>
          </p:cNvPr>
          <p:cNvSpPr>
            <a:spLocks noGrp="1"/>
          </p:cNvSpPr>
          <p:nvPr>
            <p:ph type="dgm" sz="quarter" idx="49"/>
          </p:nvPr>
        </p:nvSpPr>
        <p:spPr>
          <a:xfrm flipH="1">
            <a:off x="7207303" y="1126201"/>
            <a:ext cx="4987075" cy="2318299"/>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26" name="SmartArt Placeholder 5">
            <a:extLst>
              <a:ext uri="{FF2B5EF4-FFF2-40B4-BE49-F238E27FC236}">
                <a16:creationId xmlns:a16="http://schemas.microsoft.com/office/drawing/2014/main" id="{90CA3051-ECC4-CA4F-9F07-AE147B28A9A9}"/>
              </a:ext>
            </a:extLst>
          </p:cNvPr>
          <p:cNvSpPr>
            <a:spLocks noGrp="1"/>
          </p:cNvSpPr>
          <p:nvPr>
            <p:ph type="dgm" sz="quarter" idx="50"/>
          </p:nvPr>
        </p:nvSpPr>
        <p:spPr>
          <a:xfrm flipH="1">
            <a:off x="7077611" y="1126201"/>
            <a:ext cx="118099" cy="2318299"/>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27" name="Text Placeholder 4">
            <a:extLst>
              <a:ext uri="{FF2B5EF4-FFF2-40B4-BE49-F238E27FC236}">
                <a16:creationId xmlns:a16="http://schemas.microsoft.com/office/drawing/2014/main" id="{4A8B276D-6ED1-3147-A1CE-C736B286E16B}"/>
              </a:ext>
            </a:extLst>
          </p:cNvPr>
          <p:cNvSpPr>
            <a:spLocks noGrp="1"/>
          </p:cNvSpPr>
          <p:nvPr>
            <p:ph type="body" sz="quarter" idx="51" hasCustomPrompt="1"/>
          </p:nvPr>
        </p:nvSpPr>
        <p:spPr>
          <a:xfrm>
            <a:off x="7584107" y="1591306"/>
            <a:ext cx="3980847" cy="361724"/>
          </a:xfrm>
          <a:prstGeom prst="rect">
            <a:avLst/>
          </a:prstGeom>
        </p:spPr>
        <p:txBody>
          <a:bodyPr>
            <a:spAutoFit/>
          </a:bodyPr>
          <a:lstStyle>
            <a:lvl1pPr marL="0" indent="0">
              <a:buNone/>
              <a:defRPr sz="2000">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endParaRPr lang="en-US"/>
          </a:p>
        </p:txBody>
      </p:sp>
      <p:sp>
        <p:nvSpPr>
          <p:cNvPr id="29" name="Text Placeholder 2">
            <a:extLst>
              <a:ext uri="{FF2B5EF4-FFF2-40B4-BE49-F238E27FC236}">
                <a16:creationId xmlns:a16="http://schemas.microsoft.com/office/drawing/2014/main" id="{270C3AE8-92A6-DC45-8076-1016702E8E99}"/>
              </a:ext>
            </a:extLst>
          </p:cNvPr>
          <p:cNvSpPr>
            <a:spLocks noGrp="1"/>
          </p:cNvSpPr>
          <p:nvPr>
            <p:ph type="body" sz="quarter" idx="52" hasCustomPrompt="1"/>
          </p:nvPr>
        </p:nvSpPr>
        <p:spPr>
          <a:xfrm>
            <a:off x="7584107" y="2096813"/>
            <a:ext cx="4438911" cy="821080"/>
          </a:xfrm>
          <a:prstGeom prst="rect">
            <a:avLst/>
          </a:prstGeom>
        </p:spPr>
        <p:txBody>
          <a:bodyPr>
            <a:spAutoFit/>
          </a:bodyPr>
          <a:lstStyle>
            <a:lvl1pPr marL="0" indent="0">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39" name="Text Placeholder 6">
            <a:extLst>
              <a:ext uri="{FF2B5EF4-FFF2-40B4-BE49-F238E27FC236}">
                <a16:creationId xmlns:a16="http://schemas.microsoft.com/office/drawing/2014/main" id="{8D91E962-DA95-3346-8161-55FB857B6BFC}"/>
              </a:ext>
            </a:extLst>
          </p:cNvPr>
          <p:cNvSpPr>
            <a:spLocks noGrp="1"/>
          </p:cNvSpPr>
          <p:nvPr>
            <p:ph type="body" sz="quarter" idx="13" hasCustomPrompt="1"/>
          </p:nvPr>
        </p:nvSpPr>
        <p:spPr>
          <a:xfrm>
            <a:off x="853018" y="2724548"/>
            <a:ext cx="3913369"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7" name="Content Placeholder 3">
            <a:extLst>
              <a:ext uri="{FF2B5EF4-FFF2-40B4-BE49-F238E27FC236}">
                <a16:creationId xmlns:a16="http://schemas.microsoft.com/office/drawing/2014/main" id="{B1BBAB00-AD41-366E-8609-958A5D058F83}"/>
              </a:ext>
            </a:extLst>
          </p:cNvPr>
          <p:cNvSpPr>
            <a:spLocks noGrp="1"/>
          </p:cNvSpPr>
          <p:nvPr>
            <p:ph sz="quarter" idx="15" hasCustomPrompt="1"/>
          </p:nvPr>
        </p:nvSpPr>
        <p:spPr>
          <a:xfrm>
            <a:off x="853019" y="6531734"/>
            <a:ext cx="3913368"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3743656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 Question + Answ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 tempor?</a:t>
            </a:r>
          </a:p>
        </p:txBody>
      </p:sp>
      <p:sp>
        <p:nvSpPr>
          <p:cNvPr id="24" name="Text Placeholder 2">
            <a:extLst>
              <a:ext uri="{FF2B5EF4-FFF2-40B4-BE49-F238E27FC236}">
                <a16:creationId xmlns:a16="http://schemas.microsoft.com/office/drawing/2014/main" id="{173C2D75-551A-4549-A68C-FB586B54A88F}"/>
              </a:ext>
            </a:extLst>
          </p:cNvPr>
          <p:cNvSpPr>
            <a:spLocks noGrp="1"/>
          </p:cNvSpPr>
          <p:nvPr>
            <p:ph type="body" sz="quarter" idx="16" hasCustomPrompt="1"/>
          </p:nvPr>
        </p:nvSpPr>
        <p:spPr>
          <a:xfrm>
            <a:off x="853441"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A</a:t>
            </a:r>
          </a:p>
        </p:txBody>
      </p:sp>
      <p:sp>
        <p:nvSpPr>
          <p:cNvPr id="35" name="Text Placeholder 2">
            <a:extLst>
              <a:ext uri="{FF2B5EF4-FFF2-40B4-BE49-F238E27FC236}">
                <a16:creationId xmlns:a16="http://schemas.microsoft.com/office/drawing/2014/main" id="{D003CF36-0F40-294E-A205-0A89A49DFED7}"/>
              </a:ext>
            </a:extLst>
          </p:cNvPr>
          <p:cNvSpPr>
            <a:spLocks noGrp="1"/>
          </p:cNvSpPr>
          <p:nvPr>
            <p:ph type="body" sz="quarter" idx="20" hasCustomPrompt="1"/>
          </p:nvPr>
        </p:nvSpPr>
        <p:spPr>
          <a:xfrm>
            <a:off x="853440"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grpSp>
        <p:nvGrpSpPr>
          <p:cNvPr id="46" name="Group 45">
            <a:extLst>
              <a:ext uri="{FF2B5EF4-FFF2-40B4-BE49-F238E27FC236}">
                <a16:creationId xmlns:a16="http://schemas.microsoft.com/office/drawing/2014/main" id="{CD4CDA74-4142-3D49-B359-1E6280FC3329}"/>
              </a:ext>
            </a:extLst>
          </p:cNvPr>
          <p:cNvGrpSpPr/>
          <p:nvPr/>
        </p:nvGrpSpPr>
        <p:grpSpPr>
          <a:xfrm>
            <a:off x="822573" y="5001267"/>
            <a:ext cx="559696" cy="559696"/>
            <a:chOff x="4181311" y="1066071"/>
            <a:chExt cx="773364" cy="773364"/>
          </a:xfrm>
        </p:grpSpPr>
        <p:sp>
          <p:nvSpPr>
            <p:cNvPr id="48" name="Oval 47">
              <a:extLst>
                <a:ext uri="{FF2B5EF4-FFF2-40B4-BE49-F238E27FC236}">
                  <a16:creationId xmlns:a16="http://schemas.microsoft.com/office/drawing/2014/main" id="{83E22081-D9AA-E14B-9A14-D44D00EE2FDA}"/>
                </a:ext>
              </a:extLst>
            </p:cNvPr>
            <p:cNvSpPr/>
            <p:nvPr/>
          </p:nvSpPr>
          <p:spPr>
            <a:xfrm>
              <a:off x="4181311" y="1066071"/>
              <a:ext cx="773364" cy="773364"/>
            </a:xfrm>
            <a:prstGeom prst="ellipse">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3200" b="1">
                <a:solidFill>
                  <a:srgbClr val="00AAC6"/>
                </a:solidFill>
                <a:latin typeface="Neue Haas Grotesk Text Pro" panose="020B0504020202020204" pitchFamily="34" charset="0"/>
              </a:endParaRPr>
            </a:p>
          </p:txBody>
        </p:sp>
        <p:pic>
          <p:nvPicPr>
            <p:cNvPr id="49" name="Picture 48" descr="A picture containing light, drawing&#10;&#10;Description automatically generated">
              <a:extLst>
                <a:ext uri="{FF2B5EF4-FFF2-40B4-BE49-F238E27FC236}">
                  <a16:creationId xmlns:a16="http://schemas.microsoft.com/office/drawing/2014/main" id="{7B9EEFF8-9992-BE4D-9D23-B29E3B6A0F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21846" y="1193749"/>
              <a:ext cx="500308" cy="520501"/>
            </a:xfrm>
            <a:prstGeom prst="rect">
              <a:avLst/>
            </a:prstGeom>
          </p:spPr>
        </p:pic>
      </p:gr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611033" y="5022506"/>
            <a:ext cx="10079400" cy="707972"/>
          </a:xfrm>
          <a:prstGeom prst="rect">
            <a:avLst/>
          </a:prstGeom>
        </p:spPr>
        <p:txBody>
          <a:bodyPr>
            <a:spAutoFit/>
          </a:bodyPr>
          <a:lstStyle>
            <a:lvl1pPr marL="0" indent="0">
              <a:lnSpc>
                <a:spcPct val="120000"/>
              </a:lnSpc>
              <a:buNone/>
              <a:defRPr lang="en-US" sz="2000"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 eiusmod tempor incididunt ut labore et dolore magna aliqua.</a:t>
            </a:r>
          </a:p>
        </p:txBody>
      </p:sp>
      <p:sp>
        <p:nvSpPr>
          <p:cNvPr id="40" name="Text Placeholder 2">
            <a:extLst>
              <a:ext uri="{FF2B5EF4-FFF2-40B4-BE49-F238E27FC236}">
                <a16:creationId xmlns:a16="http://schemas.microsoft.com/office/drawing/2014/main" id="{9BB70AF6-29FB-A64D-8FB4-A62D801824EC}"/>
              </a:ext>
            </a:extLst>
          </p:cNvPr>
          <p:cNvSpPr>
            <a:spLocks noGrp="1"/>
          </p:cNvSpPr>
          <p:nvPr>
            <p:ph type="body" sz="quarter" idx="21" hasCustomPrompt="1"/>
          </p:nvPr>
        </p:nvSpPr>
        <p:spPr>
          <a:xfrm>
            <a:off x="3750980"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B</a:t>
            </a:r>
          </a:p>
        </p:txBody>
      </p:sp>
      <p:sp>
        <p:nvSpPr>
          <p:cNvPr id="45" name="Text Placeholder 2">
            <a:extLst>
              <a:ext uri="{FF2B5EF4-FFF2-40B4-BE49-F238E27FC236}">
                <a16:creationId xmlns:a16="http://schemas.microsoft.com/office/drawing/2014/main" id="{C99796F8-BA54-C344-885A-052A36BF2E37}"/>
              </a:ext>
            </a:extLst>
          </p:cNvPr>
          <p:cNvSpPr>
            <a:spLocks noGrp="1"/>
          </p:cNvSpPr>
          <p:nvPr>
            <p:ph type="body" sz="quarter" idx="22" hasCustomPrompt="1"/>
          </p:nvPr>
        </p:nvSpPr>
        <p:spPr>
          <a:xfrm>
            <a:off x="3750981"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7" name="Text Placeholder 2">
            <a:extLst>
              <a:ext uri="{FF2B5EF4-FFF2-40B4-BE49-F238E27FC236}">
                <a16:creationId xmlns:a16="http://schemas.microsoft.com/office/drawing/2014/main" id="{89F232B6-9AA0-2A46-B3B7-B1AC2474D85B}"/>
              </a:ext>
            </a:extLst>
          </p:cNvPr>
          <p:cNvSpPr>
            <a:spLocks noGrp="1"/>
          </p:cNvSpPr>
          <p:nvPr>
            <p:ph type="body" sz="quarter" idx="23" hasCustomPrompt="1"/>
          </p:nvPr>
        </p:nvSpPr>
        <p:spPr>
          <a:xfrm>
            <a:off x="6648517"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  </a:t>
            </a:r>
          </a:p>
        </p:txBody>
      </p:sp>
      <p:sp>
        <p:nvSpPr>
          <p:cNvPr id="51" name="Text Placeholder 2">
            <a:extLst>
              <a:ext uri="{FF2B5EF4-FFF2-40B4-BE49-F238E27FC236}">
                <a16:creationId xmlns:a16="http://schemas.microsoft.com/office/drawing/2014/main" id="{ED87A3D0-0680-9944-9687-BA7A1EB36AD8}"/>
              </a:ext>
            </a:extLst>
          </p:cNvPr>
          <p:cNvSpPr>
            <a:spLocks noGrp="1"/>
          </p:cNvSpPr>
          <p:nvPr>
            <p:ph type="body" sz="quarter" idx="24" hasCustomPrompt="1"/>
          </p:nvPr>
        </p:nvSpPr>
        <p:spPr>
          <a:xfrm>
            <a:off x="6648519"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2" name="Text Placeholder 2">
            <a:extLst>
              <a:ext uri="{FF2B5EF4-FFF2-40B4-BE49-F238E27FC236}">
                <a16:creationId xmlns:a16="http://schemas.microsoft.com/office/drawing/2014/main" id="{394C5C90-FA0C-B743-A447-0E8ECCF3739F}"/>
              </a:ext>
            </a:extLst>
          </p:cNvPr>
          <p:cNvSpPr>
            <a:spLocks noGrp="1"/>
          </p:cNvSpPr>
          <p:nvPr>
            <p:ph type="body" sz="quarter" idx="25" hasCustomPrompt="1"/>
          </p:nvPr>
        </p:nvSpPr>
        <p:spPr>
          <a:xfrm>
            <a:off x="9546059" y="2314184"/>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D</a:t>
            </a:r>
          </a:p>
        </p:txBody>
      </p:sp>
      <p:sp>
        <p:nvSpPr>
          <p:cNvPr id="53" name="Text Placeholder 2">
            <a:extLst>
              <a:ext uri="{FF2B5EF4-FFF2-40B4-BE49-F238E27FC236}">
                <a16:creationId xmlns:a16="http://schemas.microsoft.com/office/drawing/2014/main" id="{CEB93332-D508-5A4A-8A92-64AAAB18381E}"/>
              </a:ext>
            </a:extLst>
          </p:cNvPr>
          <p:cNvSpPr>
            <a:spLocks noGrp="1"/>
          </p:cNvSpPr>
          <p:nvPr>
            <p:ph type="body" sz="quarter" idx="26" hasCustomPrompt="1"/>
          </p:nvPr>
        </p:nvSpPr>
        <p:spPr>
          <a:xfrm>
            <a:off x="9546058" y="2607695"/>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6" name="Content Placeholder 3">
            <a:extLst>
              <a:ext uri="{FF2B5EF4-FFF2-40B4-BE49-F238E27FC236}">
                <a16:creationId xmlns:a16="http://schemas.microsoft.com/office/drawing/2014/main" id="{273E0B3E-19E6-6C64-0002-9E5DE004593E}"/>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325086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 Statement + Gray Sidebar">
    <p:spTree>
      <p:nvGrpSpPr>
        <p:cNvPr id="1" name=""/>
        <p:cNvGrpSpPr/>
        <p:nvPr/>
      </p:nvGrpSpPr>
      <p:grpSpPr>
        <a:xfrm>
          <a:off x="0" y="0"/>
          <a:ext cx="0" cy="0"/>
          <a:chOff x="0" y="0"/>
          <a:chExt cx="0" cy="0"/>
        </a:xfrm>
      </p:grpSpPr>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9BD7F6AC-ABAB-6D49-9867-2B9AF532496B}"/>
              </a:ext>
            </a:extLst>
          </p:cNvPr>
          <p:cNvSpPr>
            <a:spLocks noGrp="1"/>
          </p:cNvSpPr>
          <p:nvPr>
            <p:ph type="title" hasCustomPrompt="1"/>
          </p:nvPr>
        </p:nvSpPr>
        <p:spPr>
          <a:xfrm>
            <a:off x="853440" y="365760"/>
            <a:ext cx="4658477" cy="5012654"/>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 tempor incididunt ut labore et. </a:t>
            </a:r>
          </a:p>
        </p:txBody>
      </p:sp>
      <p:sp>
        <p:nvSpPr>
          <p:cNvPr id="21" name="SmartArt Placeholder 2">
            <a:extLst>
              <a:ext uri="{FF2B5EF4-FFF2-40B4-BE49-F238E27FC236}">
                <a16:creationId xmlns:a16="http://schemas.microsoft.com/office/drawing/2014/main" id="{F7770148-AEFA-2A4F-8566-22B80258488B}"/>
              </a:ext>
            </a:extLst>
          </p:cNvPr>
          <p:cNvSpPr>
            <a:spLocks noGrp="1"/>
          </p:cNvSpPr>
          <p:nvPr>
            <p:ph type="dgm" sz="quarter" idx="26"/>
          </p:nvPr>
        </p:nvSpPr>
        <p:spPr>
          <a:xfrm>
            <a:off x="7185998" y="2457"/>
            <a:ext cx="5004535"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lide Number Placeholder 5">
            <a:extLst>
              <a:ext uri="{FF2B5EF4-FFF2-40B4-BE49-F238E27FC236}">
                <a16:creationId xmlns:a16="http://schemas.microsoft.com/office/drawing/2014/main" id="{EA25BEC9-6E43-304C-B8EC-1F306DCE68B6}"/>
              </a:ext>
            </a:extLst>
          </p:cNvPr>
          <p:cNvSpPr txBox="1">
            <a:spLocks/>
          </p:cNvSpPr>
          <p:nvPr userDrawn="1"/>
        </p:nvSpPr>
        <p:spPr>
          <a:xfrm>
            <a:off x="11691904"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5" name="Straight Connector 34">
            <a:extLst>
              <a:ext uri="{FF2B5EF4-FFF2-40B4-BE49-F238E27FC236}">
                <a16:creationId xmlns:a16="http://schemas.microsoft.com/office/drawing/2014/main" id="{CC322C33-85C7-F44B-862A-77AD706EFBB8}"/>
              </a:ext>
            </a:extLst>
          </p:cNvPr>
          <p:cNvCxnSpPr>
            <a:cxnSpLocks/>
          </p:cNvCxnSpPr>
          <p:nvPr userDrawn="1"/>
        </p:nvCxnSpPr>
        <p:spPr>
          <a:xfrm>
            <a:off x="11733768"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2">
            <a:extLst>
              <a:ext uri="{FF2B5EF4-FFF2-40B4-BE49-F238E27FC236}">
                <a16:creationId xmlns:a16="http://schemas.microsoft.com/office/drawing/2014/main" id="{281362A0-DE0E-AF07-16D0-438683789329}"/>
              </a:ext>
            </a:extLst>
          </p:cNvPr>
          <p:cNvSpPr>
            <a:spLocks noGrp="1"/>
          </p:cNvSpPr>
          <p:nvPr>
            <p:ph sz="quarter" idx="14"/>
          </p:nvPr>
        </p:nvSpPr>
        <p:spPr>
          <a:xfrm>
            <a:off x="7724172" y="365760"/>
            <a:ext cx="3966179"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E5C8D1D6-6434-DDA3-8641-B9138052AB06}"/>
              </a:ext>
            </a:extLst>
          </p:cNvPr>
          <p:cNvSpPr>
            <a:spLocks noGrp="1"/>
          </p:cNvSpPr>
          <p:nvPr>
            <p:ph sz="quarter" idx="15" hasCustomPrompt="1"/>
          </p:nvPr>
        </p:nvSpPr>
        <p:spPr>
          <a:xfrm>
            <a:off x="853019" y="6531734"/>
            <a:ext cx="465847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7933394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 Header + Statement + Gray Sidebar">
    <p:spTree>
      <p:nvGrpSpPr>
        <p:cNvPr id="1" name=""/>
        <p:cNvGrpSpPr/>
        <p:nvPr/>
      </p:nvGrpSpPr>
      <p:grpSpPr>
        <a:xfrm>
          <a:off x="0" y="0"/>
          <a:ext cx="0" cy="0"/>
          <a:chOff x="0" y="0"/>
          <a:chExt cx="0" cy="0"/>
        </a:xfrm>
      </p:grpSpPr>
      <p:sp>
        <p:nvSpPr>
          <p:cNvPr id="21" name="SmartArt Placeholder 2">
            <a:extLst>
              <a:ext uri="{FF2B5EF4-FFF2-40B4-BE49-F238E27FC236}">
                <a16:creationId xmlns:a16="http://schemas.microsoft.com/office/drawing/2014/main" id="{F7770148-AEFA-2A4F-8566-22B80258488B}"/>
              </a:ext>
            </a:extLst>
          </p:cNvPr>
          <p:cNvSpPr>
            <a:spLocks noGrp="1"/>
          </p:cNvSpPr>
          <p:nvPr>
            <p:ph type="dgm" sz="quarter" idx="26"/>
          </p:nvPr>
        </p:nvSpPr>
        <p:spPr>
          <a:xfrm>
            <a:off x="4769853" y="-14901"/>
            <a:ext cx="7422147"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9BD7F6AC-ABAB-6D49-9867-2B9AF532496B}"/>
              </a:ext>
            </a:extLst>
          </p:cNvPr>
          <p:cNvSpPr>
            <a:spLocks noGrp="1"/>
          </p:cNvSpPr>
          <p:nvPr>
            <p:ph type="title" hasCustomPrompt="1"/>
          </p:nvPr>
        </p:nvSpPr>
        <p:spPr>
          <a:xfrm>
            <a:off x="853442" y="365760"/>
            <a:ext cx="3338897" cy="2845715"/>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a:t>
            </a:r>
          </a:p>
        </p:txBody>
      </p:sp>
      <p:sp>
        <p:nvSpPr>
          <p:cNvPr id="3" name="Text Placeholder 2">
            <a:extLst>
              <a:ext uri="{FF2B5EF4-FFF2-40B4-BE49-F238E27FC236}">
                <a16:creationId xmlns:a16="http://schemas.microsoft.com/office/drawing/2014/main" id="{C1E16BC9-D1D1-1140-ACF0-73BCC83C5914}"/>
              </a:ext>
            </a:extLst>
          </p:cNvPr>
          <p:cNvSpPr>
            <a:spLocks noGrp="1"/>
          </p:cNvSpPr>
          <p:nvPr>
            <p:ph type="body" sz="quarter" idx="27" hasCustomPrompt="1"/>
          </p:nvPr>
        </p:nvSpPr>
        <p:spPr>
          <a:xfrm>
            <a:off x="5391153" y="3058694"/>
            <a:ext cx="5947409" cy="3371740"/>
          </a:xfrm>
          <a:prstGeom prst="rect">
            <a:avLst/>
          </a:prstGeom>
        </p:spPr>
        <p:txBody>
          <a:bodyPr anchor="b" anchorCtr="0">
            <a:spAutoFit/>
          </a:bodyPr>
          <a:lstStyle>
            <a:lvl1pPr marL="0" indent="0" algn="r">
              <a:lnSpc>
                <a:spcPct val="110000"/>
              </a:lnSpc>
              <a:spcBef>
                <a:spcPts val="0"/>
              </a:spcBef>
              <a:buNone/>
              <a:defRPr sz="6667" b="1">
                <a:solidFill>
                  <a:srgbClr val="4E2883"/>
                </a:solidFill>
                <a:latin typeface="Neue Haas Grotesk Text Pro" panose="020B0504020202020204" pitchFamily="34" charset="0"/>
              </a:defRPr>
            </a:lvl1pPr>
          </a:lstStyle>
          <a:p>
            <a:pPr lvl="0"/>
            <a:r>
              <a:rPr lang="en-US"/>
              <a:t>Lorem ipsum dolor sit amet consectetur</a:t>
            </a:r>
          </a:p>
        </p:txBody>
      </p:sp>
      <p:sp>
        <p:nvSpPr>
          <p:cNvPr id="23" name="Text Placeholder 6">
            <a:extLst>
              <a:ext uri="{FF2B5EF4-FFF2-40B4-BE49-F238E27FC236}">
                <a16:creationId xmlns:a16="http://schemas.microsoft.com/office/drawing/2014/main" id="{E2CE97D9-9528-9544-B724-31061930A125}"/>
              </a:ext>
            </a:extLst>
          </p:cNvPr>
          <p:cNvSpPr>
            <a:spLocks noGrp="1"/>
          </p:cNvSpPr>
          <p:nvPr>
            <p:ph type="body" sz="quarter" idx="33" hasCustomPrompt="1"/>
          </p:nvPr>
        </p:nvSpPr>
        <p:spPr>
          <a:xfrm>
            <a:off x="851972" y="3396322"/>
            <a:ext cx="3338897"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6" name="Slide Number Placeholder 5">
            <a:extLst>
              <a:ext uri="{FF2B5EF4-FFF2-40B4-BE49-F238E27FC236}">
                <a16:creationId xmlns:a16="http://schemas.microsoft.com/office/drawing/2014/main" id="{FA353816-D034-4044-99E6-CD97FB225A2C}"/>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27" name="Straight Connector 26">
            <a:extLst>
              <a:ext uri="{FF2B5EF4-FFF2-40B4-BE49-F238E27FC236}">
                <a16:creationId xmlns:a16="http://schemas.microsoft.com/office/drawing/2014/main" id="{7FDD62BE-B25E-DD47-9084-14932C0026B0}"/>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3">
            <a:extLst>
              <a:ext uri="{FF2B5EF4-FFF2-40B4-BE49-F238E27FC236}">
                <a16:creationId xmlns:a16="http://schemas.microsoft.com/office/drawing/2014/main" id="{89213B4D-0565-0AFF-8B66-C898E6AE7BAF}"/>
              </a:ext>
            </a:extLst>
          </p:cNvPr>
          <p:cNvSpPr>
            <a:spLocks noGrp="1"/>
          </p:cNvSpPr>
          <p:nvPr>
            <p:ph sz="quarter" idx="15" hasCustomPrompt="1"/>
          </p:nvPr>
        </p:nvSpPr>
        <p:spPr>
          <a:xfrm>
            <a:off x="851972" y="6539808"/>
            <a:ext cx="333889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40414397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 Statement - Bo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E16BC9-D1D1-1140-ACF0-73BCC83C5914}"/>
              </a:ext>
            </a:extLst>
          </p:cNvPr>
          <p:cNvSpPr>
            <a:spLocks noGrp="1"/>
          </p:cNvSpPr>
          <p:nvPr>
            <p:ph type="body" sz="quarter" idx="27" hasCustomPrompt="1"/>
          </p:nvPr>
        </p:nvSpPr>
        <p:spPr>
          <a:xfrm>
            <a:off x="853441" y="365762"/>
            <a:ext cx="10485120" cy="5574604"/>
          </a:xfrm>
          <a:prstGeom prst="rect">
            <a:avLst/>
          </a:prstGeom>
        </p:spPr>
        <p:txBody>
          <a:bodyPr anchor="t" anchorCtr="0">
            <a:spAutoFit/>
          </a:bodyPr>
          <a:lstStyle>
            <a:lvl1pPr marL="0" indent="0" algn="l">
              <a:lnSpc>
                <a:spcPct val="110000"/>
              </a:lnSpc>
              <a:spcBef>
                <a:spcPts val="0"/>
              </a:spcBef>
              <a:buNone/>
              <a:defRPr sz="6667" b="1">
                <a:solidFill>
                  <a:srgbClr val="4E2883"/>
                </a:solidFill>
                <a:latin typeface="Neue Haas Grotesk Text Pro" panose="020B0504020202020204" pitchFamily="34" charset="0"/>
              </a:defRPr>
            </a:lvl1pPr>
          </a:lstStyle>
          <a:p>
            <a:pPr lvl="0"/>
            <a:r>
              <a:rPr lang="en-US"/>
              <a:t>Lorem ipsum dolor </a:t>
            </a:r>
            <a:br>
              <a:rPr lang="en-US"/>
            </a:br>
            <a:r>
              <a:rPr lang="en-US"/>
              <a:t>sit amet consectetur adipiscing elit. Sed </a:t>
            </a:r>
            <a:br>
              <a:rPr lang="en-US"/>
            </a:br>
            <a:r>
              <a:rPr lang="en-US"/>
              <a:t>do eiusmod tempor incididunt ut labore et. </a:t>
            </a:r>
          </a:p>
        </p:txBody>
      </p:sp>
      <p:sp>
        <p:nvSpPr>
          <p:cNvPr id="4" name="Content Placeholder 3">
            <a:extLst>
              <a:ext uri="{FF2B5EF4-FFF2-40B4-BE49-F238E27FC236}">
                <a16:creationId xmlns:a16="http://schemas.microsoft.com/office/drawing/2014/main" id="{A57341F2-BB83-A82C-F366-638DD083C8B2}"/>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6272122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 Disclosure + Page">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4442E58A-0581-3646-09F2-4C15AB72051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8992614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2">
            <a:extLst>
              <a:ext uri="{FF2B5EF4-FFF2-40B4-BE49-F238E27FC236}">
                <a16:creationId xmlns:a16="http://schemas.microsoft.com/office/drawing/2014/main" id="{E73F3CEC-0F91-E2D9-C447-496F77592B6B}"/>
              </a:ext>
            </a:extLst>
          </p:cNvPr>
          <p:cNvSpPr>
            <a:spLocks noGrp="1"/>
          </p:cNvSpPr>
          <p:nvPr>
            <p:ph sz="quarter" idx="14"/>
          </p:nvPr>
        </p:nvSpPr>
        <p:spPr>
          <a:xfrm>
            <a:off x="853018" y="2076452"/>
            <a:ext cx="10837333"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5DFE0DC6-BB45-8CE2-95F1-6E0CEEC88158}"/>
              </a:ext>
            </a:extLst>
          </p:cNvPr>
          <p:cNvSpPr>
            <a:spLocks noGrp="1"/>
          </p:cNvSpPr>
          <p:nvPr>
            <p:ph sz="quarter" idx="15" hasCustomPrompt="1"/>
          </p:nvPr>
        </p:nvSpPr>
        <p:spPr>
          <a:xfrm>
            <a:off x="853017" y="6531734"/>
            <a:ext cx="10744200"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796662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ubtitle + 2 images (H)">
    <p:bg>
      <p:bgPr>
        <a:solidFill>
          <a:schemeClr val="bg1"/>
        </a:solidFill>
        <a:effectLst/>
      </p:bgPr>
    </p:bg>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9CD4494C-F65E-2340-9989-DF19C098491B}"/>
              </a:ext>
            </a:extLst>
          </p:cNvPr>
          <p:cNvSpPr>
            <a:spLocks noGrp="1"/>
          </p:cNvSpPr>
          <p:nvPr>
            <p:ph type="pic" idx="15" hasCustomPrompt="1"/>
          </p:nvPr>
        </p:nvSpPr>
        <p:spPr>
          <a:xfrm>
            <a:off x="8875046" y="1279435"/>
            <a:ext cx="3316937" cy="226680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cxnSp>
        <p:nvCxnSpPr>
          <p:cNvPr id="20" name="Straight Connector 19">
            <a:extLst>
              <a:ext uri="{FF2B5EF4-FFF2-40B4-BE49-F238E27FC236}">
                <a16:creationId xmlns:a16="http://schemas.microsoft.com/office/drawing/2014/main" id="{B4334499-DEBA-D045-B991-ADA1708C95F6}"/>
              </a:ext>
            </a:extLst>
          </p:cNvPr>
          <p:cNvCxnSpPr>
            <a:cxnSpLocks/>
          </p:cNvCxnSpPr>
          <p:nvPr userDrawn="1"/>
        </p:nvCxnSpPr>
        <p:spPr>
          <a:xfrm rot="16200000">
            <a:off x="6975870" y="5314125"/>
            <a:ext cx="1450323" cy="0"/>
          </a:xfrm>
          <a:prstGeom prst="line">
            <a:avLst/>
          </a:prstGeom>
          <a:ln w="1524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2" name="Picture Placeholder 2">
            <a:extLst>
              <a:ext uri="{FF2B5EF4-FFF2-40B4-BE49-F238E27FC236}">
                <a16:creationId xmlns:a16="http://schemas.microsoft.com/office/drawing/2014/main" id="{ABF56450-0203-B842-99C9-D8AB7F517B74}"/>
              </a:ext>
            </a:extLst>
          </p:cNvPr>
          <p:cNvSpPr>
            <a:spLocks noGrp="1"/>
          </p:cNvSpPr>
          <p:nvPr>
            <p:ph type="pic" idx="1" hasCustomPrompt="1"/>
          </p:nvPr>
        </p:nvSpPr>
        <p:spPr>
          <a:xfrm>
            <a:off x="7793797" y="3764133"/>
            <a:ext cx="4398187" cy="226680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14" name="Text Placeholder 2">
            <a:extLst>
              <a:ext uri="{FF2B5EF4-FFF2-40B4-BE49-F238E27FC236}">
                <a16:creationId xmlns:a16="http://schemas.microsoft.com/office/drawing/2014/main" id="{92E01C7C-5407-354C-B2EA-8EF31D0FAA88}"/>
              </a:ext>
            </a:extLst>
          </p:cNvPr>
          <p:cNvSpPr>
            <a:spLocks noGrp="1"/>
          </p:cNvSpPr>
          <p:nvPr>
            <p:ph type="body" sz="quarter" idx="16" hasCustomPrompt="1"/>
          </p:nvPr>
        </p:nvSpPr>
        <p:spPr>
          <a:xfrm>
            <a:off x="601133" y="5435601"/>
            <a:ext cx="6375400" cy="357620"/>
          </a:xfrm>
          <a:prstGeom prst="rect">
            <a:avLst/>
          </a:prstGeom>
        </p:spPr>
        <p:txBody>
          <a:bodyPr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Click to add presentation subtitle</a:t>
            </a:r>
          </a:p>
        </p:txBody>
      </p:sp>
      <p:sp>
        <p:nvSpPr>
          <p:cNvPr id="18" name="Picture Placeholder 9">
            <a:extLst>
              <a:ext uri="{FF2B5EF4-FFF2-40B4-BE49-F238E27FC236}">
                <a16:creationId xmlns:a16="http://schemas.microsoft.com/office/drawing/2014/main" id="{579AB3A2-FCA6-C941-A9AF-8220C28CF633}"/>
              </a:ext>
            </a:extLst>
          </p:cNvPr>
          <p:cNvSpPr>
            <a:spLocks noGrp="1"/>
          </p:cNvSpPr>
          <p:nvPr>
            <p:ph type="pic" sz="quarter" idx="17"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5" name="Title 1">
            <a:extLst>
              <a:ext uri="{FF2B5EF4-FFF2-40B4-BE49-F238E27FC236}">
                <a16:creationId xmlns:a16="http://schemas.microsoft.com/office/drawing/2014/main" id="{4AF4E8AC-5DA9-9F43-A5FE-50E995BBF0FB}"/>
              </a:ext>
            </a:extLst>
          </p:cNvPr>
          <p:cNvSpPr>
            <a:spLocks noGrp="1"/>
          </p:cNvSpPr>
          <p:nvPr>
            <p:ph type="title" hasCustomPrompt="1"/>
          </p:nvPr>
        </p:nvSpPr>
        <p:spPr>
          <a:xfrm>
            <a:off x="601134" y="1985913"/>
            <a:ext cx="6375303" cy="3358048"/>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to add presentation title here</a:t>
            </a:r>
          </a:p>
        </p:txBody>
      </p:sp>
      <p:sp>
        <p:nvSpPr>
          <p:cNvPr id="13" name="Content Placeholder 3">
            <a:extLst>
              <a:ext uri="{FF2B5EF4-FFF2-40B4-BE49-F238E27FC236}">
                <a16:creationId xmlns:a16="http://schemas.microsoft.com/office/drawing/2014/main" id="{7B433F16-04A7-816E-B6A7-76011515CD70}"/>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15192867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Title Slide">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a:latin typeface="Neue Haas Grotesk Text Pro" panose="020B0504020202020204" pitchFamily="34" charset="0"/>
                <a:cs typeface="Arial" pitchFamily="34" charset="0"/>
              </a:rPr>
              <a:t>Copyright © 2022 HealthEquity, Inc. All rights reserved.  |  HealthEquity does not provide legal, tax or financial advice.</a:t>
            </a:r>
          </a:p>
        </p:txBody>
      </p:sp>
      <p:sp>
        <p:nvSpPr>
          <p:cNvPr id="40" name="Text Placeholder 4">
            <a:extLst>
              <a:ext uri="{FF2B5EF4-FFF2-40B4-BE49-F238E27FC236}">
                <a16:creationId xmlns:a16="http://schemas.microsoft.com/office/drawing/2014/main" id="{22A45278-A556-F349-AADB-58CC7870E524}"/>
              </a:ext>
            </a:extLst>
          </p:cNvPr>
          <p:cNvSpPr>
            <a:spLocks noGrp="1"/>
          </p:cNvSpPr>
          <p:nvPr>
            <p:ph type="body" sz="quarter" idx="14" hasCustomPrompt="1"/>
          </p:nvPr>
        </p:nvSpPr>
        <p:spPr>
          <a:xfrm>
            <a:off x="601133" y="6255052"/>
            <a:ext cx="4876800" cy="194733"/>
          </a:xfrm>
          <a:prstGeom prst="rect">
            <a:avLst/>
          </a:prstGeom>
        </p:spPr>
        <p:txBody>
          <a:bodyPr lIns="0" tIns="0" rIns="0" bIns="0">
            <a:spAutoFit/>
          </a:bodyPr>
          <a:lstStyle>
            <a:lvl1pPr marL="0" indent="0">
              <a:buNone/>
              <a:defRPr sz="1067" b="1">
                <a:solidFill>
                  <a:schemeClr val="tx1"/>
                </a:solidFill>
                <a:latin typeface="Neue Haas Grotesk Text Pro" panose="020B0504020202020204" pitchFamily="34" charset="0"/>
              </a:defRPr>
            </a:lvl1pPr>
          </a:lstStyle>
          <a:p>
            <a:pPr lvl="0"/>
            <a:r>
              <a:rPr lang="en-US"/>
              <a:t>Month Year (Optional)</a:t>
            </a:r>
          </a:p>
        </p:txBody>
      </p:sp>
      <p:sp>
        <p:nvSpPr>
          <p:cNvPr id="14" name="Picture Placeholder 9">
            <a:extLst>
              <a:ext uri="{FF2B5EF4-FFF2-40B4-BE49-F238E27FC236}">
                <a16:creationId xmlns:a16="http://schemas.microsoft.com/office/drawing/2014/main" id="{F238E1A7-75A2-4B4E-B531-FA0B776B4FF2}"/>
              </a:ext>
            </a:extLst>
          </p:cNvPr>
          <p:cNvSpPr>
            <a:spLocks noGrp="1"/>
          </p:cNvSpPr>
          <p:nvPr>
            <p:ph type="pic" sz="quarter" idx="16"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9" name="Title 1">
            <a:extLst>
              <a:ext uri="{FF2B5EF4-FFF2-40B4-BE49-F238E27FC236}">
                <a16:creationId xmlns:a16="http://schemas.microsoft.com/office/drawing/2014/main" id="{5A97D006-75F5-7043-BB5C-479A1341B695}"/>
              </a:ext>
            </a:extLst>
          </p:cNvPr>
          <p:cNvSpPr>
            <a:spLocks noGrp="1"/>
          </p:cNvSpPr>
          <p:nvPr>
            <p:ph type="title" hasCustomPrompt="1"/>
          </p:nvPr>
        </p:nvSpPr>
        <p:spPr>
          <a:xfrm>
            <a:off x="600373" y="3472178"/>
            <a:ext cx="10911144" cy="2189061"/>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here to add presentation title</a:t>
            </a:r>
          </a:p>
        </p:txBody>
      </p:sp>
    </p:spTree>
    <p:extLst>
      <p:ext uri="{BB962C8B-B14F-4D97-AF65-F5344CB8AC3E}">
        <p14:creationId xmlns:p14="http://schemas.microsoft.com/office/powerpoint/2010/main" val="4975083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ontent - with image">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HaasGroteskText Pro" panose="020B0504020202020204" pitchFamily="34" charset="77"/>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amet sed do</a:t>
            </a:r>
          </a:p>
        </p:txBody>
      </p:sp>
      <p:sp>
        <p:nvSpPr>
          <p:cNvPr id="6" name="Content Placeholder 2">
            <a:extLst>
              <a:ext uri="{FF2B5EF4-FFF2-40B4-BE49-F238E27FC236}">
                <a16:creationId xmlns:a16="http://schemas.microsoft.com/office/drawing/2014/main" id="{7F99FE5B-5E9F-BFA8-69AC-7C90660FDB80}"/>
              </a:ext>
            </a:extLst>
          </p:cNvPr>
          <p:cNvSpPr>
            <a:spLocks noGrp="1"/>
          </p:cNvSpPr>
          <p:nvPr>
            <p:ph sz="quarter" idx="14"/>
          </p:nvPr>
        </p:nvSpPr>
        <p:spPr>
          <a:xfrm>
            <a:off x="853018" y="2076452"/>
            <a:ext cx="5253076"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04437CF8-11BC-8851-994F-54070E9CB0DF}"/>
              </a:ext>
            </a:extLst>
          </p:cNvPr>
          <p:cNvSpPr>
            <a:spLocks noGrp="1"/>
          </p:cNvSpPr>
          <p:nvPr>
            <p:ph sz="quarter" idx="15" hasCustomPrompt="1"/>
          </p:nvPr>
        </p:nvSpPr>
        <p:spPr>
          <a:xfrm>
            <a:off x="853018" y="6531734"/>
            <a:ext cx="5242983"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187368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Content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4" y="365761"/>
            <a:ext cx="10836993" cy="1408527"/>
          </a:xfrm>
          <a:prstGeom prst="rect">
            <a:avLst/>
          </a:prstGeom>
        </p:spPr>
        <p:txBody>
          <a:bodyPr wrap="square" lIns="0" rIns="0" anchor="t" anchorCtr="0">
            <a:spAutoFit/>
          </a:bodyPr>
          <a:lstStyle>
            <a:lvl1pPr marL="0" marR="0" indent="0" algn="l" defTabSz="609555"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2">
            <a:extLst>
              <a:ext uri="{FF2B5EF4-FFF2-40B4-BE49-F238E27FC236}">
                <a16:creationId xmlns:a16="http://schemas.microsoft.com/office/drawing/2014/main" id="{E73F3CEC-0F91-E2D9-C447-496F77592B6B}"/>
              </a:ext>
            </a:extLst>
          </p:cNvPr>
          <p:cNvSpPr>
            <a:spLocks noGrp="1"/>
          </p:cNvSpPr>
          <p:nvPr>
            <p:ph sz="quarter" idx="14"/>
          </p:nvPr>
        </p:nvSpPr>
        <p:spPr>
          <a:xfrm>
            <a:off x="853019" y="2076453"/>
            <a:ext cx="10837333"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5DFE0DC6-BB45-8CE2-95F1-6E0CEEC88158}"/>
              </a:ext>
            </a:extLst>
          </p:cNvPr>
          <p:cNvSpPr>
            <a:spLocks noGrp="1"/>
          </p:cNvSpPr>
          <p:nvPr>
            <p:ph sz="quarter" idx="15" hasCustomPrompt="1"/>
          </p:nvPr>
        </p:nvSpPr>
        <p:spPr>
          <a:xfrm>
            <a:off x="853017" y="6531735"/>
            <a:ext cx="10744200" cy="147156"/>
          </a:xfrm>
        </p:spPr>
        <p:txBody>
          <a:bodyPr/>
          <a:lstStyle>
            <a:lvl1pPr marL="0" indent="0">
              <a:buNone/>
              <a:defRPr sz="800">
                <a:latin typeface="NeueHaasGroteskText Pro" panose="020B0504020202020204" pitchFamily="34" charset="77"/>
              </a:defRPr>
            </a:lvl1pPr>
            <a:lvl2pPr marL="237055" indent="0">
              <a:buNone/>
              <a:defRPr sz="800"/>
            </a:lvl2pPr>
            <a:lvl3pPr marL="463527" indent="0">
              <a:buNone/>
              <a:defRPr sz="800"/>
            </a:lvl3pPr>
            <a:lvl4pPr marL="689999" indent="0">
              <a:buNone/>
              <a:defRPr sz="800"/>
            </a:lvl4pPr>
            <a:lvl5pPr marL="692116" indent="0">
              <a:buNone/>
              <a:defRPr sz="800"/>
            </a:lvl5pPr>
          </a:lstStyle>
          <a:p>
            <a:pPr lvl="0"/>
            <a:r>
              <a:rPr lang="en-US"/>
              <a:t>Click to insert disclosure text</a:t>
            </a:r>
          </a:p>
        </p:txBody>
      </p:sp>
    </p:spTree>
    <p:extLst>
      <p:ext uri="{BB962C8B-B14F-4D97-AF65-F5344CB8AC3E}">
        <p14:creationId xmlns:p14="http://schemas.microsoft.com/office/powerpoint/2010/main" val="34735109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HaasGroteskText Pro" panose="020B0504020202020204" pitchFamily="34" charset="77"/>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a:latin typeface="NeueHaasGroteskText Pro" panose="020B0504020202020204" pitchFamily="34" charset="77"/>
                <a:cs typeface="Arial" pitchFamily="34" charset="0"/>
              </a:rPr>
              <a:t>Copyright © 2022 HealthEquity, Inc. All rights reserved.  |  HealthEquity does not provide legal, tax or financial advice.</a:t>
            </a:r>
          </a:p>
        </p:txBody>
      </p:sp>
      <p:sp>
        <p:nvSpPr>
          <p:cNvPr id="14" name="Picture Placeholder 9">
            <a:extLst>
              <a:ext uri="{FF2B5EF4-FFF2-40B4-BE49-F238E27FC236}">
                <a16:creationId xmlns:a16="http://schemas.microsoft.com/office/drawing/2014/main" id="{F238E1A7-75A2-4B4E-B531-FA0B776B4FF2}"/>
              </a:ext>
            </a:extLst>
          </p:cNvPr>
          <p:cNvSpPr>
            <a:spLocks noGrp="1"/>
          </p:cNvSpPr>
          <p:nvPr>
            <p:ph type="pic" sz="quarter" idx="16"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HaasGroteskText Pro" panose="020B0504020202020204" pitchFamily="34" charset="77"/>
              </a:defRPr>
            </a:lvl1pPr>
          </a:lstStyle>
          <a:p>
            <a:r>
              <a:rPr lang="en-US"/>
              <a:t>Partner logo</a:t>
            </a:r>
          </a:p>
        </p:txBody>
      </p:sp>
      <p:sp>
        <p:nvSpPr>
          <p:cNvPr id="9" name="Title 1">
            <a:extLst>
              <a:ext uri="{FF2B5EF4-FFF2-40B4-BE49-F238E27FC236}">
                <a16:creationId xmlns:a16="http://schemas.microsoft.com/office/drawing/2014/main" id="{5A97D006-75F5-7043-BB5C-479A1341B695}"/>
              </a:ext>
            </a:extLst>
          </p:cNvPr>
          <p:cNvSpPr>
            <a:spLocks noGrp="1"/>
          </p:cNvSpPr>
          <p:nvPr>
            <p:ph type="title" hasCustomPrompt="1"/>
          </p:nvPr>
        </p:nvSpPr>
        <p:spPr>
          <a:xfrm>
            <a:off x="600373" y="3472178"/>
            <a:ext cx="10911144" cy="2189061"/>
          </a:xfrm>
          <a:prstGeom prst="rect">
            <a:avLst/>
          </a:prstGeom>
        </p:spPr>
        <p:txBody>
          <a:bodyPr wrap="square" lIns="0" rIns="0" anchor="t" anchorCtr="0">
            <a:spAutoFit/>
          </a:bodyPr>
          <a:lstStyle>
            <a:lvl1pPr algn="l">
              <a:lnSpc>
                <a:spcPct val="110000"/>
              </a:lnSpc>
              <a:defRPr sz="6667" b="1" cap="none" baseline="0">
                <a:solidFill>
                  <a:schemeClr val="tx2"/>
                </a:solidFill>
                <a:latin typeface="NeueHaasGroteskText Pro" panose="020B0504020202020204" pitchFamily="34" charset="77"/>
              </a:defRPr>
            </a:lvl1pPr>
          </a:lstStyle>
          <a:p>
            <a:r>
              <a:rPr lang="en-US"/>
              <a:t>Click here to add presentation title</a:t>
            </a:r>
          </a:p>
        </p:txBody>
      </p:sp>
      <p:sp>
        <p:nvSpPr>
          <p:cNvPr id="11" name="Content Placeholder 3">
            <a:extLst>
              <a:ext uri="{FF2B5EF4-FFF2-40B4-BE49-F238E27FC236}">
                <a16:creationId xmlns:a16="http://schemas.microsoft.com/office/drawing/2014/main" id="{23EB37A0-AE87-C279-AE20-50A327C61C72}"/>
              </a:ext>
            </a:extLst>
          </p:cNvPr>
          <p:cNvSpPr>
            <a:spLocks noGrp="1"/>
          </p:cNvSpPr>
          <p:nvPr>
            <p:ph sz="quarter" idx="11" hasCustomPrompt="1"/>
          </p:nvPr>
        </p:nvSpPr>
        <p:spPr>
          <a:xfrm>
            <a:off x="600374" y="6320575"/>
            <a:ext cx="10611137" cy="141064"/>
          </a:xfrm>
          <a:prstGeom prst="rect">
            <a:avLst/>
          </a:prstGeom>
        </p:spPr>
        <p:txBody>
          <a:bodyPr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35212575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2">
            <a:extLst>
              <a:ext uri="{FF2B5EF4-FFF2-40B4-BE49-F238E27FC236}">
                <a16:creationId xmlns:a16="http://schemas.microsoft.com/office/drawing/2014/main" id="{E73F3CEC-0F91-E2D9-C447-496F77592B6B}"/>
              </a:ext>
            </a:extLst>
          </p:cNvPr>
          <p:cNvSpPr>
            <a:spLocks noGrp="1"/>
          </p:cNvSpPr>
          <p:nvPr>
            <p:ph sz="quarter" idx="14"/>
          </p:nvPr>
        </p:nvSpPr>
        <p:spPr>
          <a:xfrm>
            <a:off x="853018" y="2076452"/>
            <a:ext cx="10837333"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5DFE0DC6-BB45-8CE2-95F1-6E0CEEC88158}"/>
              </a:ext>
            </a:extLst>
          </p:cNvPr>
          <p:cNvSpPr>
            <a:spLocks noGrp="1"/>
          </p:cNvSpPr>
          <p:nvPr>
            <p:ph sz="quarter" idx="15" hasCustomPrompt="1"/>
          </p:nvPr>
        </p:nvSpPr>
        <p:spPr>
          <a:xfrm>
            <a:off x="853017" y="6531734"/>
            <a:ext cx="10744200"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3310076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 with image">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HaasGroteskText Pro" panose="020B0504020202020204" pitchFamily="34" charset="77"/>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amet sed do</a:t>
            </a:r>
          </a:p>
        </p:txBody>
      </p:sp>
      <p:sp>
        <p:nvSpPr>
          <p:cNvPr id="6" name="Content Placeholder 2">
            <a:extLst>
              <a:ext uri="{FF2B5EF4-FFF2-40B4-BE49-F238E27FC236}">
                <a16:creationId xmlns:a16="http://schemas.microsoft.com/office/drawing/2014/main" id="{7F99FE5B-5E9F-BFA8-69AC-7C90660FDB80}"/>
              </a:ext>
            </a:extLst>
          </p:cNvPr>
          <p:cNvSpPr>
            <a:spLocks noGrp="1"/>
          </p:cNvSpPr>
          <p:nvPr>
            <p:ph sz="quarter" idx="14"/>
          </p:nvPr>
        </p:nvSpPr>
        <p:spPr>
          <a:xfrm>
            <a:off x="853018" y="2076452"/>
            <a:ext cx="5253076"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04437CF8-11BC-8851-994F-54070E9CB0DF}"/>
              </a:ext>
            </a:extLst>
          </p:cNvPr>
          <p:cNvSpPr>
            <a:spLocks noGrp="1"/>
          </p:cNvSpPr>
          <p:nvPr>
            <p:ph sz="quarter" idx="15" hasCustomPrompt="1"/>
          </p:nvPr>
        </p:nvSpPr>
        <p:spPr>
          <a:xfrm>
            <a:off x="853018" y="6531734"/>
            <a:ext cx="5242983"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2346429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 no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64B863-55CB-2F12-4A8B-7665B437C66A}"/>
              </a:ext>
            </a:extLst>
          </p:cNvPr>
          <p:cNvSpPr>
            <a:spLocks noGrp="1"/>
          </p:cNvSpPr>
          <p:nvPr>
            <p:ph sz="quarter" idx="14"/>
          </p:nvPr>
        </p:nvSpPr>
        <p:spPr>
          <a:xfrm>
            <a:off x="853018" y="455271"/>
            <a:ext cx="10837333" cy="18939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29321B55-F13B-BABE-D49A-CA25ED5A6F50}"/>
              </a:ext>
            </a:extLst>
          </p:cNvPr>
          <p:cNvSpPr>
            <a:spLocks noGrp="1"/>
          </p:cNvSpPr>
          <p:nvPr>
            <p:ph sz="quarter" idx="15" hasCustomPrompt="1"/>
          </p:nvPr>
        </p:nvSpPr>
        <p:spPr>
          <a:xfrm>
            <a:off x="853017" y="6531734"/>
            <a:ext cx="10744200"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8295272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9D053-FEB8-5E27-1D9A-6C79A6AE59BB}"/>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9CC79861-2E37-5734-412E-95797BA8C4DD}"/>
              </a:ext>
            </a:extLst>
          </p:cNvPr>
          <p:cNvSpPr>
            <a:spLocks noGrp="1"/>
          </p:cNvSpPr>
          <p:nvPr>
            <p:ph sz="quarter" idx="10"/>
          </p:nvPr>
        </p:nvSpPr>
        <p:spPr>
          <a:xfrm>
            <a:off x="859367" y="1274234"/>
            <a:ext cx="10799233" cy="18939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C90F8D64-DE59-8044-E9DC-B3FE15AC5A4F}"/>
              </a:ext>
            </a:extLst>
          </p:cNvPr>
          <p:cNvSpPr>
            <a:spLocks noGrp="1"/>
          </p:cNvSpPr>
          <p:nvPr>
            <p:ph sz="quarter" idx="15" hasCustomPrompt="1"/>
          </p:nvPr>
        </p:nvSpPr>
        <p:spPr>
          <a:xfrm>
            <a:off x="853017" y="6531734"/>
            <a:ext cx="10744200"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9307481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Neue Haas Grotesk Text Pro" panose="020B0504020202020204" pitchFamily="34" charset="0"/>
            </a:endParaRPr>
          </a:p>
        </p:txBody>
      </p:sp>
      <p:pic>
        <p:nvPicPr>
          <p:cNvPr id="3" name="Graphic 2">
            <a:extLst>
              <a:ext uri="{FF2B5EF4-FFF2-40B4-BE49-F238E27FC236}">
                <a16:creationId xmlns:a16="http://schemas.microsoft.com/office/drawing/2014/main" id="{41877D62-6244-F74D-BB2E-F9E25F28E23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62400" y="3116200"/>
            <a:ext cx="4267200" cy="682752"/>
          </a:xfrm>
          <a:prstGeom prst="rect">
            <a:avLst/>
          </a:prstGeom>
        </p:spPr>
      </p:pic>
    </p:spTree>
    <p:extLst>
      <p:ext uri="{BB962C8B-B14F-4D97-AF65-F5344CB8AC3E}">
        <p14:creationId xmlns:p14="http://schemas.microsoft.com/office/powerpoint/2010/main" val="40289036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BREAK - Image">
    <p:spTree>
      <p:nvGrpSpPr>
        <p:cNvPr id="1" name=""/>
        <p:cNvGrpSpPr/>
        <p:nvPr/>
      </p:nvGrpSpPr>
      <p:grpSpPr>
        <a:xfrm>
          <a:off x="0" y="0"/>
          <a:ext cx="0" cy="0"/>
          <a:chOff x="0" y="0"/>
          <a:chExt cx="0" cy="0"/>
        </a:xfrm>
      </p:grpSpPr>
      <p:sp>
        <p:nvSpPr>
          <p:cNvPr id="36" name="Picture Placeholder 2">
            <a:extLst>
              <a:ext uri="{FF2B5EF4-FFF2-40B4-BE49-F238E27FC236}">
                <a16:creationId xmlns:a16="http://schemas.microsoft.com/office/drawing/2014/main" id="{66FDE2DF-C82C-1E4A-AE78-126FF3CE407A}"/>
              </a:ext>
            </a:extLst>
          </p:cNvPr>
          <p:cNvSpPr>
            <a:spLocks noGrp="1"/>
          </p:cNvSpPr>
          <p:nvPr>
            <p:ph type="pic" idx="15" hasCustomPrompt="1"/>
          </p:nvPr>
        </p:nvSpPr>
        <p:spPr>
          <a:xfrm>
            <a:off x="2832849" y="-3"/>
            <a:ext cx="9359153" cy="686676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24" name="SmartArt Placeholder 5">
            <a:extLst>
              <a:ext uri="{FF2B5EF4-FFF2-40B4-BE49-F238E27FC236}">
                <a16:creationId xmlns:a16="http://schemas.microsoft.com/office/drawing/2014/main" id="{ED37D25B-AC7A-4B47-9F2E-0C8B9763FF56}"/>
              </a:ext>
            </a:extLst>
          </p:cNvPr>
          <p:cNvSpPr>
            <a:spLocks noGrp="1"/>
          </p:cNvSpPr>
          <p:nvPr>
            <p:ph type="dgm" sz="quarter" idx="47"/>
          </p:nvPr>
        </p:nvSpPr>
        <p:spPr>
          <a:xfrm>
            <a:off x="853442" y="3836896"/>
            <a:ext cx="7748497" cy="2365771"/>
          </a:xfrm>
          <a:prstGeom prst="rect">
            <a:avLst/>
          </a:prstGeom>
          <a:solidFill>
            <a:schemeClr val="bg1"/>
          </a:solidFill>
        </p:spPr>
        <p:txBody>
          <a:bodyPr>
            <a:noAutofit/>
          </a:bodyPr>
          <a:lstStyle>
            <a:lvl1pPr>
              <a:defRPr>
                <a:noFill/>
                <a:latin typeface="Neue Haas Grotesk Text Pro" panose="020B0504020202020204" pitchFamily="34" charset="0"/>
              </a:defRPr>
            </a:lvl1pPr>
          </a:lstStyle>
          <a:p>
            <a:endParaRPr lang="en-US"/>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1" name="Title 1">
            <a:extLst>
              <a:ext uri="{FF2B5EF4-FFF2-40B4-BE49-F238E27FC236}">
                <a16:creationId xmlns:a16="http://schemas.microsoft.com/office/drawing/2014/main" id="{5677933D-F9CB-3A49-B6C8-0B4209233CF0}"/>
              </a:ext>
            </a:extLst>
          </p:cNvPr>
          <p:cNvSpPr>
            <a:spLocks noGrp="1"/>
          </p:cNvSpPr>
          <p:nvPr>
            <p:ph type="title" hasCustomPrompt="1"/>
          </p:nvPr>
        </p:nvSpPr>
        <p:spPr>
          <a:xfrm>
            <a:off x="853441" y="4274190"/>
            <a:ext cx="6620787" cy="1455324"/>
          </a:xfrm>
          <a:prstGeom prst="rect">
            <a:avLst/>
          </a:prstGeom>
        </p:spPr>
        <p:txBody>
          <a:bodyPr wrap="square" lIns="0" rIns="0" anchor="ctr" anchorCtr="0">
            <a:spAutoFit/>
          </a:bodyPr>
          <a:lstStyle>
            <a:lvl1pPr algn="l">
              <a:lnSpc>
                <a:spcPct val="110000"/>
              </a:lnSpc>
              <a:defRPr sz="4267" b="1" cap="none" baseline="0">
                <a:solidFill>
                  <a:schemeClr val="tx2"/>
                </a:solidFill>
                <a:latin typeface="Neue Haas Grotesk Text Pro" panose="020B0504020202020204" pitchFamily="34" charset="0"/>
              </a:defRPr>
            </a:lvl1pPr>
          </a:lstStyle>
          <a:p>
            <a:r>
              <a:rPr lang="en-US"/>
              <a:t>Click to add section break title here</a:t>
            </a:r>
          </a:p>
        </p:txBody>
      </p:sp>
      <p:sp>
        <p:nvSpPr>
          <p:cNvPr id="131" name="SmartArt Placeholder 5">
            <a:extLst>
              <a:ext uri="{FF2B5EF4-FFF2-40B4-BE49-F238E27FC236}">
                <a16:creationId xmlns:a16="http://schemas.microsoft.com/office/drawing/2014/main" id="{6EE76B8B-5FD9-CD45-8428-358A27D61BF0}"/>
              </a:ext>
            </a:extLst>
          </p:cNvPr>
          <p:cNvSpPr>
            <a:spLocks noGrp="1"/>
          </p:cNvSpPr>
          <p:nvPr>
            <p:ph type="dgm" sz="quarter" idx="27"/>
          </p:nvPr>
        </p:nvSpPr>
        <p:spPr>
          <a:xfrm>
            <a:off x="8601937" y="3836896"/>
            <a:ext cx="118099" cy="2365771"/>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Tree>
    <p:extLst>
      <p:ext uri="{BB962C8B-B14F-4D97-AF65-F5344CB8AC3E}">
        <p14:creationId xmlns:p14="http://schemas.microsoft.com/office/powerpoint/2010/main" val="2935673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Product + 2 images (H)">
    <p:bg>
      <p:bgPr>
        <a:solidFill>
          <a:schemeClr val="bg1"/>
        </a:solidFill>
        <a:effectLst/>
      </p:bgPr>
    </p:bg>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9CD4494C-F65E-2340-9989-DF19C098491B}"/>
              </a:ext>
            </a:extLst>
          </p:cNvPr>
          <p:cNvSpPr>
            <a:spLocks noGrp="1"/>
          </p:cNvSpPr>
          <p:nvPr>
            <p:ph type="pic" idx="15" hasCustomPrompt="1"/>
          </p:nvPr>
        </p:nvSpPr>
        <p:spPr>
          <a:xfrm>
            <a:off x="8875046" y="1733111"/>
            <a:ext cx="3316937" cy="226680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cxnSp>
        <p:nvCxnSpPr>
          <p:cNvPr id="20" name="Straight Connector 19">
            <a:extLst>
              <a:ext uri="{FF2B5EF4-FFF2-40B4-BE49-F238E27FC236}">
                <a16:creationId xmlns:a16="http://schemas.microsoft.com/office/drawing/2014/main" id="{B4334499-DEBA-D045-B991-ADA1708C95F6}"/>
              </a:ext>
            </a:extLst>
          </p:cNvPr>
          <p:cNvCxnSpPr>
            <a:cxnSpLocks/>
          </p:cNvCxnSpPr>
          <p:nvPr userDrawn="1"/>
        </p:nvCxnSpPr>
        <p:spPr>
          <a:xfrm rot="16200000">
            <a:off x="6975870" y="5767801"/>
            <a:ext cx="1450323" cy="0"/>
          </a:xfrm>
          <a:prstGeom prst="line">
            <a:avLst/>
          </a:prstGeom>
          <a:ln w="1524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2" name="Picture Placeholder 2">
            <a:extLst>
              <a:ext uri="{FF2B5EF4-FFF2-40B4-BE49-F238E27FC236}">
                <a16:creationId xmlns:a16="http://schemas.microsoft.com/office/drawing/2014/main" id="{ABF56450-0203-B842-99C9-D8AB7F517B74}"/>
              </a:ext>
            </a:extLst>
          </p:cNvPr>
          <p:cNvSpPr>
            <a:spLocks noGrp="1"/>
          </p:cNvSpPr>
          <p:nvPr>
            <p:ph type="pic" idx="1" hasCustomPrompt="1"/>
          </p:nvPr>
        </p:nvSpPr>
        <p:spPr>
          <a:xfrm>
            <a:off x="7793797" y="4217809"/>
            <a:ext cx="4398187" cy="226680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cxnSp>
        <p:nvCxnSpPr>
          <p:cNvPr id="18" name="Straight Connector 17">
            <a:extLst>
              <a:ext uri="{FF2B5EF4-FFF2-40B4-BE49-F238E27FC236}">
                <a16:creationId xmlns:a16="http://schemas.microsoft.com/office/drawing/2014/main" id="{79E452EB-2D08-9E42-8EDE-1936350F4F6E}"/>
              </a:ext>
            </a:extLst>
          </p:cNvPr>
          <p:cNvCxnSpPr>
            <a:cxnSpLocks/>
          </p:cNvCxnSpPr>
          <p:nvPr userDrawn="1"/>
        </p:nvCxnSpPr>
        <p:spPr>
          <a:xfrm>
            <a:off x="3333520" y="476211"/>
            <a:ext cx="0" cy="315132"/>
          </a:xfrm>
          <a:prstGeom prst="line">
            <a:avLst/>
          </a:prstGeom>
          <a:ln w="1270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6D811D18-2E08-9C4E-AFA7-E3914492A1FE}"/>
              </a:ext>
            </a:extLst>
          </p:cNvPr>
          <p:cNvSpPr>
            <a:spLocks noGrp="1"/>
          </p:cNvSpPr>
          <p:nvPr>
            <p:ph type="body" sz="quarter" idx="17" hasCustomPrompt="1"/>
          </p:nvPr>
        </p:nvSpPr>
        <p:spPr>
          <a:xfrm>
            <a:off x="3584869" y="509033"/>
            <a:ext cx="5012267" cy="410633"/>
          </a:xfrm>
          <a:prstGeom prst="rect">
            <a:avLst/>
          </a:prstGeom>
        </p:spPr>
        <p:txBody>
          <a:bodyPr lIns="0" tIns="0" rIns="0" bIns="0">
            <a:noAutofit/>
          </a:bodyPr>
          <a:lstStyle>
            <a:lvl1pPr marL="0" indent="0">
              <a:buNone/>
              <a:defRPr sz="2000">
                <a:solidFill>
                  <a:schemeClr val="tx1">
                    <a:lumMod val="90000"/>
                    <a:lumOff val="10000"/>
                  </a:schemeClr>
                </a:solidFill>
                <a:latin typeface="Neue Haas Grotesk Text Pro" panose="020B0504020202020204" pitchFamily="34" charset="0"/>
              </a:defRPr>
            </a:lvl1pPr>
            <a:lvl2pPr marL="609570" indent="0">
              <a:buNone/>
              <a:defRPr sz="1867">
                <a:solidFill>
                  <a:schemeClr val="bg1"/>
                </a:solidFill>
              </a:defRPr>
            </a:lvl2pPr>
            <a:lvl3pPr marL="1219140" indent="0">
              <a:buNone/>
              <a:defRPr sz="1867">
                <a:solidFill>
                  <a:schemeClr val="bg1"/>
                </a:solidFill>
              </a:defRPr>
            </a:lvl3pPr>
            <a:lvl4pPr marL="1828709" indent="0">
              <a:buNone/>
              <a:defRPr sz="1867">
                <a:solidFill>
                  <a:schemeClr val="bg1"/>
                </a:solidFill>
              </a:defRPr>
            </a:lvl4pPr>
            <a:lvl5pPr marL="2438278" indent="0">
              <a:buNone/>
              <a:defRPr sz="1867">
                <a:solidFill>
                  <a:schemeClr val="bg1"/>
                </a:solidFill>
              </a:defRPr>
            </a:lvl5pPr>
          </a:lstStyle>
          <a:p>
            <a:pPr lvl="0"/>
            <a:r>
              <a:rPr lang="en-US"/>
              <a:t>Product Name (Acronym)</a:t>
            </a:r>
          </a:p>
        </p:txBody>
      </p:sp>
      <p:pic>
        <p:nvPicPr>
          <p:cNvPr id="34" name="Graphic 33">
            <a:extLst>
              <a:ext uri="{FF2B5EF4-FFF2-40B4-BE49-F238E27FC236}">
                <a16:creationId xmlns:a16="http://schemas.microsoft.com/office/drawing/2014/main" id="{7C0EAF01-C09D-0549-A52F-2ADF1AE40FB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2033" y="484319"/>
            <a:ext cx="2443944" cy="391031"/>
          </a:xfrm>
          <a:prstGeom prst="rect">
            <a:avLst/>
          </a:prstGeom>
        </p:spPr>
      </p:pic>
      <p:sp>
        <p:nvSpPr>
          <p:cNvPr id="36" name="Picture Placeholder 9">
            <a:extLst>
              <a:ext uri="{FF2B5EF4-FFF2-40B4-BE49-F238E27FC236}">
                <a16:creationId xmlns:a16="http://schemas.microsoft.com/office/drawing/2014/main" id="{DF7CCE12-C0D7-ED41-8B9A-216600C41CF1}"/>
              </a:ext>
            </a:extLst>
          </p:cNvPr>
          <p:cNvSpPr>
            <a:spLocks noGrp="1"/>
          </p:cNvSpPr>
          <p:nvPr>
            <p:ph type="pic" sz="quarter" idx="16"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4" name="Title 1">
            <a:extLst>
              <a:ext uri="{FF2B5EF4-FFF2-40B4-BE49-F238E27FC236}">
                <a16:creationId xmlns:a16="http://schemas.microsoft.com/office/drawing/2014/main" id="{4F5DDF9E-3CEE-DD4A-9429-9545E24DECD4}"/>
              </a:ext>
            </a:extLst>
          </p:cNvPr>
          <p:cNvSpPr>
            <a:spLocks noGrp="1"/>
          </p:cNvSpPr>
          <p:nvPr>
            <p:ph type="title" hasCustomPrompt="1"/>
          </p:nvPr>
        </p:nvSpPr>
        <p:spPr>
          <a:xfrm>
            <a:off x="600374" y="2431977"/>
            <a:ext cx="6375303" cy="3317576"/>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to add presentation title here</a:t>
            </a:r>
          </a:p>
        </p:txBody>
      </p:sp>
      <p:sp>
        <p:nvSpPr>
          <p:cNvPr id="11" name="Content Placeholder 3">
            <a:extLst>
              <a:ext uri="{FF2B5EF4-FFF2-40B4-BE49-F238E27FC236}">
                <a16:creationId xmlns:a16="http://schemas.microsoft.com/office/drawing/2014/main" id="{D5BD9849-E918-3CFA-4F52-4CBF3B0497D5}"/>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19010638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BREAK - Number">
    <p:spTree>
      <p:nvGrpSpPr>
        <p:cNvPr id="1" name=""/>
        <p:cNvGrpSpPr/>
        <p:nvPr/>
      </p:nvGrpSpPr>
      <p:grpSpPr>
        <a:xfrm>
          <a:off x="0" y="0"/>
          <a:ext cx="0" cy="0"/>
          <a:chOff x="0" y="0"/>
          <a:chExt cx="0" cy="0"/>
        </a:xfrm>
      </p:grpSpPr>
      <p:sp>
        <p:nvSpPr>
          <p:cNvPr id="14" name="SmartArt Placeholder 2">
            <a:extLst>
              <a:ext uri="{FF2B5EF4-FFF2-40B4-BE49-F238E27FC236}">
                <a16:creationId xmlns:a16="http://schemas.microsoft.com/office/drawing/2014/main" id="{45F10A35-4106-E640-AC0A-43A3690BB261}"/>
              </a:ext>
            </a:extLst>
          </p:cNvPr>
          <p:cNvSpPr>
            <a:spLocks noGrp="1"/>
          </p:cNvSpPr>
          <p:nvPr>
            <p:ph type="dgm" sz="quarter" idx="26"/>
          </p:nvPr>
        </p:nvSpPr>
        <p:spPr>
          <a:xfrm>
            <a:off x="2832847" y="-3648"/>
            <a:ext cx="9357684"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24" name="SmartArt Placeholder 5">
            <a:extLst>
              <a:ext uri="{FF2B5EF4-FFF2-40B4-BE49-F238E27FC236}">
                <a16:creationId xmlns:a16="http://schemas.microsoft.com/office/drawing/2014/main" id="{ED37D25B-AC7A-4B47-9F2E-0C8B9763FF56}"/>
              </a:ext>
            </a:extLst>
          </p:cNvPr>
          <p:cNvSpPr>
            <a:spLocks noGrp="1"/>
          </p:cNvSpPr>
          <p:nvPr>
            <p:ph type="dgm" sz="quarter" idx="47"/>
          </p:nvPr>
        </p:nvSpPr>
        <p:spPr>
          <a:xfrm>
            <a:off x="2221753" y="3836896"/>
            <a:ext cx="7748497" cy="2365771"/>
          </a:xfrm>
          <a:prstGeom prst="rect">
            <a:avLst/>
          </a:prstGeom>
          <a:solidFill>
            <a:schemeClr val="bg1"/>
          </a:solidFill>
        </p:spPr>
        <p:txBody>
          <a:bodyPr>
            <a:noAutofit/>
          </a:bodyPr>
          <a:lstStyle>
            <a:lvl1pPr>
              <a:defRPr>
                <a:noFill/>
                <a:latin typeface="Neue Haas Grotesk Text Pro" panose="020B0504020202020204" pitchFamily="34" charset="0"/>
              </a:defRPr>
            </a:lvl1pPr>
          </a:lstStyle>
          <a:p>
            <a:endParaRPr lang="en-US"/>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1" name="Title 1">
            <a:extLst>
              <a:ext uri="{FF2B5EF4-FFF2-40B4-BE49-F238E27FC236}">
                <a16:creationId xmlns:a16="http://schemas.microsoft.com/office/drawing/2014/main" id="{5677933D-F9CB-3A49-B6C8-0B4209233CF0}"/>
              </a:ext>
            </a:extLst>
          </p:cNvPr>
          <p:cNvSpPr>
            <a:spLocks noGrp="1"/>
          </p:cNvSpPr>
          <p:nvPr>
            <p:ph type="title" hasCustomPrompt="1"/>
          </p:nvPr>
        </p:nvSpPr>
        <p:spPr>
          <a:xfrm>
            <a:off x="853441" y="4274190"/>
            <a:ext cx="8505715" cy="1455324"/>
          </a:xfrm>
          <a:prstGeom prst="rect">
            <a:avLst/>
          </a:prstGeom>
        </p:spPr>
        <p:txBody>
          <a:bodyPr wrap="square" lIns="0" rIns="0" anchor="ctr" anchorCtr="0">
            <a:spAutoFit/>
          </a:bodyPr>
          <a:lstStyle>
            <a:lvl1pPr algn="l">
              <a:lnSpc>
                <a:spcPct val="110000"/>
              </a:lnSpc>
              <a:defRPr sz="4267" b="1" cap="none" baseline="0">
                <a:solidFill>
                  <a:schemeClr val="tx2"/>
                </a:solidFill>
                <a:latin typeface="Neue Haas Grotesk Text Pro" panose="020B0504020202020204" pitchFamily="34" charset="0"/>
              </a:defRPr>
            </a:lvl1pPr>
          </a:lstStyle>
          <a:p>
            <a:r>
              <a:rPr lang="en-US"/>
              <a:t>Click to add section break title here for your presentation</a:t>
            </a:r>
          </a:p>
        </p:txBody>
      </p:sp>
      <p:sp>
        <p:nvSpPr>
          <p:cNvPr id="131" name="SmartArt Placeholder 5">
            <a:extLst>
              <a:ext uri="{FF2B5EF4-FFF2-40B4-BE49-F238E27FC236}">
                <a16:creationId xmlns:a16="http://schemas.microsoft.com/office/drawing/2014/main" id="{6EE76B8B-5FD9-CD45-8428-358A27D61BF0}"/>
              </a:ext>
            </a:extLst>
          </p:cNvPr>
          <p:cNvSpPr>
            <a:spLocks noGrp="1"/>
          </p:cNvSpPr>
          <p:nvPr>
            <p:ph type="dgm" sz="quarter" idx="27"/>
          </p:nvPr>
        </p:nvSpPr>
        <p:spPr>
          <a:xfrm>
            <a:off x="9970249" y="3836896"/>
            <a:ext cx="118099" cy="2365771"/>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3" name="Text Placeholder 2">
            <a:extLst>
              <a:ext uri="{FF2B5EF4-FFF2-40B4-BE49-F238E27FC236}">
                <a16:creationId xmlns:a16="http://schemas.microsoft.com/office/drawing/2014/main" id="{C1EF8250-B8B3-E24D-9E80-5B3B7F3A658E}"/>
              </a:ext>
            </a:extLst>
          </p:cNvPr>
          <p:cNvSpPr>
            <a:spLocks noGrp="1"/>
          </p:cNvSpPr>
          <p:nvPr>
            <p:ph type="body" sz="quarter" idx="48" hasCustomPrompt="1"/>
          </p:nvPr>
        </p:nvSpPr>
        <p:spPr>
          <a:xfrm>
            <a:off x="1904133" y="-910777"/>
            <a:ext cx="5962465" cy="5064121"/>
          </a:xfrm>
          <a:prstGeom prst="rect">
            <a:avLst/>
          </a:prstGeom>
        </p:spPr>
        <p:txBody>
          <a:bodyPr>
            <a:spAutoFit/>
          </a:bodyPr>
          <a:lstStyle>
            <a:lvl1pPr marL="0" indent="0">
              <a:buFontTx/>
              <a:buNone/>
              <a:defRPr sz="27998" b="0">
                <a:solidFill>
                  <a:schemeClr val="bg1"/>
                </a:solidFill>
              </a:defRPr>
            </a:lvl1pPr>
          </a:lstStyle>
          <a:p>
            <a:pPr lvl="0"/>
            <a:r>
              <a:rPr lang="en-US"/>
              <a:t>03</a:t>
            </a:r>
          </a:p>
        </p:txBody>
      </p:sp>
    </p:spTree>
    <p:extLst>
      <p:ext uri="{BB962C8B-B14F-4D97-AF65-F5344CB8AC3E}">
        <p14:creationId xmlns:p14="http://schemas.microsoft.com/office/powerpoint/2010/main" val="30265969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LOSING - 2 images (V)">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a:latin typeface="Neue Haas Grotesk Text Pro" panose="020B0504020202020204" pitchFamily="34" charset="0"/>
                <a:cs typeface="Arial" pitchFamily="34" charset="0"/>
              </a:rPr>
              <a:t>Copyright © 2022 HealthEquity, Inc. All rights reserved.  |  HealthEquity does not provide legal, tax or financial advice.</a:t>
            </a:r>
          </a:p>
        </p:txBody>
      </p:sp>
      <p:sp>
        <p:nvSpPr>
          <p:cNvPr id="34" name="Picture Placeholder 2">
            <a:extLst>
              <a:ext uri="{FF2B5EF4-FFF2-40B4-BE49-F238E27FC236}">
                <a16:creationId xmlns:a16="http://schemas.microsoft.com/office/drawing/2014/main" id="{C7AF47E6-1CD4-9E47-B270-BC2D2B08A17A}"/>
              </a:ext>
            </a:extLst>
          </p:cNvPr>
          <p:cNvSpPr>
            <a:spLocks noGrp="1"/>
          </p:cNvSpPr>
          <p:nvPr>
            <p:ph type="pic" idx="13" hasCustomPrompt="1"/>
          </p:nvPr>
        </p:nvSpPr>
        <p:spPr>
          <a:xfrm>
            <a:off x="9913449" y="0"/>
            <a:ext cx="2278553" cy="6858000"/>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cxnSp>
        <p:nvCxnSpPr>
          <p:cNvPr id="18" name="Straight Connector 17">
            <a:extLst>
              <a:ext uri="{FF2B5EF4-FFF2-40B4-BE49-F238E27FC236}">
                <a16:creationId xmlns:a16="http://schemas.microsoft.com/office/drawing/2014/main" id="{F75DB09C-4008-1A47-AEDA-CF6111345628}"/>
              </a:ext>
            </a:extLst>
          </p:cNvPr>
          <p:cNvCxnSpPr>
            <a:cxnSpLocks/>
          </p:cNvCxnSpPr>
          <p:nvPr userDrawn="1"/>
        </p:nvCxnSpPr>
        <p:spPr>
          <a:xfrm>
            <a:off x="7394757" y="5908907"/>
            <a:ext cx="1450323" cy="0"/>
          </a:xfrm>
          <a:prstGeom prst="line">
            <a:avLst/>
          </a:prstGeom>
          <a:ln w="1524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9" name="Picture Placeholder 2">
            <a:extLst>
              <a:ext uri="{FF2B5EF4-FFF2-40B4-BE49-F238E27FC236}">
                <a16:creationId xmlns:a16="http://schemas.microsoft.com/office/drawing/2014/main" id="{83DDC482-6B10-F344-B93C-CA77A4E7CE01}"/>
              </a:ext>
            </a:extLst>
          </p:cNvPr>
          <p:cNvSpPr>
            <a:spLocks noGrp="1"/>
          </p:cNvSpPr>
          <p:nvPr>
            <p:ph type="pic" idx="1" hasCustomPrompt="1"/>
          </p:nvPr>
        </p:nvSpPr>
        <p:spPr>
          <a:xfrm>
            <a:off x="7403784" y="1"/>
            <a:ext cx="2279315" cy="581557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21" name="Picture Placeholder 9">
            <a:extLst>
              <a:ext uri="{FF2B5EF4-FFF2-40B4-BE49-F238E27FC236}">
                <a16:creationId xmlns:a16="http://schemas.microsoft.com/office/drawing/2014/main" id="{FCA5223E-FAE3-1343-8428-E2250995B5D4}"/>
              </a:ext>
            </a:extLst>
          </p:cNvPr>
          <p:cNvSpPr>
            <a:spLocks noGrp="1"/>
          </p:cNvSpPr>
          <p:nvPr>
            <p:ph type="pic" sz="quarter" idx="12" hasCustomPrompt="1"/>
          </p:nvPr>
        </p:nvSpPr>
        <p:spPr>
          <a:xfrm>
            <a:off x="4221676" y="396362"/>
            <a:ext cx="2266805" cy="577849"/>
          </a:xfrm>
          <a:prstGeom prst="rect">
            <a:avLst/>
          </a:prstGeom>
        </p:spPr>
        <p:txBody>
          <a:bodyPr lIns="0" tIns="0" rIns="0" bIns="0" anchor="ctr">
            <a:noAutofit/>
          </a:bodyPr>
          <a:lstStyle>
            <a:lvl1pPr marL="0" indent="0">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4" name="Title 1">
            <a:extLst>
              <a:ext uri="{FF2B5EF4-FFF2-40B4-BE49-F238E27FC236}">
                <a16:creationId xmlns:a16="http://schemas.microsoft.com/office/drawing/2014/main" id="{204E8ED6-4135-0D4B-BEF5-984467DF8B4C}"/>
              </a:ext>
            </a:extLst>
          </p:cNvPr>
          <p:cNvSpPr>
            <a:spLocks noGrp="1"/>
          </p:cNvSpPr>
          <p:nvPr>
            <p:ph type="title" hasCustomPrompt="1"/>
          </p:nvPr>
        </p:nvSpPr>
        <p:spPr>
          <a:xfrm>
            <a:off x="541009" y="4418247"/>
            <a:ext cx="6249473" cy="1060548"/>
          </a:xfrm>
          <a:prstGeom prst="rect">
            <a:avLst/>
          </a:prstGeom>
        </p:spPr>
        <p:txBody>
          <a:bodyPr wrap="square" lIns="0" rIns="0" anchor="b"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Thank you.</a:t>
            </a:r>
          </a:p>
        </p:txBody>
      </p:sp>
      <p:sp>
        <p:nvSpPr>
          <p:cNvPr id="15" name="Text Placeholder 2">
            <a:extLst>
              <a:ext uri="{FF2B5EF4-FFF2-40B4-BE49-F238E27FC236}">
                <a16:creationId xmlns:a16="http://schemas.microsoft.com/office/drawing/2014/main" id="{3149FC59-DD35-C942-A663-3F161502E324}"/>
              </a:ext>
            </a:extLst>
          </p:cNvPr>
          <p:cNvSpPr>
            <a:spLocks noGrp="1"/>
          </p:cNvSpPr>
          <p:nvPr>
            <p:ph type="body" sz="quarter" idx="16" hasCustomPrompt="1"/>
          </p:nvPr>
        </p:nvSpPr>
        <p:spPr>
          <a:xfrm>
            <a:off x="541868" y="5570433"/>
            <a:ext cx="6249569" cy="357620"/>
          </a:xfrm>
          <a:prstGeom prst="rect">
            <a:avLst/>
          </a:prstGeom>
        </p:spPr>
        <p:txBody>
          <a:bodyPr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We look forward to a remarkable partnership</a:t>
            </a:r>
          </a:p>
        </p:txBody>
      </p:sp>
    </p:spTree>
    <p:extLst>
      <p:ext uri="{BB962C8B-B14F-4D97-AF65-F5344CB8AC3E}">
        <p14:creationId xmlns:p14="http://schemas.microsoft.com/office/powerpoint/2010/main" val="20343124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LOSING + 1 image ">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49962"/>
            <a:ext cx="9091169" cy="190886"/>
          </a:xfrm>
          <a:prstGeom prst="rect">
            <a:avLst/>
          </a:prstGeom>
          <a:noFill/>
        </p:spPr>
        <p:txBody>
          <a:bodyPr wrap="square" lIns="0" bIns="0" rtlCol="0" anchor="b" anchorCtr="0">
            <a:spAutoFit/>
          </a:bodyPr>
          <a:lstStyle/>
          <a:p>
            <a:pPr>
              <a:lnSpc>
                <a:spcPct val="130000"/>
              </a:lnSpc>
            </a:pPr>
            <a:r>
              <a:rPr lang="en-US" sz="800">
                <a:latin typeface="Neue Haas Grotesk Text Pro" panose="020B0504020202020204" pitchFamily="34" charset="0"/>
                <a:cs typeface="Arial" pitchFamily="34" charset="0"/>
              </a:rPr>
              <a:t>Copyright © 2022 HealthEquity, Inc. All rights reserved.  |  HealthEquity does not provide legal, tax or financial advice.</a:t>
            </a:r>
          </a:p>
        </p:txBody>
      </p:sp>
      <p:sp>
        <p:nvSpPr>
          <p:cNvPr id="14" name="Picture Placeholder 2">
            <a:extLst>
              <a:ext uri="{FF2B5EF4-FFF2-40B4-BE49-F238E27FC236}">
                <a16:creationId xmlns:a16="http://schemas.microsoft.com/office/drawing/2014/main" id="{6C12DDF1-B7A3-8E43-AAA0-DA0A88FA5785}"/>
              </a:ext>
            </a:extLst>
          </p:cNvPr>
          <p:cNvSpPr>
            <a:spLocks noGrp="1"/>
          </p:cNvSpPr>
          <p:nvPr>
            <p:ph type="pic" idx="1" hasCustomPrompt="1"/>
          </p:nvPr>
        </p:nvSpPr>
        <p:spPr>
          <a:xfrm>
            <a:off x="7560533" y="2"/>
            <a:ext cx="4607696" cy="6857999"/>
          </a:xfrm>
          <a:prstGeom prst="rect">
            <a:avLst/>
          </a:prstGeom>
          <a:solidFill>
            <a:schemeClr val="bg2"/>
          </a:solidFill>
        </p:spPr>
        <p:txBody>
          <a:bodyPr anchor="ctr">
            <a:norm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8" name="Picture Placeholder 9">
            <a:extLst>
              <a:ext uri="{FF2B5EF4-FFF2-40B4-BE49-F238E27FC236}">
                <a16:creationId xmlns:a16="http://schemas.microsoft.com/office/drawing/2014/main" id="{F1A2F2EA-90A5-3F41-B83B-54286A22D821}"/>
              </a:ext>
            </a:extLst>
          </p:cNvPr>
          <p:cNvSpPr>
            <a:spLocks noGrp="1"/>
          </p:cNvSpPr>
          <p:nvPr>
            <p:ph type="pic" sz="quarter" idx="12" hasCustomPrompt="1"/>
          </p:nvPr>
        </p:nvSpPr>
        <p:spPr>
          <a:xfrm>
            <a:off x="4221676" y="396362"/>
            <a:ext cx="2266805" cy="577849"/>
          </a:xfrm>
          <a:prstGeom prst="rect">
            <a:avLst/>
          </a:prstGeom>
        </p:spPr>
        <p:txBody>
          <a:bodyPr lIns="0" tIns="0" rIns="0" bIns="0" anchor="ctr">
            <a:normAutofit/>
          </a:bodyPr>
          <a:lstStyle>
            <a:lvl1pPr marL="0" indent="0">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3" name="Title 1">
            <a:extLst>
              <a:ext uri="{FF2B5EF4-FFF2-40B4-BE49-F238E27FC236}">
                <a16:creationId xmlns:a16="http://schemas.microsoft.com/office/drawing/2014/main" id="{14934587-41D4-3346-B090-40ECAC172B03}"/>
              </a:ext>
            </a:extLst>
          </p:cNvPr>
          <p:cNvSpPr>
            <a:spLocks noGrp="1"/>
          </p:cNvSpPr>
          <p:nvPr>
            <p:ph type="title" hasCustomPrompt="1"/>
          </p:nvPr>
        </p:nvSpPr>
        <p:spPr>
          <a:xfrm>
            <a:off x="541009" y="4418247"/>
            <a:ext cx="6249473" cy="1060548"/>
          </a:xfrm>
          <a:prstGeom prst="rect">
            <a:avLst/>
          </a:prstGeom>
        </p:spPr>
        <p:txBody>
          <a:bodyPr wrap="square" lIns="0" rIns="0" anchor="b"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Thank you.</a:t>
            </a:r>
          </a:p>
        </p:txBody>
      </p:sp>
      <p:sp>
        <p:nvSpPr>
          <p:cNvPr id="15" name="Text Placeholder 2">
            <a:extLst>
              <a:ext uri="{FF2B5EF4-FFF2-40B4-BE49-F238E27FC236}">
                <a16:creationId xmlns:a16="http://schemas.microsoft.com/office/drawing/2014/main" id="{0009AF0F-E31A-1F47-9BD6-9E9A9CC2AEFA}"/>
              </a:ext>
            </a:extLst>
          </p:cNvPr>
          <p:cNvSpPr>
            <a:spLocks noGrp="1"/>
          </p:cNvSpPr>
          <p:nvPr>
            <p:ph type="body" sz="quarter" idx="16" hasCustomPrompt="1"/>
          </p:nvPr>
        </p:nvSpPr>
        <p:spPr>
          <a:xfrm>
            <a:off x="541868" y="5570433"/>
            <a:ext cx="6249569" cy="357620"/>
          </a:xfrm>
          <a:prstGeom prst="rect">
            <a:avLst/>
          </a:prstGeom>
        </p:spPr>
        <p:txBody>
          <a:bodyPr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We look forward to a remarkable partnership</a:t>
            </a:r>
          </a:p>
        </p:txBody>
      </p:sp>
    </p:spTree>
    <p:extLst>
      <p:ext uri="{BB962C8B-B14F-4D97-AF65-F5344CB8AC3E}">
        <p14:creationId xmlns:p14="http://schemas.microsoft.com/office/powerpoint/2010/main" val="20002107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a:latin typeface="Neue Haas Grotesk Text Pro" panose="020B0504020202020204" pitchFamily="34" charset="0"/>
                <a:cs typeface="Arial" pitchFamily="34" charset="0"/>
              </a:rPr>
              <a:t>Copyright © 2022 HealthEquity, Inc. All rights reserved.  |  HealthEquity does not provide legal, tax or financial advice.</a:t>
            </a:r>
          </a:p>
        </p:txBody>
      </p:sp>
      <p:sp>
        <p:nvSpPr>
          <p:cNvPr id="10" name="Title 1">
            <a:extLst>
              <a:ext uri="{FF2B5EF4-FFF2-40B4-BE49-F238E27FC236}">
                <a16:creationId xmlns:a16="http://schemas.microsoft.com/office/drawing/2014/main" id="{4045F82F-B689-6045-ADF2-08EF38618930}"/>
              </a:ext>
            </a:extLst>
          </p:cNvPr>
          <p:cNvSpPr>
            <a:spLocks noGrp="1"/>
          </p:cNvSpPr>
          <p:nvPr>
            <p:ph type="title" hasCustomPrompt="1"/>
          </p:nvPr>
        </p:nvSpPr>
        <p:spPr>
          <a:xfrm>
            <a:off x="541009" y="4418247"/>
            <a:ext cx="7993393" cy="1060548"/>
          </a:xfrm>
          <a:prstGeom prst="rect">
            <a:avLst/>
          </a:prstGeom>
        </p:spPr>
        <p:txBody>
          <a:bodyPr wrap="square" lIns="0" rIns="0" anchor="b"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Thank you.</a:t>
            </a:r>
          </a:p>
        </p:txBody>
      </p:sp>
      <p:sp>
        <p:nvSpPr>
          <p:cNvPr id="11" name="Text Placeholder 2">
            <a:extLst>
              <a:ext uri="{FF2B5EF4-FFF2-40B4-BE49-F238E27FC236}">
                <a16:creationId xmlns:a16="http://schemas.microsoft.com/office/drawing/2014/main" id="{B6C5820C-F8EE-3246-B142-FFED5FB6CC11}"/>
              </a:ext>
            </a:extLst>
          </p:cNvPr>
          <p:cNvSpPr>
            <a:spLocks noGrp="1"/>
          </p:cNvSpPr>
          <p:nvPr>
            <p:ph type="body" sz="quarter" idx="16" hasCustomPrompt="1"/>
          </p:nvPr>
        </p:nvSpPr>
        <p:spPr>
          <a:xfrm>
            <a:off x="541867" y="5570433"/>
            <a:ext cx="7993516" cy="357620"/>
          </a:xfrm>
          <a:prstGeom prst="rect">
            <a:avLst/>
          </a:prstGeom>
        </p:spPr>
        <p:txBody>
          <a:bodyPr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We look forward to a remarkable partnership</a:t>
            </a:r>
          </a:p>
        </p:txBody>
      </p:sp>
      <p:sp>
        <p:nvSpPr>
          <p:cNvPr id="14" name="Picture Placeholder 9">
            <a:extLst>
              <a:ext uri="{FF2B5EF4-FFF2-40B4-BE49-F238E27FC236}">
                <a16:creationId xmlns:a16="http://schemas.microsoft.com/office/drawing/2014/main" id="{0B66A21A-9D79-524A-B906-23C0AD672E42}"/>
              </a:ext>
            </a:extLst>
          </p:cNvPr>
          <p:cNvSpPr>
            <a:spLocks noGrp="1"/>
          </p:cNvSpPr>
          <p:nvPr>
            <p:ph type="pic" sz="quarter" idx="17"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Tree>
    <p:extLst>
      <p:ext uri="{BB962C8B-B14F-4D97-AF65-F5344CB8AC3E}">
        <p14:creationId xmlns:p14="http://schemas.microsoft.com/office/powerpoint/2010/main" val="16842745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LOSING - Purple + Thank You">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2"/>
            <a:ext cx="12191999" cy="6858003"/>
            <a:chOff x="101154" y="-72605"/>
            <a:chExt cx="7369620" cy="4145411"/>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7369620" cy="414541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a:solidFill>
                  <a:schemeClr val="bg1"/>
                </a:solidFill>
                <a:latin typeface="Neue Haas Grotesk Text Pro" panose="020B0504020202020204" pitchFamily="34" charset="0"/>
                <a:cs typeface="Arial" pitchFamily="34" charset="0"/>
              </a:rPr>
              <a:t>Copyright © 2022 HealthEquity, Inc. All rights reserved.  |  HealthEquity does not provide legal, tax or financial advice.</a:t>
            </a:r>
          </a:p>
        </p:txBody>
      </p:sp>
      <p:sp>
        <p:nvSpPr>
          <p:cNvPr id="10" name="Title 1">
            <a:extLst>
              <a:ext uri="{FF2B5EF4-FFF2-40B4-BE49-F238E27FC236}">
                <a16:creationId xmlns:a16="http://schemas.microsoft.com/office/drawing/2014/main" id="{4045F82F-B689-6045-ADF2-08EF38618930}"/>
              </a:ext>
            </a:extLst>
          </p:cNvPr>
          <p:cNvSpPr>
            <a:spLocks noGrp="1"/>
          </p:cNvSpPr>
          <p:nvPr>
            <p:ph type="title" hasCustomPrompt="1"/>
          </p:nvPr>
        </p:nvSpPr>
        <p:spPr>
          <a:xfrm>
            <a:off x="541009" y="4418247"/>
            <a:ext cx="7993393" cy="1060548"/>
          </a:xfrm>
          <a:prstGeom prst="rect">
            <a:avLst/>
          </a:prstGeom>
        </p:spPr>
        <p:txBody>
          <a:bodyPr wrap="square" lIns="0" rIns="0" anchor="b" anchorCtr="0">
            <a:spAutoFit/>
          </a:bodyPr>
          <a:lstStyle>
            <a:lvl1pPr algn="l">
              <a:lnSpc>
                <a:spcPct val="110000"/>
              </a:lnSpc>
              <a:defRPr sz="6667" b="1" cap="none" baseline="0">
                <a:solidFill>
                  <a:schemeClr val="bg1"/>
                </a:solidFill>
                <a:latin typeface="Neue Haas Grotesk Text Pro" panose="020B0504020202020204" pitchFamily="34" charset="0"/>
              </a:defRPr>
            </a:lvl1pPr>
          </a:lstStyle>
          <a:p>
            <a:r>
              <a:rPr lang="en-US"/>
              <a:t>Thank you.</a:t>
            </a:r>
          </a:p>
        </p:txBody>
      </p:sp>
      <p:sp>
        <p:nvSpPr>
          <p:cNvPr id="11" name="Text Placeholder 2">
            <a:extLst>
              <a:ext uri="{FF2B5EF4-FFF2-40B4-BE49-F238E27FC236}">
                <a16:creationId xmlns:a16="http://schemas.microsoft.com/office/drawing/2014/main" id="{B6C5820C-F8EE-3246-B142-FFED5FB6CC11}"/>
              </a:ext>
            </a:extLst>
          </p:cNvPr>
          <p:cNvSpPr>
            <a:spLocks noGrp="1"/>
          </p:cNvSpPr>
          <p:nvPr>
            <p:ph type="body" sz="quarter" idx="16" hasCustomPrompt="1"/>
          </p:nvPr>
        </p:nvSpPr>
        <p:spPr>
          <a:xfrm>
            <a:off x="541867" y="5570433"/>
            <a:ext cx="7993516" cy="357620"/>
          </a:xfrm>
          <a:prstGeom prst="rect">
            <a:avLst/>
          </a:prstGeom>
        </p:spPr>
        <p:txBody>
          <a:bodyPr lIns="0" tIns="0" rIns="0" bIns="0">
            <a:spAutoFit/>
          </a:bodyPr>
          <a:lstStyle>
            <a:lvl1pPr marL="0" indent="0">
              <a:lnSpc>
                <a:spcPct val="110000"/>
              </a:lnSpc>
              <a:buNone/>
              <a:defRPr sz="2267">
                <a:solidFill>
                  <a:schemeClr val="bg1"/>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We look forward to a remarkable partnership</a:t>
            </a:r>
          </a:p>
        </p:txBody>
      </p:sp>
    </p:spTree>
    <p:extLst>
      <p:ext uri="{BB962C8B-B14F-4D97-AF65-F5344CB8AC3E}">
        <p14:creationId xmlns:p14="http://schemas.microsoft.com/office/powerpoint/2010/main" val="11301743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LOSING - Purpl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Neue Haas Grotesk Text Pro" panose="020B0504020202020204" pitchFamily="34" charset="0"/>
            </a:endParaRPr>
          </a:p>
        </p:txBody>
      </p:sp>
      <p:pic>
        <p:nvPicPr>
          <p:cNvPr id="3" name="Graphic 2">
            <a:extLst>
              <a:ext uri="{FF2B5EF4-FFF2-40B4-BE49-F238E27FC236}">
                <a16:creationId xmlns:a16="http://schemas.microsoft.com/office/drawing/2014/main" id="{41877D62-6244-F74D-BB2E-F9E25F28E23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62400" y="3116200"/>
            <a:ext cx="4267200" cy="682752"/>
          </a:xfrm>
          <a:prstGeom prst="rect">
            <a:avLst/>
          </a:prstGeom>
        </p:spPr>
      </p:pic>
    </p:spTree>
    <p:extLst>
      <p:ext uri="{BB962C8B-B14F-4D97-AF65-F5344CB8AC3E}">
        <p14:creationId xmlns:p14="http://schemas.microsoft.com/office/powerpoint/2010/main" val="9373167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BREAK - Image">
    <p:spTree>
      <p:nvGrpSpPr>
        <p:cNvPr id="1" name=""/>
        <p:cNvGrpSpPr/>
        <p:nvPr/>
      </p:nvGrpSpPr>
      <p:grpSpPr>
        <a:xfrm>
          <a:off x="0" y="0"/>
          <a:ext cx="0" cy="0"/>
          <a:chOff x="0" y="0"/>
          <a:chExt cx="0" cy="0"/>
        </a:xfrm>
      </p:grpSpPr>
      <p:sp>
        <p:nvSpPr>
          <p:cNvPr id="36" name="Picture Placeholder 2">
            <a:extLst>
              <a:ext uri="{FF2B5EF4-FFF2-40B4-BE49-F238E27FC236}">
                <a16:creationId xmlns:a16="http://schemas.microsoft.com/office/drawing/2014/main" id="{66FDE2DF-C82C-1E4A-AE78-126FF3CE407A}"/>
              </a:ext>
            </a:extLst>
          </p:cNvPr>
          <p:cNvSpPr>
            <a:spLocks noGrp="1"/>
          </p:cNvSpPr>
          <p:nvPr>
            <p:ph type="pic" idx="15" hasCustomPrompt="1"/>
          </p:nvPr>
        </p:nvSpPr>
        <p:spPr>
          <a:xfrm>
            <a:off x="2832849" y="-3"/>
            <a:ext cx="9359153" cy="686676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24" name="SmartArt Placeholder 5">
            <a:extLst>
              <a:ext uri="{FF2B5EF4-FFF2-40B4-BE49-F238E27FC236}">
                <a16:creationId xmlns:a16="http://schemas.microsoft.com/office/drawing/2014/main" id="{ED37D25B-AC7A-4B47-9F2E-0C8B9763FF56}"/>
              </a:ext>
            </a:extLst>
          </p:cNvPr>
          <p:cNvSpPr>
            <a:spLocks noGrp="1"/>
          </p:cNvSpPr>
          <p:nvPr>
            <p:ph type="dgm" sz="quarter" idx="47"/>
          </p:nvPr>
        </p:nvSpPr>
        <p:spPr>
          <a:xfrm>
            <a:off x="853442" y="3836896"/>
            <a:ext cx="7748497" cy="2365771"/>
          </a:xfrm>
          <a:prstGeom prst="rect">
            <a:avLst/>
          </a:prstGeom>
          <a:solidFill>
            <a:schemeClr val="bg1"/>
          </a:solidFill>
        </p:spPr>
        <p:txBody>
          <a:bodyPr>
            <a:noAutofit/>
          </a:bodyPr>
          <a:lstStyle>
            <a:lvl1pPr>
              <a:defRPr>
                <a:noFill/>
                <a:latin typeface="Neue Haas Grotesk Text Pro" panose="020B0504020202020204" pitchFamily="34" charset="0"/>
              </a:defRPr>
            </a:lvl1pPr>
          </a:lstStyle>
          <a:p>
            <a:endParaRPr lang="en-US"/>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1" name="Title 1">
            <a:extLst>
              <a:ext uri="{FF2B5EF4-FFF2-40B4-BE49-F238E27FC236}">
                <a16:creationId xmlns:a16="http://schemas.microsoft.com/office/drawing/2014/main" id="{5677933D-F9CB-3A49-B6C8-0B4209233CF0}"/>
              </a:ext>
            </a:extLst>
          </p:cNvPr>
          <p:cNvSpPr>
            <a:spLocks noGrp="1"/>
          </p:cNvSpPr>
          <p:nvPr>
            <p:ph type="title" hasCustomPrompt="1"/>
          </p:nvPr>
        </p:nvSpPr>
        <p:spPr>
          <a:xfrm>
            <a:off x="853441" y="4274190"/>
            <a:ext cx="6620787" cy="1455324"/>
          </a:xfrm>
          <a:prstGeom prst="rect">
            <a:avLst/>
          </a:prstGeom>
        </p:spPr>
        <p:txBody>
          <a:bodyPr wrap="square" lIns="0" rIns="0" anchor="ctr" anchorCtr="0">
            <a:spAutoFit/>
          </a:bodyPr>
          <a:lstStyle>
            <a:lvl1pPr algn="l">
              <a:lnSpc>
                <a:spcPct val="110000"/>
              </a:lnSpc>
              <a:defRPr sz="4267" b="1" cap="none" baseline="0">
                <a:solidFill>
                  <a:schemeClr val="tx2"/>
                </a:solidFill>
                <a:latin typeface="Neue Haas Grotesk Text Pro" panose="020B0504020202020204" pitchFamily="34" charset="0"/>
              </a:defRPr>
            </a:lvl1pPr>
          </a:lstStyle>
          <a:p>
            <a:r>
              <a:rPr lang="en-US"/>
              <a:t>Click to add section break title here</a:t>
            </a:r>
          </a:p>
        </p:txBody>
      </p:sp>
      <p:sp>
        <p:nvSpPr>
          <p:cNvPr id="131" name="SmartArt Placeholder 5">
            <a:extLst>
              <a:ext uri="{FF2B5EF4-FFF2-40B4-BE49-F238E27FC236}">
                <a16:creationId xmlns:a16="http://schemas.microsoft.com/office/drawing/2014/main" id="{6EE76B8B-5FD9-CD45-8428-358A27D61BF0}"/>
              </a:ext>
            </a:extLst>
          </p:cNvPr>
          <p:cNvSpPr>
            <a:spLocks noGrp="1"/>
          </p:cNvSpPr>
          <p:nvPr>
            <p:ph type="dgm" sz="quarter" idx="27"/>
          </p:nvPr>
        </p:nvSpPr>
        <p:spPr>
          <a:xfrm>
            <a:off x="8601937" y="3836896"/>
            <a:ext cx="118099" cy="2365771"/>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Tree>
    <p:extLst>
      <p:ext uri="{BB962C8B-B14F-4D97-AF65-F5344CB8AC3E}">
        <p14:creationId xmlns:p14="http://schemas.microsoft.com/office/powerpoint/2010/main" val="22659283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BREAK - Number">
    <p:spTree>
      <p:nvGrpSpPr>
        <p:cNvPr id="1" name=""/>
        <p:cNvGrpSpPr/>
        <p:nvPr/>
      </p:nvGrpSpPr>
      <p:grpSpPr>
        <a:xfrm>
          <a:off x="0" y="0"/>
          <a:ext cx="0" cy="0"/>
          <a:chOff x="0" y="0"/>
          <a:chExt cx="0" cy="0"/>
        </a:xfrm>
      </p:grpSpPr>
      <p:sp>
        <p:nvSpPr>
          <p:cNvPr id="14" name="SmartArt Placeholder 2">
            <a:extLst>
              <a:ext uri="{FF2B5EF4-FFF2-40B4-BE49-F238E27FC236}">
                <a16:creationId xmlns:a16="http://schemas.microsoft.com/office/drawing/2014/main" id="{45F10A35-4106-E640-AC0A-43A3690BB261}"/>
              </a:ext>
            </a:extLst>
          </p:cNvPr>
          <p:cNvSpPr>
            <a:spLocks noGrp="1"/>
          </p:cNvSpPr>
          <p:nvPr>
            <p:ph type="dgm" sz="quarter" idx="26"/>
          </p:nvPr>
        </p:nvSpPr>
        <p:spPr>
          <a:xfrm>
            <a:off x="2832847" y="-3648"/>
            <a:ext cx="9357684"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24" name="SmartArt Placeholder 5">
            <a:extLst>
              <a:ext uri="{FF2B5EF4-FFF2-40B4-BE49-F238E27FC236}">
                <a16:creationId xmlns:a16="http://schemas.microsoft.com/office/drawing/2014/main" id="{ED37D25B-AC7A-4B47-9F2E-0C8B9763FF56}"/>
              </a:ext>
            </a:extLst>
          </p:cNvPr>
          <p:cNvSpPr>
            <a:spLocks noGrp="1"/>
          </p:cNvSpPr>
          <p:nvPr>
            <p:ph type="dgm" sz="quarter" idx="47"/>
          </p:nvPr>
        </p:nvSpPr>
        <p:spPr>
          <a:xfrm>
            <a:off x="2221753" y="3836896"/>
            <a:ext cx="7748497" cy="2365771"/>
          </a:xfrm>
          <a:prstGeom prst="rect">
            <a:avLst/>
          </a:prstGeom>
          <a:solidFill>
            <a:schemeClr val="bg1"/>
          </a:solidFill>
        </p:spPr>
        <p:txBody>
          <a:bodyPr>
            <a:noAutofit/>
          </a:bodyPr>
          <a:lstStyle>
            <a:lvl1pPr>
              <a:defRPr>
                <a:noFill/>
                <a:latin typeface="Neue Haas Grotesk Text Pro" panose="020B0504020202020204" pitchFamily="34" charset="0"/>
              </a:defRPr>
            </a:lvl1pPr>
          </a:lstStyle>
          <a:p>
            <a:endParaRPr lang="en-US"/>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1" name="Title 1">
            <a:extLst>
              <a:ext uri="{FF2B5EF4-FFF2-40B4-BE49-F238E27FC236}">
                <a16:creationId xmlns:a16="http://schemas.microsoft.com/office/drawing/2014/main" id="{5677933D-F9CB-3A49-B6C8-0B4209233CF0}"/>
              </a:ext>
            </a:extLst>
          </p:cNvPr>
          <p:cNvSpPr>
            <a:spLocks noGrp="1"/>
          </p:cNvSpPr>
          <p:nvPr>
            <p:ph type="title" hasCustomPrompt="1"/>
          </p:nvPr>
        </p:nvSpPr>
        <p:spPr>
          <a:xfrm>
            <a:off x="853441" y="4274190"/>
            <a:ext cx="8505715" cy="1455324"/>
          </a:xfrm>
          <a:prstGeom prst="rect">
            <a:avLst/>
          </a:prstGeom>
        </p:spPr>
        <p:txBody>
          <a:bodyPr wrap="square" lIns="0" rIns="0" anchor="ctr" anchorCtr="0">
            <a:spAutoFit/>
          </a:bodyPr>
          <a:lstStyle>
            <a:lvl1pPr algn="l">
              <a:lnSpc>
                <a:spcPct val="110000"/>
              </a:lnSpc>
              <a:defRPr sz="4267" b="1" cap="none" baseline="0">
                <a:solidFill>
                  <a:schemeClr val="tx2"/>
                </a:solidFill>
                <a:latin typeface="Neue Haas Grotesk Text Pro" panose="020B0504020202020204" pitchFamily="34" charset="0"/>
              </a:defRPr>
            </a:lvl1pPr>
          </a:lstStyle>
          <a:p>
            <a:r>
              <a:rPr lang="en-US"/>
              <a:t>Click to add section break title here for your presentation</a:t>
            </a:r>
          </a:p>
        </p:txBody>
      </p:sp>
      <p:sp>
        <p:nvSpPr>
          <p:cNvPr id="131" name="SmartArt Placeholder 5">
            <a:extLst>
              <a:ext uri="{FF2B5EF4-FFF2-40B4-BE49-F238E27FC236}">
                <a16:creationId xmlns:a16="http://schemas.microsoft.com/office/drawing/2014/main" id="{6EE76B8B-5FD9-CD45-8428-358A27D61BF0}"/>
              </a:ext>
            </a:extLst>
          </p:cNvPr>
          <p:cNvSpPr>
            <a:spLocks noGrp="1"/>
          </p:cNvSpPr>
          <p:nvPr>
            <p:ph type="dgm" sz="quarter" idx="27"/>
          </p:nvPr>
        </p:nvSpPr>
        <p:spPr>
          <a:xfrm>
            <a:off x="9970249" y="3836896"/>
            <a:ext cx="118099" cy="2365771"/>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3" name="Text Placeholder 2">
            <a:extLst>
              <a:ext uri="{FF2B5EF4-FFF2-40B4-BE49-F238E27FC236}">
                <a16:creationId xmlns:a16="http://schemas.microsoft.com/office/drawing/2014/main" id="{C1EF8250-B8B3-E24D-9E80-5B3B7F3A658E}"/>
              </a:ext>
            </a:extLst>
          </p:cNvPr>
          <p:cNvSpPr>
            <a:spLocks noGrp="1"/>
          </p:cNvSpPr>
          <p:nvPr>
            <p:ph type="body" sz="quarter" idx="48" hasCustomPrompt="1"/>
          </p:nvPr>
        </p:nvSpPr>
        <p:spPr>
          <a:xfrm>
            <a:off x="1904133" y="-910777"/>
            <a:ext cx="5962465" cy="5064121"/>
          </a:xfrm>
          <a:prstGeom prst="rect">
            <a:avLst/>
          </a:prstGeom>
        </p:spPr>
        <p:txBody>
          <a:bodyPr>
            <a:spAutoFit/>
          </a:bodyPr>
          <a:lstStyle>
            <a:lvl1pPr marL="0" indent="0">
              <a:buFontTx/>
              <a:buNone/>
              <a:defRPr sz="27998" b="0">
                <a:solidFill>
                  <a:schemeClr val="bg1"/>
                </a:solidFill>
              </a:defRPr>
            </a:lvl1pPr>
          </a:lstStyle>
          <a:p>
            <a:pPr lvl="0"/>
            <a:r>
              <a:rPr lang="en-US"/>
              <a:t>03</a:t>
            </a:r>
          </a:p>
        </p:txBody>
      </p:sp>
    </p:spTree>
    <p:extLst>
      <p:ext uri="{BB962C8B-B14F-4D97-AF65-F5344CB8AC3E}">
        <p14:creationId xmlns:p14="http://schemas.microsoft.com/office/powerpoint/2010/main" val="5160449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7F7BA6-4835-5834-A377-742A62C8DB29}"/>
              </a:ext>
            </a:extLst>
          </p:cNvPr>
          <p:cNvSpPr>
            <a:spLocks noGrp="1"/>
          </p:cNvSpPr>
          <p:nvPr>
            <p:ph sz="quarter" idx="14"/>
          </p:nvPr>
        </p:nvSpPr>
        <p:spPr>
          <a:xfrm>
            <a:off x="853018" y="2076451"/>
            <a:ext cx="10837333"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3">
            <a:extLst>
              <a:ext uri="{FF2B5EF4-FFF2-40B4-BE49-F238E27FC236}">
                <a16:creationId xmlns:a16="http://schemas.microsoft.com/office/drawing/2014/main" id="{CE6A8F52-6A0C-CDD7-9D1F-457E06AD4D22}"/>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42799730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 Header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63958" y="2019978"/>
            <a:ext cx="10826476"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 eiusmod tempor incididunt ut labore et dolore magna aliqua.</a:t>
            </a:r>
          </a:p>
        </p:txBody>
      </p:sp>
      <p:sp>
        <p:nvSpPr>
          <p:cNvPr id="6" name="Content Placeholder 2">
            <a:extLst>
              <a:ext uri="{FF2B5EF4-FFF2-40B4-BE49-F238E27FC236}">
                <a16:creationId xmlns:a16="http://schemas.microsoft.com/office/drawing/2014/main" id="{200C238D-657E-1835-31EC-EAFF4FE6E367}"/>
              </a:ext>
            </a:extLst>
          </p:cNvPr>
          <p:cNvSpPr>
            <a:spLocks noGrp="1"/>
          </p:cNvSpPr>
          <p:nvPr>
            <p:ph sz="quarter" idx="14"/>
          </p:nvPr>
        </p:nvSpPr>
        <p:spPr>
          <a:xfrm>
            <a:off x="853018" y="3075568"/>
            <a:ext cx="10837333"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41C53E1D-1CBD-09FE-A9DB-72850273726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168939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Product + Subtitle + 2 images (H)">
    <p:bg>
      <p:bgPr>
        <a:solidFill>
          <a:schemeClr val="bg1"/>
        </a:solidFill>
        <a:effectLst/>
      </p:bgPr>
    </p:bg>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9CD4494C-F65E-2340-9989-DF19C098491B}"/>
              </a:ext>
            </a:extLst>
          </p:cNvPr>
          <p:cNvSpPr>
            <a:spLocks noGrp="1"/>
          </p:cNvSpPr>
          <p:nvPr>
            <p:ph type="pic" idx="15" hasCustomPrompt="1"/>
          </p:nvPr>
        </p:nvSpPr>
        <p:spPr>
          <a:xfrm>
            <a:off x="8875046" y="1733111"/>
            <a:ext cx="3316937" cy="226680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cxnSp>
        <p:nvCxnSpPr>
          <p:cNvPr id="20" name="Straight Connector 19">
            <a:extLst>
              <a:ext uri="{FF2B5EF4-FFF2-40B4-BE49-F238E27FC236}">
                <a16:creationId xmlns:a16="http://schemas.microsoft.com/office/drawing/2014/main" id="{B4334499-DEBA-D045-B991-ADA1708C95F6}"/>
              </a:ext>
            </a:extLst>
          </p:cNvPr>
          <p:cNvCxnSpPr>
            <a:cxnSpLocks/>
          </p:cNvCxnSpPr>
          <p:nvPr userDrawn="1"/>
        </p:nvCxnSpPr>
        <p:spPr>
          <a:xfrm rot="16200000">
            <a:off x="6975870" y="5767801"/>
            <a:ext cx="1450323" cy="0"/>
          </a:xfrm>
          <a:prstGeom prst="line">
            <a:avLst/>
          </a:prstGeom>
          <a:ln w="1524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2" name="Picture Placeholder 2">
            <a:extLst>
              <a:ext uri="{FF2B5EF4-FFF2-40B4-BE49-F238E27FC236}">
                <a16:creationId xmlns:a16="http://schemas.microsoft.com/office/drawing/2014/main" id="{ABF56450-0203-B842-99C9-D8AB7F517B74}"/>
              </a:ext>
            </a:extLst>
          </p:cNvPr>
          <p:cNvSpPr>
            <a:spLocks noGrp="1"/>
          </p:cNvSpPr>
          <p:nvPr>
            <p:ph type="pic" idx="1" hasCustomPrompt="1"/>
          </p:nvPr>
        </p:nvSpPr>
        <p:spPr>
          <a:xfrm>
            <a:off x="7793797" y="4217809"/>
            <a:ext cx="4398187" cy="226680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cxnSp>
        <p:nvCxnSpPr>
          <p:cNvPr id="18" name="Straight Connector 17">
            <a:extLst>
              <a:ext uri="{FF2B5EF4-FFF2-40B4-BE49-F238E27FC236}">
                <a16:creationId xmlns:a16="http://schemas.microsoft.com/office/drawing/2014/main" id="{79E452EB-2D08-9E42-8EDE-1936350F4F6E}"/>
              </a:ext>
            </a:extLst>
          </p:cNvPr>
          <p:cNvCxnSpPr>
            <a:cxnSpLocks/>
          </p:cNvCxnSpPr>
          <p:nvPr userDrawn="1"/>
        </p:nvCxnSpPr>
        <p:spPr>
          <a:xfrm>
            <a:off x="3333520" y="476211"/>
            <a:ext cx="0" cy="315132"/>
          </a:xfrm>
          <a:prstGeom prst="line">
            <a:avLst/>
          </a:prstGeom>
          <a:ln w="1270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6D811D18-2E08-9C4E-AFA7-E3914492A1FE}"/>
              </a:ext>
            </a:extLst>
          </p:cNvPr>
          <p:cNvSpPr>
            <a:spLocks noGrp="1"/>
          </p:cNvSpPr>
          <p:nvPr>
            <p:ph type="body" sz="quarter" idx="17" hasCustomPrompt="1"/>
          </p:nvPr>
        </p:nvSpPr>
        <p:spPr>
          <a:xfrm>
            <a:off x="3584869" y="509033"/>
            <a:ext cx="5012267" cy="410633"/>
          </a:xfrm>
          <a:prstGeom prst="rect">
            <a:avLst/>
          </a:prstGeom>
        </p:spPr>
        <p:txBody>
          <a:bodyPr lIns="0" tIns="0" rIns="0" bIns="0">
            <a:noAutofit/>
          </a:bodyPr>
          <a:lstStyle>
            <a:lvl1pPr marL="0" indent="0">
              <a:buNone/>
              <a:defRPr sz="2000">
                <a:solidFill>
                  <a:schemeClr val="tx1">
                    <a:lumMod val="90000"/>
                    <a:lumOff val="10000"/>
                  </a:schemeClr>
                </a:solidFill>
                <a:latin typeface="Neue Haas Grotesk Text Pro" panose="020B0504020202020204" pitchFamily="34" charset="0"/>
              </a:defRPr>
            </a:lvl1pPr>
            <a:lvl2pPr marL="609570" indent="0">
              <a:buNone/>
              <a:defRPr sz="1867">
                <a:solidFill>
                  <a:schemeClr val="bg1"/>
                </a:solidFill>
              </a:defRPr>
            </a:lvl2pPr>
            <a:lvl3pPr marL="1219140" indent="0">
              <a:buNone/>
              <a:defRPr sz="1867">
                <a:solidFill>
                  <a:schemeClr val="bg1"/>
                </a:solidFill>
              </a:defRPr>
            </a:lvl3pPr>
            <a:lvl4pPr marL="1828709" indent="0">
              <a:buNone/>
              <a:defRPr sz="1867">
                <a:solidFill>
                  <a:schemeClr val="bg1"/>
                </a:solidFill>
              </a:defRPr>
            </a:lvl4pPr>
            <a:lvl5pPr marL="2438278" indent="0">
              <a:buNone/>
              <a:defRPr sz="1867">
                <a:solidFill>
                  <a:schemeClr val="bg1"/>
                </a:solidFill>
              </a:defRPr>
            </a:lvl5pPr>
          </a:lstStyle>
          <a:p>
            <a:pPr lvl="0"/>
            <a:r>
              <a:rPr lang="en-US"/>
              <a:t>Product Name (Acronym)</a:t>
            </a:r>
          </a:p>
        </p:txBody>
      </p:sp>
      <p:pic>
        <p:nvPicPr>
          <p:cNvPr id="34" name="Graphic 33">
            <a:extLst>
              <a:ext uri="{FF2B5EF4-FFF2-40B4-BE49-F238E27FC236}">
                <a16:creationId xmlns:a16="http://schemas.microsoft.com/office/drawing/2014/main" id="{7C0EAF01-C09D-0549-A52F-2ADF1AE40FB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2033" y="484319"/>
            <a:ext cx="2443944" cy="391031"/>
          </a:xfrm>
          <a:prstGeom prst="rect">
            <a:avLst/>
          </a:prstGeom>
        </p:spPr>
      </p:pic>
      <p:sp>
        <p:nvSpPr>
          <p:cNvPr id="14" name="Text Placeholder 2">
            <a:extLst>
              <a:ext uri="{FF2B5EF4-FFF2-40B4-BE49-F238E27FC236}">
                <a16:creationId xmlns:a16="http://schemas.microsoft.com/office/drawing/2014/main" id="{5486ADF7-7521-5744-8F9E-E035356010B9}"/>
              </a:ext>
            </a:extLst>
          </p:cNvPr>
          <p:cNvSpPr>
            <a:spLocks noGrp="1"/>
          </p:cNvSpPr>
          <p:nvPr>
            <p:ph type="body" sz="quarter" idx="16" hasCustomPrompt="1"/>
          </p:nvPr>
        </p:nvSpPr>
        <p:spPr>
          <a:xfrm>
            <a:off x="600373" y="5435600"/>
            <a:ext cx="6375400" cy="409941"/>
          </a:xfrm>
          <a:prstGeom prst="rect">
            <a:avLst/>
          </a:prstGeom>
        </p:spPr>
        <p:txBody>
          <a:bodyPr lIns="0" tIns="0" rIns="0" bIns="0">
            <a:spAutoFit/>
          </a:bodyPr>
          <a:lstStyle>
            <a:lvl1pPr marL="0" indent="0">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Click to add presentation subtitle</a:t>
            </a:r>
          </a:p>
        </p:txBody>
      </p:sp>
      <p:sp>
        <p:nvSpPr>
          <p:cNvPr id="16" name="Picture Placeholder 9">
            <a:extLst>
              <a:ext uri="{FF2B5EF4-FFF2-40B4-BE49-F238E27FC236}">
                <a16:creationId xmlns:a16="http://schemas.microsoft.com/office/drawing/2014/main" id="{7082862E-1D65-E442-B59D-C4C65B164FBA}"/>
              </a:ext>
            </a:extLst>
          </p:cNvPr>
          <p:cNvSpPr>
            <a:spLocks noGrp="1"/>
          </p:cNvSpPr>
          <p:nvPr>
            <p:ph type="pic" sz="quarter" idx="18"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5" name="Title 1">
            <a:extLst>
              <a:ext uri="{FF2B5EF4-FFF2-40B4-BE49-F238E27FC236}">
                <a16:creationId xmlns:a16="http://schemas.microsoft.com/office/drawing/2014/main" id="{F52BBD44-3D6F-BE44-80D2-1C4E76B5BB62}"/>
              </a:ext>
            </a:extLst>
          </p:cNvPr>
          <p:cNvSpPr>
            <a:spLocks noGrp="1"/>
          </p:cNvSpPr>
          <p:nvPr>
            <p:ph type="title" hasCustomPrompt="1"/>
          </p:nvPr>
        </p:nvSpPr>
        <p:spPr>
          <a:xfrm>
            <a:off x="599514" y="1985913"/>
            <a:ext cx="6375303" cy="3358048"/>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to add presentation title here</a:t>
            </a:r>
          </a:p>
        </p:txBody>
      </p:sp>
      <p:sp>
        <p:nvSpPr>
          <p:cNvPr id="12" name="Content Placeholder 3">
            <a:extLst>
              <a:ext uri="{FF2B5EF4-FFF2-40B4-BE49-F238E27FC236}">
                <a16:creationId xmlns:a16="http://schemas.microsoft.com/office/drawing/2014/main" id="{0EAEB175-CB02-9820-66C8-F788BC0A096B}"/>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17849849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 + Header + 2 Column + Subheader">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8F1C048-8A4E-7199-B087-6E3C2AC95D71}"/>
              </a:ext>
            </a:extLst>
          </p:cNvPr>
          <p:cNvSpPr>
            <a:spLocks noGrp="1"/>
          </p:cNvSpPr>
          <p:nvPr>
            <p:ph sz="quarter" idx="14"/>
          </p:nvPr>
        </p:nvSpPr>
        <p:spPr>
          <a:xfrm>
            <a:off x="853018" y="3042656"/>
            <a:ext cx="4774727"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a:t>
            </a: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2" y="2054358"/>
            <a:ext cx="476514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a:t>
            </a:r>
          </a:p>
        </p:txBody>
      </p:sp>
      <p:sp>
        <p:nvSpPr>
          <p:cNvPr id="25" name="Text Placeholder 4">
            <a:extLst>
              <a:ext uri="{FF2B5EF4-FFF2-40B4-BE49-F238E27FC236}">
                <a16:creationId xmlns:a16="http://schemas.microsoft.com/office/drawing/2014/main" id="{B6DB2551-7850-CB42-8AA7-102C9D1C7B0F}"/>
              </a:ext>
            </a:extLst>
          </p:cNvPr>
          <p:cNvSpPr>
            <a:spLocks noGrp="1"/>
          </p:cNvSpPr>
          <p:nvPr>
            <p:ph type="body" sz="quarter" idx="22" hasCustomPrompt="1"/>
          </p:nvPr>
        </p:nvSpPr>
        <p:spPr>
          <a:xfrm>
            <a:off x="6949018" y="2054358"/>
            <a:ext cx="476514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p:txBody>
      </p:sp>
      <p:sp>
        <p:nvSpPr>
          <p:cNvPr id="9" name="Content Placeholder 2">
            <a:extLst>
              <a:ext uri="{FF2B5EF4-FFF2-40B4-BE49-F238E27FC236}">
                <a16:creationId xmlns:a16="http://schemas.microsoft.com/office/drawing/2014/main" id="{4FDFACAD-9C5C-9F7E-53E8-B398BBF6AC26}"/>
              </a:ext>
            </a:extLst>
          </p:cNvPr>
          <p:cNvSpPr>
            <a:spLocks noGrp="1"/>
          </p:cNvSpPr>
          <p:nvPr>
            <p:ph sz="quarter" idx="23"/>
          </p:nvPr>
        </p:nvSpPr>
        <p:spPr>
          <a:xfrm>
            <a:off x="6949018" y="3042656"/>
            <a:ext cx="4774727"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898A6D6D-0C64-F05E-3C8D-9491CE08280A}"/>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19230422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 + Header + Subheader + Image (V)">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sed do</a:t>
            </a:r>
          </a:p>
        </p:txBody>
      </p:sp>
      <p:sp>
        <p:nvSpPr>
          <p:cNvPr id="22" name="Text Placeholder 4">
            <a:extLst>
              <a:ext uri="{FF2B5EF4-FFF2-40B4-BE49-F238E27FC236}">
                <a16:creationId xmlns:a16="http://schemas.microsoft.com/office/drawing/2014/main" id="{1593AD38-AA1C-9745-9711-2C713309E544}"/>
              </a:ext>
            </a:extLst>
          </p:cNvPr>
          <p:cNvSpPr>
            <a:spLocks noGrp="1"/>
          </p:cNvSpPr>
          <p:nvPr>
            <p:ph type="body" sz="quarter" idx="12" hasCustomPrompt="1"/>
          </p:nvPr>
        </p:nvSpPr>
        <p:spPr>
          <a:xfrm>
            <a:off x="863959" y="2019978"/>
            <a:ext cx="5242560" cy="802357"/>
          </a:xfrm>
          <a:prstGeom prst="rect">
            <a:avLst/>
          </a:prstGeom>
        </p:spPr>
        <p:txBody>
          <a:bodyPr wrap="square"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a:t>
            </a:r>
          </a:p>
        </p:txBody>
      </p:sp>
      <p:sp>
        <p:nvSpPr>
          <p:cNvPr id="7" name="Content Placeholder 2">
            <a:extLst>
              <a:ext uri="{FF2B5EF4-FFF2-40B4-BE49-F238E27FC236}">
                <a16:creationId xmlns:a16="http://schemas.microsoft.com/office/drawing/2014/main" id="{A977620A-0734-A034-8F2A-2D7550B4EFE0}"/>
              </a:ext>
            </a:extLst>
          </p:cNvPr>
          <p:cNvSpPr>
            <a:spLocks noGrp="1"/>
          </p:cNvSpPr>
          <p:nvPr>
            <p:ph sz="quarter" idx="14"/>
          </p:nvPr>
        </p:nvSpPr>
        <p:spPr>
          <a:xfrm>
            <a:off x="853018" y="3075569"/>
            <a:ext cx="5253076"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5D543723-1849-7980-BA38-71C061C0AA8F}"/>
              </a:ext>
            </a:extLst>
          </p:cNvPr>
          <p:cNvSpPr>
            <a:spLocks noGrp="1"/>
          </p:cNvSpPr>
          <p:nvPr>
            <p:ph sz="quarter" idx="15" hasCustomPrompt="1"/>
          </p:nvPr>
        </p:nvSpPr>
        <p:spPr>
          <a:xfrm>
            <a:off x="853018" y="6531734"/>
            <a:ext cx="5253076"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5652163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 Header + Subheader + Image (H)">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0" y="3205078"/>
            <a:ext cx="12179061" cy="365291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0"/>
            <a:ext cx="3895768"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a:t>
            </a:r>
          </a:p>
        </p:txBody>
      </p:sp>
      <p:sp>
        <p:nvSpPr>
          <p:cNvPr id="22" name="Text Placeholder 6">
            <a:extLst>
              <a:ext uri="{FF2B5EF4-FFF2-40B4-BE49-F238E27FC236}">
                <a16:creationId xmlns:a16="http://schemas.microsoft.com/office/drawing/2014/main" id="{0A6EDAA6-07D9-0E40-8682-39E1BF118BB0}"/>
              </a:ext>
            </a:extLst>
          </p:cNvPr>
          <p:cNvSpPr>
            <a:spLocks noGrp="1"/>
          </p:cNvSpPr>
          <p:nvPr>
            <p:ph type="body" sz="quarter" idx="13" hasCustomPrompt="1"/>
          </p:nvPr>
        </p:nvSpPr>
        <p:spPr>
          <a:xfrm>
            <a:off x="5346518" y="1294465"/>
            <a:ext cx="6402796"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4" name="Text Placeholder 4">
            <a:extLst>
              <a:ext uri="{FF2B5EF4-FFF2-40B4-BE49-F238E27FC236}">
                <a16:creationId xmlns:a16="http://schemas.microsoft.com/office/drawing/2014/main" id="{06E7EA12-088F-8D43-99FF-C55B7B6DF985}"/>
              </a:ext>
            </a:extLst>
          </p:cNvPr>
          <p:cNvSpPr>
            <a:spLocks noGrp="1"/>
          </p:cNvSpPr>
          <p:nvPr>
            <p:ph type="body" sz="quarter" idx="12" hasCustomPrompt="1"/>
          </p:nvPr>
        </p:nvSpPr>
        <p:spPr>
          <a:xfrm>
            <a:off x="5346518" y="361898"/>
            <a:ext cx="6402796" cy="802357"/>
          </a:xfrm>
          <a:prstGeom prst="rect">
            <a:avLst/>
          </a:prstGeom>
        </p:spPr>
        <p:txBody>
          <a:bodyPr wrap="square"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a:t>
            </a:r>
          </a:p>
        </p:txBody>
      </p:sp>
    </p:spTree>
    <p:extLst>
      <p:ext uri="{BB962C8B-B14F-4D97-AF65-F5344CB8AC3E}">
        <p14:creationId xmlns:p14="http://schemas.microsoft.com/office/powerpoint/2010/main" val="8895784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 Header + Numbered Section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856327"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endParaRPr lang="en-US"/>
          </a:p>
        </p:txBody>
      </p:sp>
      <p:sp>
        <p:nvSpPr>
          <p:cNvPr id="22" name="Text Placeholder 4">
            <a:extLst>
              <a:ext uri="{FF2B5EF4-FFF2-40B4-BE49-F238E27FC236}">
                <a16:creationId xmlns:a16="http://schemas.microsoft.com/office/drawing/2014/main" id="{070E8795-C949-6A47-A913-6DE1344F1BE3}"/>
              </a:ext>
            </a:extLst>
          </p:cNvPr>
          <p:cNvSpPr>
            <a:spLocks noGrp="1"/>
          </p:cNvSpPr>
          <p:nvPr>
            <p:ph type="body" sz="quarter" idx="21" hasCustomPrompt="1"/>
          </p:nvPr>
        </p:nvSpPr>
        <p:spPr>
          <a:xfrm>
            <a:off x="853441" y="1876235"/>
            <a:ext cx="548643" cy="1128856"/>
          </a:xfrm>
          <a:prstGeom prst="rect">
            <a:avLst/>
          </a:prstGeom>
        </p:spPr>
        <p:txBody>
          <a:bodyPr>
            <a:sp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1</a:t>
            </a:r>
          </a:p>
        </p:txBody>
      </p:sp>
      <p:cxnSp>
        <p:nvCxnSpPr>
          <p:cNvPr id="5" name="Straight Connector 4">
            <a:extLst>
              <a:ext uri="{FF2B5EF4-FFF2-40B4-BE49-F238E27FC236}">
                <a16:creationId xmlns:a16="http://schemas.microsoft.com/office/drawing/2014/main" id="{662B80ED-6F7E-E74F-A0F9-472C9A1BBB01}"/>
              </a:ext>
            </a:extLst>
          </p:cNvPr>
          <p:cNvCxnSpPr>
            <a:cxnSpLocks/>
          </p:cNvCxnSpPr>
          <p:nvPr userDrawn="1"/>
        </p:nvCxnSpPr>
        <p:spPr>
          <a:xfrm>
            <a:off x="1531087"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52" name="Text Placeholder 4">
            <a:extLst>
              <a:ext uri="{FF2B5EF4-FFF2-40B4-BE49-F238E27FC236}">
                <a16:creationId xmlns:a16="http://schemas.microsoft.com/office/drawing/2014/main" id="{B62CD6E9-C7AE-924D-B241-9F40064481B4}"/>
              </a:ext>
            </a:extLst>
          </p:cNvPr>
          <p:cNvSpPr>
            <a:spLocks noGrp="1"/>
          </p:cNvSpPr>
          <p:nvPr>
            <p:ph type="body" sz="quarter" idx="23" hasCustomPrompt="1"/>
          </p:nvPr>
        </p:nvSpPr>
        <p:spPr>
          <a:xfrm>
            <a:off x="5740756"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53" name="Text Placeholder 4">
            <a:extLst>
              <a:ext uri="{FF2B5EF4-FFF2-40B4-BE49-F238E27FC236}">
                <a16:creationId xmlns:a16="http://schemas.microsoft.com/office/drawing/2014/main" id="{1CCF56B5-638B-A24A-B6B7-3A36575E7109}"/>
              </a:ext>
            </a:extLst>
          </p:cNvPr>
          <p:cNvSpPr>
            <a:spLocks noGrp="1"/>
          </p:cNvSpPr>
          <p:nvPr>
            <p:ph type="body" sz="quarter" idx="24" hasCustomPrompt="1"/>
          </p:nvPr>
        </p:nvSpPr>
        <p:spPr>
          <a:xfrm>
            <a:off x="4737869" y="1876235"/>
            <a:ext cx="548643" cy="990724"/>
          </a:xfrm>
          <a:prstGeom prst="rect">
            <a:avLst/>
          </a:prstGeom>
        </p:spPr>
        <p:txBody>
          <a:bodyPr>
            <a:no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a:t>
            </a:r>
          </a:p>
        </p:txBody>
      </p:sp>
      <p:cxnSp>
        <p:nvCxnSpPr>
          <p:cNvPr id="54" name="Straight Connector 53">
            <a:extLst>
              <a:ext uri="{FF2B5EF4-FFF2-40B4-BE49-F238E27FC236}">
                <a16:creationId xmlns:a16="http://schemas.microsoft.com/office/drawing/2014/main" id="{FAA7FC4C-CE6B-834F-884B-31A04D184EBA}"/>
              </a:ext>
            </a:extLst>
          </p:cNvPr>
          <p:cNvCxnSpPr>
            <a:cxnSpLocks/>
          </p:cNvCxnSpPr>
          <p:nvPr userDrawn="1"/>
        </p:nvCxnSpPr>
        <p:spPr>
          <a:xfrm>
            <a:off x="5415516"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56" name="Text Placeholder 4">
            <a:extLst>
              <a:ext uri="{FF2B5EF4-FFF2-40B4-BE49-F238E27FC236}">
                <a16:creationId xmlns:a16="http://schemas.microsoft.com/office/drawing/2014/main" id="{923E018C-87ED-5B44-8217-D5D662BDCF39}"/>
              </a:ext>
            </a:extLst>
          </p:cNvPr>
          <p:cNvSpPr>
            <a:spLocks noGrp="1"/>
          </p:cNvSpPr>
          <p:nvPr>
            <p:ph type="body" sz="quarter" idx="26" hasCustomPrompt="1"/>
          </p:nvPr>
        </p:nvSpPr>
        <p:spPr>
          <a:xfrm>
            <a:off x="9582652"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endParaRPr lang="en-US"/>
          </a:p>
        </p:txBody>
      </p:sp>
      <p:sp>
        <p:nvSpPr>
          <p:cNvPr id="57" name="Text Placeholder 4">
            <a:extLst>
              <a:ext uri="{FF2B5EF4-FFF2-40B4-BE49-F238E27FC236}">
                <a16:creationId xmlns:a16="http://schemas.microsoft.com/office/drawing/2014/main" id="{374E3B49-F7C2-8B4E-B9BE-00D14BBB2493}"/>
              </a:ext>
            </a:extLst>
          </p:cNvPr>
          <p:cNvSpPr>
            <a:spLocks noGrp="1"/>
          </p:cNvSpPr>
          <p:nvPr>
            <p:ph type="body" sz="quarter" idx="27" hasCustomPrompt="1"/>
          </p:nvPr>
        </p:nvSpPr>
        <p:spPr>
          <a:xfrm>
            <a:off x="8579765" y="1876235"/>
            <a:ext cx="548643" cy="1128856"/>
          </a:xfrm>
          <a:prstGeom prst="rect">
            <a:avLst/>
          </a:prstGeom>
        </p:spPr>
        <p:txBody>
          <a:bodyPr>
            <a:sp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3</a:t>
            </a:r>
          </a:p>
        </p:txBody>
      </p:sp>
      <p:cxnSp>
        <p:nvCxnSpPr>
          <p:cNvPr id="58" name="Straight Connector 57">
            <a:extLst>
              <a:ext uri="{FF2B5EF4-FFF2-40B4-BE49-F238E27FC236}">
                <a16:creationId xmlns:a16="http://schemas.microsoft.com/office/drawing/2014/main" id="{B1F0EAA4-8009-6F4C-9B90-5FB2CA7A403B}"/>
              </a:ext>
            </a:extLst>
          </p:cNvPr>
          <p:cNvCxnSpPr>
            <a:cxnSpLocks/>
          </p:cNvCxnSpPr>
          <p:nvPr userDrawn="1"/>
        </p:nvCxnSpPr>
        <p:spPr>
          <a:xfrm>
            <a:off x="9257412"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28" name="Text Placeholder 6">
            <a:extLst>
              <a:ext uri="{FF2B5EF4-FFF2-40B4-BE49-F238E27FC236}">
                <a16:creationId xmlns:a16="http://schemas.microsoft.com/office/drawing/2014/main" id="{CA48554F-2EB7-BC4C-A288-344A5BF6E29C}"/>
              </a:ext>
            </a:extLst>
          </p:cNvPr>
          <p:cNvSpPr>
            <a:spLocks noGrp="1"/>
          </p:cNvSpPr>
          <p:nvPr>
            <p:ph type="body" sz="quarter" idx="13" hasCustomPrompt="1"/>
          </p:nvPr>
        </p:nvSpPr>
        <p:spPr>
          <a:xfrm>
            <a:off x="1845812"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30" name="Text Placeholder 6">
            <a:extLst>
              <a:ext uri="{FF2B5EF4-FFF2-40B4-BE49-F238E27FC236}">
                <a16:creationId xmlns:a16="http://schemas.microsoft.com/office/drawing/2014/main" id="{289F5F9E-6D0C-3F42-9471-DBF3186CDB2C}"/>
              </a:ext>
            </a:extLst>
          </p:cNvPr>
          <p:cNvSpPr>
            <a:spLocks noGrp="1"/>
          </p:cNvSpPr>
          <p:nvPr>
            <p:ph type="body" sz="quarter" idx="28" hasCustomPrompt="1"/>
          </p:nvPr>
        </p:nvSpPr>
        <p:spPr>
          <a:xfrm>
            <a:off x="5740756"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34" name="Text Placeholder 6">
            <a:extLst>
              <a:ext uri="{FF2B5EF4-FFF2-40B4-BE49-F238E27FC236}">
                <a16:creationId xmlns:a16="http://schemas.microsoft.com/office/drawing/2014/main" id="{5EC931E8-5599-D94B-A9AF-31662BC51149}"/>
              </a:ext>
            </a:extLst>
          </p:cNvPr>
          <p:cNvSpPr>
            <a:spLocks noGrp="1"/>
          </p:cNvSpPr>
          <p:nvPr>
            <p:ph type="body" sz="quarter" idx="29" hasCustomPrompt="1"/>
          </p:nvPr>
        </p:nvSpPr>
        <p:spPr>
          <a:xfrm>
            <a:off x="9582652"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6" name="Content Placeholder 3">
            <a:extLst>
              <a:ext uri="{FF2B5EF4-FFF2-40B4-BE49-F238E27FC236}">
                <a16:creationId xmlns:a16="http://schemas.microsoft.com/office/drawing/2014/main" id="{37335180-64D0-C63D-4682-0E6527349CD5}"/>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403065054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 Header + Subheader + Gray Sidebar">
    <p:spTree>
      <p:nvGrpSpPr>
        <p:cNvPr id="1" name=""/>
        <p:cNvGrpSpPr/>
        <p:nvPr/>
      </p:nvGrpSpPr>
      <p:grpSpPr>
        <a:xfrm>
          <a:off x="0" y="0"/>
          <a:ext cx="0" cy="0"/>
          <a:chOff x="0" y="0"/>
          <a:chExt cx="0" cy="0"/>
        </a:xfrm>
      </p:grpSpPr>
      <p:sp>
        <p:nvSpPr>
          <p:cNvPr id="25" name="SmartArt Placeholder 2">
            <a:extLst>
              <a:ext uri="{FF2B5EF4-FFF2-40B4-BE49-F238E27FC236}">
                <a16:creationId xmlns:a16="http://schemas.microsoft.com/office/drawing/2014/main" id="{688D0931-7683-1D40-89BD-3EC58788A27B}"/>
              </a:ext>
            </a:extLst>
          </p:cNvPr>
          <p:cNvSpPr>
            <a:spLocks noGrp="1"/>
          </p:cNvSpPr>
          <p:nvPr>
            <p:ph type="dgm" sz="quarter" idx="30"/>
          </p:nvPr>
        </p:nvSpPr>
        <p:spPr>
          <a:xfrm>
            <a:off x="5015061" y="-4315"/>
            <a:ext cx="7175471"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0"/>
            <a:ext cx="3495040"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a:t>Lorem ipsum dolor sit consectetur</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0" y="2771402"/>
            <a:ext cx="3495040" cy="1220933"/>
          </a:xfrm>
          <a:prstGeom prst="rect">
            <a:avLst/>
          </a:prstGeom>
        </p:spPr>
        <p:txBody>
          <a:bodyPr>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a:t>
            </a:r>
          </a:p>
        </p:txBody>
      </p:sp>
      <p:sp>
        <p:nvSpPr>
          <p:cNvPr id="24" name="Text Placeholder 2">
            <a:extLst>
              <a:ext uri="{FF2B5EF4-FFF2-40B4-BE49-F238E27FC236}">
                <a16:creationId xmlns:a16="http://schemas.microsoft.com/office/drawing/2014/main" id="{6D747BC7-5DB7-6342-83EC-8D17160317FD}"/>
              </a:ext>
            </a:extLst>
          </p:cNvPr>
          <p:cNvSpPr>
            <a:spLocks noGrp="1"/>
          </p:cNvSpPr>
          <p:nvPr>
            <p:ph type="body" sz="quarter" idx="16" hasCustomPrompt="1"/>
          </p:nvPr>
        </p:nvSpPr>
        <p:spPr>
          <a:xfrm>
            <a:off x="5630680" y="469855"/>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01</a:t>
            </a:r>
          </a:p>
        </p:txBody>
      </p:sp>
      <p:sp>
        <p:nvSpPr>
          <p:cNvPr id="26" name="Text Placeholder 2">
            <a:extLst>
              <a:ext uri="{FF2B5EF4-FFF2-40B4-BE49-F238E27FC236}">
                <a16:creationId xmlns:a16="http://schemas.microsoft.com/office/drawing/2014/main" id="{12D2583D-0E33-8846-9207-0755E4202478}"/>
              </a:ext>
            </a:extLst>
          </p:cNvPr>
          <p:cNvSpPr>
            <a:spLocks noGrp="1"/>
          </p:cNvSpPr>
          <p:nvPr>
            <p:ph type="body" sz="quarter" idx="22" hasCustomPrompt="1"/>
          </p:nvPr>
        </p:nvSpPr>
        <p:spPr>
          <a:xfrm>
            <a:off x="5630680" y="2515401"/>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02</a:t>
            </a:r>
          </a:p>
        </p:txBody>
      </p:sp>
      <p:sp>
        <p:nvSpPr>
          <p:cNvPr id="28" name="Text Placeholder 2">
            <a:extLst>
              <a:ext uri="{FF2B5EF4-FFF2-40B4-BE49-F238E27FC236}">
                <a16:creationId xmlns:a16="http://schemas.microsoft.com/office/drawing/2014/main" id="{7DAA48E0-D65A-9F43-893D-F3C842E166A2}"/>
              </a:ext>
            </a:extLst>
          </p:cNvPr>
          <p:cNvSpPr>
            <a:spLocks noGrp="1"/>
          </p:cNvSpPr>
          <p:nvPr>
            <p:ph type="body" sz="quarter" idx="24" hasCustomPrompt="1"/>
          </p:nvPr>
        </p:nvSpPr>
        <p:spPr>
          <a:xfrm>
            <a:off x="5630680" y="4560948"/>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03</a:t>
            </a:r>
          </a:p>
        </p:txBody>
      </p:sp>
      <p:sp>
        <p:nvSpPr>
          <p:cNvPr id="23" name="Text Placeholder 6">
            <a:extLst>
              <a:ext uri="{FF2B5EF4-FFF2-40B4-BE49-F238E27FC236}">
                <a16:creationId xmlns:a16="http://schemas.microsoft.com/office/drawing/2014/main" id="{3FC88FAA-1193-064B-8429-0F3F48582F61}"/>
              </a:ext>
            </a:extLst>
          </p:cNvPr>
          <p:cNvSpPr>
            <a:spLocks noGrp="1"/>
          </p:cNvSpPr>
          <p:nvPr>
            <p:ph type="body" sz="quarter" idx="13" hasCustomPrompt="1"/>
          </p:nvPr>
        </p:nvSpPr>
        <p:spPr>
          <a:xfrm>
            <a:off x="5630677" y="826859"/>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29" name="Text Placeholder 6">
            <a:extLst>
              <a:ext uri="{FF2B5EF4-FFF2-40B4-BE49-F238E27FC236}">
                <a16:creationId xmlns:a16="http://schemas.microsoft.com/office/drawing/2014/main" id="{22785582-A979-AD46-B169-FCB640452F63}"/>
              </a:ext>
            </a:extLst>
          </p:cNvPr>
          <p:cNvSpPr>
            <a:spLocks noGrp="1"/>
          </p:cNvSpPr>
          <p:nvPr>
            <p:ph type="body" sz="quarter" idx="25" hasCustomPrompt="1"/>
          </p:nvPr>
        </p:nvSpPr>
        <p:spPr>
          <a:xfrm>
            <a:off x="5630677" y="2893775"/>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30" name="Text Placeholder 6">
            <a:extLst>
              <a:ext uri="{FF2B5EF4-FFF2-40B4-BE49-F238E27FC236}">
                <a16:creationId xmlns:a16="http://schemas.microsoft.com/office/drawing/2014/main" id="{3A75E004-359B-D54C-AF0F-316938C49C69}"/>
              </a:ext>
            </a:extLst>
          </p:cNvPr>
          <p:cNvSpPr>
            <a:spLocks noGrp="1"/>
          </p:cNvSpPr>
          <p:nvPr>
            <p:ph type="body" sz="quarter" idx="26" hasCustomPrompt="1"/>
          </p:nvPr>
        </p:nvSpPr>
        <p:spPr>
          <a:xfrm>
            <a:off x="5630677" y="4932605"/>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27" name="Slide Number Placeholder 5">
            <a:extLst>
              <a:ext uri="{FF2B5EF4-FFF2-40B4-BE49-F238E27FC236}">
                <a16:creationId xmlns:a16="http://schemas.microsoft.com/office/drawing/2014/main" id="{338DEA80-F4CE-4246-9A5F-53CE9C25E896}"/>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sp>
        <p:nvSpPr>
          <p:cNvPr id="14" name="Content Placeholder 3">
            <a:extLst>
              <a:ext uri="{FF2B5EF4-FFF2-40B4-BE49-F238E27FC236}">
                <a16:creationId xmlns:a16="http://schemas.microsoft.com/office/drawing/2014/main" id="{8C2CE03D-D4E9-8DE8-2793-CA64EE28344F}"/>
              </a:ext>
            </a:extLst>
          </p:cNvPr>
          <p:cNvSpPr>
            <a:spLocks noGrp="1"/>
          </p:cNvSpPr>
          <p:nvPr>
            <p:ph sz="quarter" idx="15" hasCustomPrompt="1"/>
          </p:nvPr>
        </p:nvSpPr>
        <p:spPr>
          <a:xfrm>
            <a:off x="853018" y="6531734"/>
            <a:ext cx="3495041"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0585022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 Header + Icon Section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10878859"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1"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39" name="Picture Placeholder 2">
            <a:extLst>
              <a:ext uri="{FF2B5EF4-FFF2-40B4-BE49-F238E27FC236}">
                <a16:creationId xmlns:a16="http://schemas.microsoft.com/office/drawing/2014/main" id="{205E1AE3-C4A7-9F40-B12A-533EDB0D08ED}"/>
              </a:ext>
            </a:extLst>
          </p:cNvPr>
          <p:cNvSpPr>
            <a:spLocks noGrp="1"/>
          </p:cNvSpPr>
          <p:nvPr>
            <p:ph type="pic" idx="16" hasCustomPrompt="1"/>
          </p:nvPr>
        </p:nvSpPr>
        <p:spPr>
          <a:xfrm>
            <a:off x="853440"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47" name="Text Placeholder 4">
            <a:extLst>
              <a:ext uri="{FF2B5EF4-FFF2-40B4-BE49-F238E27FC236}">
                <a16:creationId xmlns:a16="http://schemas.microsoft.com/office/drawing/2014/main" id="{1599ED8E-0157-1341-A453-3EE28683C25E}"/>
              </a:ext>
            </a:extLst>
          </p:cNvPr>
          <p:cNvSpPr>
            <a:spLocks noGrp="1"/>
          </p:cNvSpPr>
          <p:nvPr>
            <p:ph type="body" sz="quarter" idx="21" hasCustomPrompt="1"/>
          </p:nvPr>
        </p:nvSpPr>
        <p:spPr>
          <a:xfrm>
            <a:off x="4842933"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49" name="Picture Placeholder 2">
            <a:extLst>
              <a:ext uri="{FF2B5EF4-FFF2-40B4-BE49-F238E27FC236}">
                <a16:creationId xmlns:a16="http://schemas.microsoft.com/office/drawing/2014/main" id="{5228064D-2130-6340-BC1F-24DBDBA82B26}"/>
              </a:ext>
            </a:extLst>
          </p:cNvPr>
          <p:cNvSpPr>
            <a:spLocks noGrp="1"/>
          </p:cNvSpPr>
          <p:nvPr>
            <p:ph type="pic" idx="23" hasCustomPrompt="1"/>
          </p:nvPr>
        </p:nvSpPr>
        <p:spPr>
          <a:xfrm>
            <a:off x="4842935"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51" name="Text Placeholder 4">
            <a:extLst>
              <a:ext uri="{FF2B5EF4-FFF2-40B4-BE49-F238E27FC236}">
                <a16:creationId xmlns:a16="http://schemas.microsoft.com/office/drawing/2014/main" id="{12E273DA-367D-CF4C-82FF-0AB5F3A7FC24}"/>
              </a:ext>
            </a:extLst>
          </p:cNvPr>
          <p:cNvSpPr>
            <a:spLocks noGrp="1"/>
          </p:cNvSpPr>
          <p:nvPr>
            <p:ph type="body" sz="quarter" idx="24" hasCustomPrompt="1"/>
          </p:nvPr>
        </p:nvSpPr>
        <p:spPr>
          <a:xfrm>
            <a:off x="8832428"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53" name="Picture Placeholder 2">
            <a:extLst>
              <a:ext uri="{FF2B5EF4-FFF2-40B4-BE49-F238E27FC236}">
                <a16:creationId xmlns:a16="http://schemas.microsoft.com/office/drawing/2014/main" id="{CD5A25AA-F6BD-454A-8094-DDB658BFD1C6}"/>
              </a:ext>
            </a:extLst>
          </p:cNvPr>
          <p:cNvSpPr>
            <a:spLocks noGrp="1"/>
          </p:cNvSpPr>
          <p:nvPr>
            <p:ph type="pic" idx="26" hasCustomPrompt="1"/>
          </p:nvPr>
        </p:nvSpPr>
        <p:spPr>
          <a:xfrm>
            <a:off x="8832428"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6" name="Text Placeholder 6">
            <a:extLst>
              <a:ext uri="{FF2B5EF4-FFF2-40B4-BE49-F238E27FC236}">
                <a16:creationId xmlns:a16="http://schemas.microsoft.com/office/drawing/2014/main" id="{2B3B5A68-015C-A44C-A1D9-5D9178CE7910}"/>
              </a:ext>
            </a:extLst>
          </p:cNvPr>
          <p:cNvSpPr>
            <a:spLocks noGrp="1"/>
          </p:cNvSpPr>
          <p:nvPr>
            <p:ph type="body" sz="quarter" idx="13" hasCustomPrompt="1"/>
          </p:nvPr>
        </p:nvSpPr>
        <p:spPr>
          <a:xfrm>
            <a:off x="853441"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7" name="Text Placeholder 6">
            <a:extLst>
              <a:ext uri="{FF2B5EF4-FFF2-40B4-BE49-F238E27FC236}">
                <a16:creationId xmlns:a16="http://schemas.microsoft.com/office/drawing/2014/main" id="{A6D0EF42-DF9B-0148-8C06-DD9500E36C6F}"/>
              </a:ext>
            </a:extLst>
          </p:cNvPr>
          <p:cNvSpPr>
            <a:spLocks noGrp="1"/>
          </p:cNvSpPr>
          <p:nvPr>
            <p:ph type="body" sz="quarter" idx="27" hasCustomPrompt="1"/>
          </p:nvPr>
        </p:nvSpPr>
        <p:spPr>
          <a:xfrm>
            <a:off x="4842934"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8" name="Text Placeholder 6">
            <a:extLst>
              <a:ext uri="{FF2B5EF4-FFF2-40B4-BE49-F238E27FC236}">
                <a16:creationId xmlns:a16="http://schemas.microsoft.com/office/drawing/2014/main" id="{64CA032F-E835-F145-828E-0B2C3B7F28ED}"/>
              </a:ext>
            </a:extLst>
          </p:cNvPr>
          <p:cNvSpPr>
            <a:spLocks noGrp="1"/>
          </p:cNvSpPr>
          <p:nvPr>
            <p:ph type="body" sz="quarter" idx="28" hasCustomPrompt="1"/>
          </p:nvPr>
        </p:nvSpPr>
        <p:spPr>
          <a:xfrm>
            <a:off x="8832429"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3" name="Content Placeholder 3">
            <a:extLst>
              <a:ext uri="{FF2B5EF4-FFF2-40B4-BE49-F238E27FC236}">
                <a16:creationId xmlns:a16="http://schemas.microsoft.com/office/drawing/2014/main" id="{10C19AF8-5EB3-C7D0-3872-428522A73BDB}"/>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22951755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 Header + Icon Sections + Gray Sidebar">
    <p:spTree>
      <p:nvGrpSpPr>
        <p:cNvPr id="1" name=""/>
        <p:cNvGrpSpPr/>
        <p:nvPr/>
      </p:nvGrpSpPr>
      <p:grpSpPr>
        <a:xfrm>
          <a:off x="0" y="0"/>
          <a:ext cx="0" cy="0"/>
          <a:chOff x="0" y="0"/>
          <a:chExt cx="0" cy="0"/>
        </a:xfrm>
      </p:grpSpPr>
      <p:sp>
        <p:nvSpPr>
          <p:cNvPr id="40" name="SmartArt Placeholder 2">
            <a:extLst>
              <a:ext uri="{FF2B5EF4-FFF2-40B4-BE49-F238E27FC236}">
                <a16:creationId xmlns:a16="http://schemas.microsoft.com/office/drawing/2014/main" id="{A866777C-7724-4846-AEE2-CAE69DECBD40}"/>
              </a:ext>
            </a:extLst>
          </p:cNvPr>
          <p:cNvSpPr>
            <a:spLocks noGrp="1"/>
          </p:cNvSpPr>
          <p:nvPr>
            <p:ph type="dgm" sz="quarter" idx="30"/>
          </p:nvPr>
        </p:nvSpPr>
        <p:spPr>
          <a:xfrm>
            <a:off x="7185997" y="-4315"/>
            <a:ext cx="5004535"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4" y="365761"/>
            <a:ext cx="5662505"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598508" y="2121534"/>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9" name="Text Placeholder 2">
            <a:extLst>
              <a:ext uri="{FF2B5EF4-FFF2-40B4-BE49-F238E27FC236}">
                <a16:creationId xmlns:a16="http://schemas.microsoft.com/office/drawing/2014/main" id="{550EB99D-17CD-794D-B59B-D726EBD26702}"/>
              </a:ext>
            </a:extLst>
          </p:cNvPr>
          <p:cNvSpPr>
            <a:spLocks noGrp="1"/>
          </p:cNvSpPr>
          <p:nvPr>
            <p:ph type="body" sz="quarter" idx="20" hasCustomPrompt="1"/>
          </p:nvPr>
        </p:nvSpPr>
        <p:spPr>
          <a:xfrm>
            <a:off x="1598508" y="305861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9" name="Picture Placeholder 2">
            <a:extLst>
              <a:ext uri="{FF2B5EF4-FFF2-40B4-BE49-F238E27FC236}">
                <a16:creationId xmlns:a16="http://schemas.microsoft.com/office/drawing/2014/main" id="{205E1AE3-C4A7-9F40-B12A-533EDB0D08ED}"/>
              </a:ext>
            </a:extLst>
          </p:cNvPr>
          <p:cNvSpPr>
            <a:spLocks noGrp="1"/>
          </p:cNvSpPr>
          <p:nvPr>
            <p:ph type="pic" idx="16" hasCustomPrompt="1"/>
          </p:nvPr>
        </p:nvSpPr>
        <p:spPr>
          <a:xfrm>
            <a:off x="853440" y="213956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4" name="Text Placeholder 4">
            <a:extLst>
              <a:ext uri="{FF2B5EF4-FFF2-40B4-BE49-F238E27FC236}">
                <a16:creationId xmlns:a16="http://schemas.microsoft.com/office/drawing/2014/main" id="{93C34DA7-35BA-0142-B107-BDF7708907D6}"/>
              </a:ext>
            </a:extLst>
          </p:cNvPr>
          <p:cNvSpPr>
            <a:spLocks noGrp="1"/>
          </p:cNvSpPr>
          <p:nvPr>
            <p:ph type="body" sz="quarter" idx="21" hasCustomPrompt="1"/>
          </p:nvPr>
        </p:nvSpPr>
        <p:spPr>
          <a:xfrm>
            <a:off x="4646508" y="2121534"/>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5" name="Text Placeholder 2">
            <a:extLst>
              <a:ext uri="{FF2B5EF4-FFF2-40B4-BE49-F238E27FC236}">
                <a16:creationId xmlns:a16="http://schemas.microsoft.com/office/drawing/2014/main" id="{54673579-935E-0F43-BE8F-7A1C09433154}"/>
              </a:ext>
            </a:extLst>
          </p:cNvPr>
          <p:cNvSpPr>
            <a:spLocks noGrp="1"/>
          </p:cNvSpPr>
          <p:nvPr>
            <p:ph type="body" sz="quarter" idx="22" hasCustomPrompt="1"/>
          </p:nvPr>
        </p:nvSpPr>
        <p:spPr>
          <a:xfrm>
            <a:off x="4646508" y="305861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26" name="Picture Placeholder 2">
            <a:extLst>
              <a:ext uri="{FF2B5EF4-FFF2-40B4-BE49-F238E27FC236}">
                <a16:creationId xmlns:a16="http://schemas.microsoft.com/office/drawing/2014/main" id="{ADC375FE-1081-F84C-82BA-E4879F92E489}"/>
              </a:ext>
            </a:extLst>
          </p:cNvPr>
          <p:cNvSpPr>
            <a:spLocks noGrp="1"/>
          </p:cNvSpPr>
          <p:nvPr>
            <p:ph type="pic" idx="23" hasCustomPrompt="1"/>
          </p:nvPr>
        </p:nvSpPr>
        <p:spPr>
          <a:xfrm>
            <a:off x="3928535" y="213956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7" name="Text Placeholder 4">
            <a:extLst>
              <a:ext uri="{FF2B5EF4-FFF2-40B4-BE49-F238E27FC236}">
                <a16:creationId xmlns:a16="http://schemas.microsoft.com/office/drawing/2014/main" id="{403422E2-D9BF-2E4D-B424-7D8C3057CAD7}"/>
              </a:ext>
            </a:extLst>
          </p:cNvPr>
          <p:cNvSpPr>
            <a:spLocks noGrp="1"/>
          </p:cNvSpPr>
          <p:nvPr>
            <p:ph type="body" sz="quarter" idx="24" hasCustomPrompt="1"/>
          </p:nvPr>
        </p:nvSpPr>
        <p:spPr>
          <a:xfrm>
            <a:off x="1598508" y="4275452"/>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8" name="Text Placeholder 2">
            <a:extLst>
              <a:ext uri="{FF2B5EF4-FFF2-40B4-BE49-F238E27FC236}">
                <a16:creationId xmlns:a16="http://schemas.microsoft.com/office/drawing/2014/main" id="{DA53AA2D-2292-E746-97A3-C8C58D6CFA2B}"/>
              </a:ext>
            </a:extLst>
          </p:cNvPr>
          <p:cNvSpPr>
            <a:spLocks noGrp="1"/>
          </p:cNvSpPr>
          <p:nvPr>
            <p:ph type="body" sz="quarter" idx="25" hasCustomPrompt="1"/>
          </p:nvPr>
        </p:nvSpPr>
        <p:spPr>
          <a:xfrm>
            <a:off x="1598508" y="521253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0" name="Picture Placeholder 2">
            <a:extLst>
              <a:ext uri="{FF2B5EF4-FFF2-40B4-BE49-F238E27FC236}">
                <a16:creationId xmlns:a16="http://schemas.microsoft.com/office/drawing/2014/main" id="{BA81A13E-7277-EA4F-ABFC-55FB35253C20}"/>
              </a:ext>
            </a:extLst>
          </p:cNvPr>
          <p:cNvSpPr>
            <a:spLocks noGrp="1"/>
          </p:cNvSpPr>
          <p:nvPr>
            <p:ph type="pic" idx="26" hasCustomPrompt="1"/>
          </p:nvPr>
        </p:nvSpPr>
        <p:spPr>
          <a:xfrm>
            <a:off x="853440" y="4293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34" name="Text Placeholder 4">
            <a:extLst>
              <a:ext uri="{FF2B5EF4-FFF2-40B4-BE49-F238E27FC236}">
                <a16:creationId xmlns:a16="http://schemas.microsoft.com/office/drawing/2014/main" id="{16054A60-6726-F74C-99C8-CE93114E3B30}"/>
              </a:ext>
            </a:extLst>
          </p:cNvPr>
          <p:cNvSpPr>
            <a:spLocks noGrp="1"/>
          </p:cNvSpPr>
          <p:nvPr>
            <p:ph type="body" sz="quarter" idx="27" hasCustomPrompt="1"/>
          </p:nvPr>
        </p:nvSpPr>
        <p:spPr>
          <a:xfrm>
            <a:off x="4646508" y="4275452"/>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35" name="Text Placeholder 2">
            <a:extLst>
              <a:ext uri="{FF2B5EF4-FFF2-40B4-BE49-F238E27FC236}">
                <a16:creationId xmlns:a16="http://schemas.microsoft.com/office/drawing/2014/main" id="{D223289B-BDFE-6E4E-BF07-8FDAB2EA9E18}"/>
              </a:ext>
            </a:extLst>
          </p:cNvPr>
          <p:cNvSpPr>
            <a:spLocks noGrp="1"/>
          </p:cNvSpPr>
          <p:nvPr>
            <p:ph type="body" sz="quarter" idx="28" hasCustomPrompt="1"/>
          </p:nvPr>
        </p:nvSpPr>
        <p:spPr>
          <a:xfrm>
            <a:off x="4646508" y="521253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6" name="Picture Placeholder 2">
            <a:extLst>
              <a:ext uri="{FF2B5EF4-FFF2-40B4-BE49-F238E27FC236}">
                <a16:creationId xmlns:a16="http://schemas.microsoft.com/office/drawing/2014/main" id="{EB661BF0-EA70-2747-80CA-2397C359D612}"/>
              </a:ext>
            </a:extLst>
          </p:cNvPr>
          <p:cNvSpPr>
            <a:spLocks noGrp="1"/>
          </p:cNvSpPr>
          <p:nvPr>
            <p:ph type="pic" idx="29" hasCustomPrompt="1"/>
          </p:nvPr>
        </p:nvSpPr>
        <p:spPr>
          <a:xfrm>
            <a:off x="3928535" y="4293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42" name="Text Placeholder 4">
            <a:extLst>
              <a:ext uri="{FF2B5EF4-FFF2-40B4-BE49-F238E27FC236}">
                <a16:creationId xmlns:a16="http://schemas.microsoft.com/office/drawing/2014/main" id="{B6B432E2-4FC2-A741-88FE-202C00245C53}"/>
              </a:ext>
            </a:extLst>
          </p:cNvPr>
          <p:cNvSpPr>
            <a:spLocks noGrp="1"/>
          </p:cNvSpPr>
          <p:nvPr>
            <p:ph type="body" sz="quarter" idx="32" hasCustomPrompt="1"/>
          </p:nvPr>
        </p:nvSpPr>
        <p:spPr>
          <a:xfrm>
            <a:off x="7924801" y="441746"/>
            <a:ext cx="341375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elit</a:t>
            </a:r>
          </a:p>
        </p:txBody>
      </p:sp>
      <p:sp>
        <p:nvSpPr>
          <p:cNvPr id="45" name="Text Placeholder 6">
            <a:extLst>
              <a:ext uri="{FF2B5EF4-FFF2-40B4-BE49-F238E27FC236}">
                <a16:creationId xmlns:a16="http://schemas.microsoft.com/office/drawing/2014/main" id="{D4FF8F33-18DA-2246-9C39-0DCB938CF1F6}"/>
              </a:ext>
            </a:extLst>
          </p:cNvPr>
          <p:cNvSpPr>
            <a:spLocks noGrp="1"/>
          </p:cNvSpPr>
          <p:nvPr>
            <p:ph type="body" sz="quarter" idx="33" hasCustomPrompt="1"/>
          </p:nvPr>
        </p:nvSpPr>
        <p:spPr>
          <a:xfrm>
            <a:off x="7956883" y="1429566"/>
            <a:ext cx="338167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41" name="Slide Number Placeholder 5">
            <a:extLst>
              <a:ext uri="{FF2B5EF4-FFF2-40B4-BE49-F238E27FC236}">
                <a16:creationId xmlns:a16="http://schemas.microsoft.com/office/drawing/2014/main" id="{BF7A9FC8-F320-5E4C-9138-60ADC0CEF07B}"/>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44" name="Straight Connector 43">
            <a:extLst>
              <a:ext uri="{FF2B5EF4-FFF2-40B4-BE49-F238E27FC236}">
                <a16:creationId xmlns:a16="http://schemas.microsoft.com/office/drawing/2014/main" id="{17C83957-5F62-4840-91ED-BFF47CEE187C}"/>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1" name="Content Placeholder 3">
            <a:extLst>
              <a:ext uri="{FF2B5EF4-FFF2-40B4-BE49-F238E27FC236}">
                <a16:creationId xmlns:a16="http://schemas.microsoft.com/office/drawing/2014/main" id="{EDFD658A-E653-5622-BBE4-15049CC3D275}"/>
              </a:ext>
            </a:extLst>
          </p:cNvPr>
          <p:cNvSpPr>
            <a:spLocks noGrp="1"/>
          </p:cNvSpPr>
          <p:nvPr>
            <p:ph sz="quarter" idx="15" hasCustomPrompt="1"/>
          </p:nvPr>
        </p:nvSpPr>
        <p:spPr>
          <a:xfrm>
            <a:off x="853018" y="6531734"/>
            <a:ext cx="563583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8223270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 Header +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5"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2" y="2728264"/>
            <a:ext cx="5658628" cy="3198403"/>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5658629" y="2728264"/>
            <a:ext cx="118099" cy="3198403"/>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53442" y="2841253"/>
            <a:ext cx="4485913" cy="863400"/>
          </a:xfrm>
          <a:prstGeom prst="rect">
            <a:avLst/>
          </a:prstGeom>
        </p:spPr>
        <p:txBody>
          <a:bodyPr anchor="b" anchorCtr="0">
            <a:spAutoFit/>
          </a:bodyPr>
          <a:lstStyle>
            <a:lvl1pPr marL="0" indent="0">
              <a:buNone/>
              <a:defRPr sz="2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r>
              <a:rPr lang="en-US"/>
              <a:t> </a:t>
            </a:r>
            <a:r>
              <a:rPr lang="en-US" err="1"/>
              <a:t>duis</a:t>
            </a:r>
            <a:r>
              <a:rPr lang="en-US"/>
              <a:t> </a:t>
            </a:r>
            <a:r>
              <a:rPr lang="en-US" err="1"/>
              <a:t>autre</a:t>
            </a:r>
            <a:endParaRPr lang="en-US"/>
          </a:p>
        </p:txBody>
      </p:sp>
      <p:sp>
        <p:nvSpPr>
          <p:cNvPr id="23" name="Text Placeholder 6">
            <a:extLst>
              <a:ext uri="{FF2B5EF4-FFF2-40B4-BE49-F238E27FC236}">
                <a16:creationId xmlns:a16="http://schemas.microsoft.com/office/drawing/2014/main" id="{9506DAE8-E277-8649-AB44-98AB5CF0FC32}"/>
              </a:ext>
            </a:extLst>
          </p:cNvPr>
          <p:cNvSpPr>
            <a:spLocks noGrp="1"/>
          </p:cNvSpPr>
          <p:nvPr>
            <p:ph type="body" sz="quarter" idx="33" hasCustomPrompt="1"/>
          </p:nvPr>
        </p:nvSpPr>
        <p:spPr>
          <a:xfrm>
            <a:off x="853441" y="3895449"/>
            <a:ext cx="4484444"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5" name="Slide Number Placeholder 5">
            <a:extLst>
              <a:ext uri="{FF2B5EF4-FFF2-40B4-BE49-F238E27FC236}">
                <a16:creationId xmlns:a16="http://schemas.microsoft.com/office/drawing/2014/main" id="{23A62A02-8EA6-714D-AB4A-B88B5296CEC7}"/>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26" name="Straight Connector 25">
            <a:extLst>
              <a:ext uri="{FF2B5EF4-FFF2-40B4-BE49-F238E27FC236}">
                <a16:creationId xmlns:a16="http://schemas.microsoft.com/office/drawing/2014/main" id="{76FAD572-04B4-BC4F-B9AF-0AFDEEC2C444}"/>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1" name="Content Placeholder 3">
            <a:extLst>
              <a:ext uri="{FF2B5EF4-FFF2-40B4-BE49-F238E27FC236}">
                <a16:creationId xmlns:a16="http://schemas.microsoft.com/office/drawing/2014/main" id="{2717641B-B6D0-FA76-546C-60D5D28562FF}"/>
              </a:ext>
            </a:extLst>
          </p:cNvPr>
          <p:cNvSpPr>
            <a:spLocks noGrp="1"/>
          </p:cNvSpPr>
          <p:nvPr>
            <p:ph sz="quarter" idx="15" hasCustomPrompt="1"/>
          </p:nvPr>
        </p:nvSpPr>
        <p:spPr>
          <a:xfrm>
            <a:off x="853018" y="6531734"/>
            <a:ext cx="391379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403865328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 Header + Stat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5"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1" y="4183519"/>
            <a:ext cx="8246135" cy="1793536"/>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8246133" y="4183519"/>
            <a:ext cx="118099" cy="1793536"/>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28" name="Text Placeholder 2">
            <a:extLst>
              <a:ext uri="{FF2B5EF4-FFF2-40B4-BE49-F238E27FC236}">
                <a16:creationId xmlns:a16="http://schemas.microsoft.com/office/drawing/2014/main" id="{490E533F-240B-2440-A0E6-B8749769DBF6}"/>
              </a:ext>
            </a:extLst>
          </p:cNvPr>
          <p:cNvSpPr>
            <a:spLocks noGrp="1"/>
          </p:cNvSpPr>
          <p:nvPr>
            <p:ph type="body" sz="quarter" idx="16" hasCustomPrompt="1"/>
          </p:nvPr>
        </p:nvSpPr>
        <p:spPr>
          <a:xfrm>
            <a:off x="853442" y="2711549"/>
            <a:ext cx="3913369" cy="852115"/>
          </a:xfrm>
          <a:prstGeom prst="rect">
            <a:avLst/>
          </a:prstGeom>
        </p:spPr>
        <p:txBody>
          <a:bodyPr>
            <a:spAutoFit/>
          </a:bodyPr>
          <a:lstStyle>
            <a:lvl1pPr marL="0" indent="0">
              <a:lnSpc>
                <a:spcPct val="130000"/>
              </a:lnSpc>
              <a:spcBef>
                <a:spcPts val="0"/>
              </a:spcBef>
              <a:spcAft>
                <a:spcPts val="8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amet, consectetur adipiscing elit. Incididunt ut labore et dolore magna. Quis nostrud exercitation ullamco.</a:t>
            </a:r>
          </a:p>
        </p:txBody>
      </p:sp>
      <p:sp>
        <p:nvSpPr>
          <p:cNvPr id="23" name="Text Placeholder 4">
            <a:extLst>
              <a:ext uri="{FF2B5EF4-FFF2-40B4-BE49-F238E27FC236}">
                <a16:creationId xmlns:a16="http://schemas.microsoft.com/office/drawing/2014/main" id="{5507AA1B-F987-5341-8177-6DCC02206327}"/>
              </a:ext>
            </a:extLst>
          </p:cNvPr>
          <p:cNvSpPr>
            <a:spLocks noGrp="1"/>
          </p:cNvSpPr>
          <p:nvPr>
            <p:ph type="body" sz="quarter" idx="12" hasCustomPrompt="1"/>
          </p:nvPr>
        </p:nvSpPr>
        <p:spPr>
          <a:xfrm>
            <a:off x="1075141"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25" name="Text Placeholder 2">
            <a:extLst>
              <a:ext uri="{FF2B5EF4-FFF2-40B4-BE49-F238E27FC236}">
                <a16:creationId xmlns:a16="http://schemas.microsoft.com/office/drawing/2014/main" id="{F49C811C-6E73-2B4A-A935-FBE5605AB2AE}"/>
              </a:ext>
            </a:extLst>
          </p:cNvPr>
          <p:cNvSpPr>
            <a:spLocks noGrp="1"/>
          </p:cNvSpPr>
          <p:nvPr>
            <p:ph type="body" sz="quarter" idx="48" hasCustomPrompt="1"/>
          </p:nvPr>
        </p:nvSpPr>
        <p:spPr>
          <a:xfrm>
            <a:off x="807653"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a:t>
            </a:r>
          </a:p>
        </p:txBody>
      </p:sp>
      <p:sp>
        <p:nvSpPr>
          <p:cNvPr id="26" name="Text Placeholder 4">
            <a:extLst>
              <a:ext uri="{FF2B5EF4-FFF2-40B4-BE49-F238E27FC236}">
                <a16:creationId xmlns:a16="http://schemas.microsoft.com/office/drawing/2014/main" id="{3FF8063A-EB8B-2643-AFA3-81EBD511544D}"/>
              </a:ext>
            </a:extLst>
          </p:cNvPr>
          <p:cNvSpPr>
            <a:spLocks noGrp="1"/>
          </p:cNvSpPr>
          <p:nvPr>
            <p:ph type="body" sz="quarter" idx="49" hasCustomPrompt="1"/>
          </p:nvPr>
        </p:nvSpPr>
        <p:spPr>
          <a:xfrm>
            <a:off x="3683304"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27" name="Text Placeholder 2">
            <a:extLst>
              <a:ext uri="{FF2B5EF4-FFF2-40B4-BE49-F238E27FC236}">
                <a16:creationId xmlns:a16="http://schemas.microsoft.com/office/drawing/2014/main" id="{C33B0F9D-26C5-4042-BD8A-3B7D7FD7E9F1}"/>
              </a:ext>
            </a:extLst>
          </p:cNvPr>
          <p:cNvSpPr>
            <a:spLocks noGrp="1"/>
          </p:cNvSpPr>
          <p:nvPr>
            <p:ph type="body" sz="quarter" idx="50" hasCustomPrompt="1"/>
          </p:nvPr>
        </p:nvSpPr>
        <p:spPr>
          <a:xfrm>
            <a:off x="3415816"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amet, consectetur.</a:t>
            </a:r>
          </a:p>
        </p:txBody>
      </p:sp>
      <p:sp>
        <p:nvSpPr>
          <p:cNvPr id="29" name="Text Placeholder 4">
            <a:extLst>
              <a:ext uri="{FF2B5EF4-FFF2-40B4-BE49-F238E27FC236}">
                <a16:creationId xmlns:a16="http://schemas.microsoft.com/office/drawing/2014/main" id="{82194906-54BE-FC42-A576-EE1D4629F29D}"/>
              </a:ext>
            </a:extLst>
          </p:cNvPr>
          <p:cNvSpPr>
            <a:spLocks noGrp="1"/>
          </p:cNvSpPr>
          <p:nvPr>
            <p:ph type="body" sz="quarter" idx="51" hasCustomPrompt="1"/>
          </p:nvPr>
        </p:nvSpPr>
        <p:spPr>
          <a:xfrm>
            <a:off x="6214301"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35" name="Text Placeholder 2">
            <a:extLst>
              <a:ext uri="{FF2B5EF4-FFF2-40B4-BE49-F238E27FC236}">
                <a16:creationId xmlns:a16="http://schemas.microsoft.com/office/drawing/2014/main" id="{BFBD968C-9DD4-0340-AF9A-731CFE1190B0}"/>
              </a:ext>
            </a:extLst>
          </p:cNvPr>
          <p:cNvSpPr>
            <a:spLocks noGrp="1"/>
          </p:cNvSpPr>
          <p:nvPr>
            <p:ph type="body" sz="quarter" idx="52" hasCustomPrompt="1"/>
          </p:nvPr>
        </p:nvSpPr>
        <p:spPr>
          <a:xfrm>
            <a:off x="5946813"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a:t>
            </a:r>
          </a:p>
        </p:txBody>
      </p:sp>
      <p:sp>
        <p:nvSpPr>
          <p:cNvPr id="36" name="Slide Number Placeholder 5">
            <a:extLst>
              <a:ext uri="{FF2B5EF4-FFF2-40B4-BE49-F238E27FC236}">
                <a16:creationId xmlns:a16="http://schemas.microsoft.com/office/drawing/2014/main" id="{63438CFD-138E-524A-BF0C-980E737AAE55}"/>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9" name="Straight Connector 38">
            <a:extLst>
              <a:ext uri="{FF2B5EF4-FFF2-40B4-BE49-F238E27FC236}">
                <a16:creationId xmlns:a16="http://schemas.microsoft.com/office/drawing/2014/main" id="{C6F95BED-C295-5340-94D9-DFBC0ECF3834}"/>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3">
            <a:extLst>
              <a:ext uri="{FF2B5EF4-FFF2-40B4-BE49-F238E27FC236}">
                <a16:creationId xmlns:a16="http://schemas.microsoft.com/office/drawing/2014/main" id="{331268B2-4A5A-3D60-D1E8-38EE1B3D0DC6}"/>
              </a:ext>
            </a:extLst>
          </p:cNvPr>
          <p:cNvSpPr>
            <a:spLocks noGrp="1"/>
          </p:cNvSpPr>
          <p:nvPr>
            <p:ph sz="quarter" idx="15" hasCustomPrompt="1"/>
          </p:nvPr>
        </p:nvSpPr>
        <p:spPr>
          <a:xfrm>
            <a:off x="853018" y="6531734"/>
            <a:ext cx="391379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67894878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ENT + Header + Image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2885440" cy="3568028"/>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elit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704645" y="2626643"/>
            <a:ext cx="2914559" cy="802357"/>
          </a:xfrm>
          <a:prstGeom prst="rect">
            <a:avLst/>
          </a:prstGeom>
        </p:spPr>
        <p:txBody>
          <a:bodyPr anchor="b" anchorCtr="0">
            <a:spAutoFit/>
          </a:bodyPr>
          <a:lstStyle>
            <a:lvl1pPr marL="0" indent="0" algn="l">
              <a:lnSpc>
                <a:spcPct val="120000"/>
              </a:lnSpc>
              <a:buNone/>
              <a:defRPr sz="2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elit </a:t>
            </a:r>
            <a:r>
              <a:rPr lang="en-US" err="1"/>
              <a:t>duis</a:t>
            </a:r>
            <a:r>
              <a:rPr lang="en-US"/>
              <a:t> </a:t>
            </a:r>
            <a:r>
              <a:rPr lang="en-US" err="1"/>
              <a:t>autre</a:t>
            </a:r>
            <a:endParaRPr lang="en-US"/>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4366460" y="433993"/>
            <a:ext cx="3710609" cy="6424003"/>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24" name="Text Placeholder 6">
            <a:extLst>
              <a:ext uri="{FF2B5EF4-FFF2-40B4-BE49-F238E27FC236}">
                <a16:creationId xmlns:a16="http://schemas.microsoft.com/office/drawing/2014/main" id="{E8EEE4CA-A3AE-D64D-BC10-C926E5332856}"/>
              </a:ext>
            </a:extLst>
          </p:cNvPr>
          <p:cNvSpPr>
            <a:spLocks noGrp="1"/>
          </p:cNvSpPr>
          <p:nvPr>
            <p:ph type="body" sz="quarter" idx="33" hasCustomPrompt="1"/>
          </p:nvPr>
        </p:nvSpPr>
        <p:spPr>
          <a:xfrm>
            <a:off x="8704645" y="3572565"/>
            <a:ext cx="2914559"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7" name="Content Placeholder 3">
            <a:extLst>
              <a:ext uri="{FF2B5EF4-FFF2-40B4-BE49-F238E27FC236}">
                <a16:creationId xmlns:a16="http://schemas.microsoft.com/office/drawing/2014/main" id="{E6823479-A6DE-6752-B3DA-D040DA13529F}"/>
              </a:ext>
            </a:extLst>
          </p:cNvPr>
          <p:cNvSpPr>
            <a:spLocks noGrp="1"/>
          </p:cNvSpPr>
          <p:nvPr>
            <p:ph sz="quarter" idx="15" hasCustomPrompt="1"/>
          </p:nvPr>
        </p:nvSpPr>
        <p:spPr>
          <a:xfrm>
            <a:off x="853019" y="6531734"/>
            <a:ext cx="288544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366857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14" name="Picture Placeholder 9">
            <a:extLst>
              <a:ext uri="{FF2B5EF4-FFF2-40B4-BE49-F238E27FC236}">
                <a16:creationId xmlns:a16="http://schemas.microsoft.com/office/drawing/2014/main" id="{F238E1A7-75A2-4B4E-B531-FA0B776B4FF2}"/>
              </a:ext>
            </a:extLst>
          </p:cNvPr>
          <p:cNvSpPr>
            <a:spLocks noGrp="1"/>
          </p:cNvSpPr>
          <p:nvPr>
            <p:ph type="pic" sz="quarter" idx="16"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9" name="Title 1">
            <a:extLst>
              <a:ext uri="{FF2B5EF4-FFF2-40B4-BE49-F238E27FC236}">
                <a16:creationId xmlns:a16="http://schemas.microsoft.com/office/drawing/2014/main" id="{5A97D006-75F5-7043-BB5C-479A1341B695}"/>
              </a:ext>
            </a:extLst>
          </p:cNvPr>
          <p:cNvSpPr>
            <a:spLocks noGrp="1"/>
          </p:cNvSpPr>
          <p:nvPr>
            <p:ph type="title" hasCustomPrompt="1"/>
          </p:nvPr>
        </p:nvSpPr>
        <p:spPr>
          <a:xfrm>
            <a:off x="600373" y="3472178"/>
            <a:ext cx="10911144" cy="2189061"/>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here to add presentation title</a:t>
            </a:r>
          </a:p>
        </p:txBody>
      </p:sp>
      <p:sp>
        <p:nvSpPr>
          <p:cNvPr id="8" name="Content Placeholder 3">
            <a:extLst>
              <a:ext uri="{FF2B5EF4-FFF2-40B4-BE49-F238E27FC236}">
                <a16:creationId xmlns:a16="http://schemas.microsoft.com/office/drawing/2014/main" id="{9882276D-9C18-3B90-8C9D-C7F7A5ED8647}"/>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10179460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ENT + Header + Image + Stat Callout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2885440" cy="3568028"/>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elit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704645" y="1802421"/>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39" name="Text Placeholder 2">
            <a:extLst>
              <a:ext uri="{FF2B5EF4-FFF2-40B4-BE49-F238E27FC236}">
                <a16:creationId xmlns:a16="http://schemas.microsoft.com/office/drawing/2014/main" id="{EE45BF00-2987-B640-866E-3DC2A15572E4}"/>
              </a:ext>
            </a:extLst>
          </p:cNvPr>
          <p:cNvSpPr>
            <a:spLocks noGrp="1"/>
          </p:cNvSpPr>
          <p:nvPr>
            <p:ph type="body" sz="quarter" idx="16" hasCustomPrompt="1"/>
          </p:nvPr>
        </p:nvSpPr>
        <p:spPr>
          <a:xfrm>
            <a:off x="8704644" y="2507048"/>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4366460" y="433993"/>
            <a:ext cx="3710609" cy="6424003"/>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50" name="Text Placeholder 4">
            <a:extLst>
              <a:ext uri="{FF2B5EF4-FFF2-40B4-BE49-F238E27FC236}">
                <a16:creationId xmlns:a16="http://schemas.microsoft.com/office/drawing/2014/main" id="{5579118C-79CA-144E-AA8F-2E2A7C13F30B}"/>
              </a:ext>
            </a:extLst>
          </p:cNvPr>
          <p:cNvSpPr>
            <a:spLocks noGrp="1"/>
          </p:cNvSpPr>
          <p:nvPr>
            <p:ph type="body" sz="quarter" idx="18" hasCustomPrompt="1"/>
          </p:nvPr>
        </p:nvSpPr>
        <p:spPr>
          <a:xfrm>
            <a:off x="8704645" y="3455114"/>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51" name="Text Placeholder 2">
            <a:extLst>
              <a:ext uri="{FF2B5EF4-FFF2-40B4-BE49-F238E27FC236}">
                <a16:creationId xmlns:a16="http://schemas.microsoft.com/office/drawing/2014/main" id="{E288E0C1-0C4B-BF4E-8463-30E1FA0AAA31}"/>
              </a:ext>
            </a:extLst>
          </p:cNvPr>
          <p:cNvSpPr>
            <a:spLocks noGrp="1"/>
          </p:cNvSpPr>
          <p:nvPr>
            <p:ph type="body" sz="quarter" idx="19" hasCustomPrompt="1"/>
          </p:nvPr>
        </p:nvSpPr>
        <p:spPr>
          <a:xfrm>
            <a:off x="8704644" y="4159741"/>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2" name="Text Placeholder 4">
            <a:extLst>
              <a:ext uri="{FF2B5EF4-FFF2-40B4-BE49-F238E27FC236}">
                <a16:creationId xmlns:a16="http://schemas.microsoft.com/office/drawing/2014/main" id="{1DFD462B-B12A-1247-B9F0-C032F89F444F}"/>
              </a:ext>
            </a:extLst>
          </p:cNvPr>
          <p:cNvSpPr>
            <a:spLocks noGrp="1"/>
          </p:cNvSpPr>
          <p:nvPr>
            <p:ph type="body" sz="quarter" idx="20" hasCustomPrompt="1"/>
          </p:nvPr>
        </p:nvSpPr>
        <p:spPr>
          <a:xfrm>
            <a:off x="8704645" y="5138707"/>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57" name="Text Placeholder 2">
            <a:extLst>
              <a:ext uri="{FF2B5EF4-FFF2-40B4-BE49-F238E27FC236}">
                <a16:creationId xmlns:a16="http://schemas.microsoft.com/office/drawing/2014/main" id="{76F48538-FB2D-2E41-8152-BED0BA0B5C86}"/>
              </a:ext>
            </a:extLst>
          </p:cNvPr>
          <p:cNvSpPr>
            <a:spLocks noGrp="1"/>
          </p:cNvSpPr>
          <p:nvPr>
            <p:ph type="body" sz="quarter" idx="21" hasCustomPrompt="1"/>
          </p:nvPr>
        </p:nvSpPr>
        <p:spPr>
          <a:xfrm>
            <a:off x="8704644" y="5843334"/>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1" name="Content Placeholder 3">
            <a:extLst>
              <a:ext uri="{FF2B5EF4-FFF2-40B4-BE49-F238E27FC236}">
                <a16:creationId xmlns:a16="http://schemas.microsoft.com/office/drawing/2014/main" id="{CA484163-80EF-40FC-1A40-69C7BC36E53F}"/>
              </a:ext>
            </a:extLst>
          </p:cNvPr>
          <p:cNvSpPr>
            <a:spLocks noGrp="1"/>
          </p:cNvSpPr>
          <p:nvPr>
            <p:ph sz="quarter" idx="15" hasCustomPrompt="1"/>
          </p:nvPr>
        </p:nvSpPr>
        <p:spPr>
          <a:xfrm>
            <a:off x="853019" y="6531734"/>
            <a:ext cx="288544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6426627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 + Header + 2 Callout Boxes + 2 images (V)">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6" y="15497"/>
            <a:ext cx="2696833" cy="3429004"/>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23" name="Picture Placeholder 2">
            <a:extLst>
              <a:ext uri="{FF2B5EF4-FFF2-40B4-BE49-F238E27FC236}">
                <a16:creationId xmlns:a16="http://schemas.microsoft.com/office/drawing/2014/main" id="{874FEB89-8FA2-D94F-AA19-4F5CDD2FAEB6}"/>
              </a:ext>
            </a:extLst>
          </p:cNvPr>
          <p:cNvSpPr>
            <a:spLocks noGrp="1"/>
          </p:cNvSpPr>
          <p:nvPr>
            <p:ph type="pic" idx="48" hasCustomPrompt="1"/>
          </p:nvPr>
        </p:nvSpPr>
        <p:spPr>
          <a:xfrm>
            <a:off x="9367346" y="3426104"/>
            <a:ext cx="2824655" cy="3431897"/>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5334217" y="4545217"/>
            <a:ext cx="4987075" cy="2318299"/>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10321292" y="4545217"/>
            <a:ext cx="118099" cy="2318299"/>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5711022" y="4994889"/>
            <a:ext cx="3980847" cy="361724"/>
          </a:xfrm>
          <a:prstGeom prst="rect">
            <a:avLst/>
          </a:prstGeom>
        </p:spPr>
        <p:txBody>
          <a:bodyPr>
            <a:spAutoFit/>
          </a:bodyPr>
          <a:lstStyle>
            <a:lvl1pPr marL="0" indent="0">
              <a:buNone/>
              <a:defRPr sz="2000">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endParaRPr lang="en-US"/>
          </a:p>
        </p:txBody>
      </p:sp>
      <p:sp>
        <p:nvSpPr>
          <p:cNvPr id="28" name="Text Placeholder 2">
            <a:extLst>
              <a:ext uri="{FF2B5EF4-FFF2-40B4-BE49-F238E27FC236}">
                <a16:creationId xmlns:a16="http://schemas.microsoft.com/office/drawing/2014/main" id="{490E533F-240B-2440-A0E6-B8749769DBF6}"/>
              </a:ext>
            </a:extLst>
          </p:cNvPr>
          <p:cNvSpPr>
            <a:spLocks noGrp="1"/>
          </p:cNvSpPr>
          <p:nvPr>
            <p:ph type="body" sz="quarter" idx="16" hasCustomPrompt="1"/>
          </p:nvPr>
        </p:nvSpPr>
        <p:spPr>
          <a:xfrm>
            <a:off x="5711022" y="5500396"/>
            <a:ext cx="4438911" cy="821080"/>
          </a:xfrm>
          <a:prstGeom prst="rect">
            <a:avLst/>
          </a:prstGeom>
        </p:spPr>
        <p:txBody>
          <a:bodyPr>
            <a:spAutoFit/>
          </a:bodyPr>
          <a:lstStyle>
            <a:lvl1pPr marL="0" indent="0">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25" name="SmartArt Placeholder 5">
            <a:extLst>
              <a:ext uri="{FF2B5EF4-FFF2-40B4-BE49-F238E27FC236}">
                <a16:creationId xmlns:a16="http://schemas.microsoft.com/office/drawing/2014/main" id="{DD032622-D219-C34A-92DB-FD8972E704F4}"/>
              </a:ext>
            </a:extLst>
          </p:cNvPr>
          <p:cNvSpPr>
            <a:spLocks noGrp="1"/>
          </p:cNvSpPr>
          <p:nvPr>
            <p:ph type="dgm" sz="quarter" idx="49"/>
          </p:nvPr>
        </p:nvSpPr>
        <p:spPr>
          <a:xfrm flipH="1">
            <a:off x="7207303" y="1126201"/>
            <a:ext cx="4987075" cy="2318299"/>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26" name="SmartArt Placeholder 5">
            <a:extLst>
              <a:ext uri="{FF2B5EF4-FFF2-40B4-BE49-F238E27FC236}">
                <a16:creationId xmlns:a16="http://schemas.microsoft.com/office/drawing/2014/main" id="{90CA3051-ECC4-CA4F-9F07-AE147B28A9A9}"/>
              </a:ext>
            </a:extLst>
          </p:cNvPr>
          <p:cNvSpPr>
            <a:spLocks noGrp="1"/>
          </p:cNvSpPr>
          <p:nvPr>
            <p:ph type="dgm" sz="quarter" idx="50"/>
          </p:nvPr>
        </p:nvSpPr>
        <p:spPr>
          <a:xfrm flipH="1">
            <a:off x="7077611" y="1126201"/>
            <a:ext cx="118099" cy="2318299"/>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27" name="Text Placeholder 4">
            <a:extLst>
              <a:ext uri="{FF2B5EF4-FFF2-40B4-BE49-F238E27FC236}">
                <a16:creationId xmlns:a16="http://schemas.microsoft.com/office/drawing/2014/main" id="{4A8B276D-6ED1-3147-A1CE-C736B286E16B}"/>
              </a:ext>
            </a:extLst>
          </p:cNvPr>
          <p:cNvSpPr>
            <a:spLocks noGrp="1"/>
          </p:cNvSpPr>
          <p:nvPr>
            <p:ph type="body" sz="quarter" idx="51" hasCustomPrompt="1"/>
          </p:nvPr>
        </p:nvSpPr>
        <p:spPr>
          <a:xfrm>
            <a:off x="7584107" y="1591306"/>
            <a:ext cx="3980847" cy="361724"/>
          </a:xfrm>
          <a:prstGeom prst="rect">
            <a:avLst/>
          </a:prstGeom>
        </p:spPr>
        <p:txBody>
          <a:bodyPr>
            <a:spAutoFit/>
          </a:bodyPr>
          <a:lstStyle>
            <a:lvl1pPr marL="0" indent="0">
              <a:buNone/>
              <a:defRPr sz="2000">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endParaRPr lang="en-US"/>
          </a:p>
        </p:txBody>
      </p:sp>
      <p:sp>
        <p:nvSpPr>
          <p:cNvPr id="29" name="Text Placeholder 2">
            <a:extLst>
              <a:ext uri="{FF2B5EF4-FFF2-40B4-BE49-F238E27FC236}">
                <a16:creationId xmlns:a16="http://schemas.microsoft.com/office/drawing/2014/main" id="{270C3AE8-92A6-DC45-8076-1016702E8E99}"/>
              </a:ext>
            </a:extLst>
          </p:cNvPr>
          <p:cNvSpPr>
            <a:spLocks noGrp="1"/>
          </p:cNvSpPr>
          <p:nvPr>
            <p:ph type="body" sz="quarter" idx="52" hasCustomPrompt="1"/>
          </p:nvPr>
        </p:nvSpPr>
        <p:spPr>
          <a:xfrm>
            <a:off x="7584107" y="2096813"/>
            <a:ext cx="4438911" cy="821080"/>
          </a:xfrm>
          <a:prstGeom prst="rect">
            <a:avLst/>
          </a:prstGeom>
        </p:spPr>
        <p:txBody>
          <a:bodyPr>
            <a:spAutoFit/>
          </a:bodyPr>
          <a:lstStyle>
            <a:lvl1pPr marL="0" indent="0">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39" name="Text Placeholder 6">
            <a:extLst>
              <a:ext uri="{FF2B5EF4-FFF2-40B4-BE49-F238E27FC236}">
                <a16:creationId xmlns:a16="http://schemas.microsoft.com/office/drawing/2014/main" id="{8D91E962-DA95-3346-8161-55FB857B6BFC}"/>
              </a:ext>
            </a:extLst>
          </p:cNvPr>
          <p:cNvSpPr>
            <a:spLocks noGrp="1"/>
          </p:cNvSpPr>
          <p:nvPr>
            <p:ph type="body" sz="quarter" idx="13" hasCustomPrompt="1"/>
          </p:nvPr>
        </p:nvSpPr>
        <p:spPr>
          <a:xfrm>
            <a:off x="853018" y="2724548"/>
            <a:ext cx="3913369"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7" name="Content Placeholder 3">
            <a:extLst>
              <a:ext uri="{FF2B5EF4-FFF2-40B4-BE49-F238E27FC236}">
                <a16:creationId xmlns:a16="http://schemas.microsoft.com/office/drawing/2014/main" id="{B1BBAB00-AD41-366E-8609-958A5D058F83}"/>
              </a:ext>
            </a:extLst>
          </p:cNvPr>
          <p:cNvSpPr>
            <a:spLocks noGrp="1"/>
          </p:cNvSpPr>
          <p:nvPr>
            <p:ph sz="quarter" idx="15" hasCustomPrompt="1"/>
          </p:nvPr>
        </p:nvSpPr>
        <p:spPr>
          <a:xfrm>
            <a:off x="853019" y="6531734"/>
            <a:ext cx="3913368"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63854516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NTENT - Question + Answ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 tempor?</a:t>
            </a:r>
          </a:p>
        </p:txBody>
      </p:sp>
      <p:sp>
        <p:nvSpPr>
          <p:cNvPr id="24" name="Text Placeholder 2">
            <a:extLst>
              <a:ext uri="{FF2B5EF4-FFF2-40B4-BE49-F238E27FC236}">
                <a16:creationId xmlns:a16="http://schemas.microsoft.com/office/drawing/2014/main" id="{173C2D75-551A-4549-A68C-FB586B54A88F}"/>
              </a:ext>
            </a:extLst>
          </p:cNvPr>
          <p:cNvSpPr>
            <a:spLocks noGrp="1"/>
          </p:cNvSpPr>
          <p:nvPr>
            <p:ph type="body" sz="quarter" idx="16" hasCustomPrompt="1"/>
          </p:nvPr>
        </p:nvSpPr>
        <p:spPr>
          <a:xfrm>
            <a:off x="853441"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A</a:t>
            </a:r>
          </a:p>
        </p:txBody>
      </p:sp>
      <p:sp>
        <p:nvSpPr>
          <p:cNvPr id="35" name="Text Placeholder 2">
            <a:extLst>
              <a:ext uri="{FF2B5EF4-FFF2-40B4-BE49-F238E27FC236}">
                <a16:creationId xmlns:a16="http://schemas.microsoft.com/office/drawing/2014/main" id="{D003CF36-0F40-294E-A205-0A89A49DFED7}"/>
              </a:ext>
            </a:extLst>
          </p:cNvPr>
          <p:cNvSpPr>
            <a:spLocks noGrp="1"/>
          </p:cNvSpPr>
          <p:nvPr>
            <p:ph type="body" sz="quarter" idx="20" hasCustomPrompt="1"/>
          </p:nvPr>
        </p:nvSpPr>
        <p:spPr>
          <a:xfrm>
            <a:off x="853440"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grpSp>
        <p:nvGrpSpPr>
          <p:cNvPr id="46" name="Group 45">
            <a:extLst>
              <a:ext uri="{FF2B5EF4-FFF2-40B4-BE49-F238E27FC236}">
                <a16:creationId xmlns:a16="http://schemas.microsoft.com/office/drawing/2014/main" id="{CD4CDA74-4142-3D49-B359-1E6280FC3329}"/>
              </a:ext>
            </a:extLst>
          </p:cNvPr>
          <p:cNvGrpSpPr/>
          <p:nvPr/>
        </p:nvGrpSpPr>
        <p:grpSpPr>
          <a:xfrm>
            <a:off x="822573" y="5001267"/>
            <a:ext cx="559696" cy="559696"/>
            <a:chOff x="4181311" y="1066071"/>
            <a:chExt cx="773364" cy="773364"/>
          </a:xfrm>
        </p:grpSpPr>
        <p:sp>
          <p:nvSpPr>
            <p:cNvPr id="48" name="Oval 47">
              <a:extLst>
                <a:ext uri="{FF2B5EF4-FFF2-40B4-BE49-F238E27FC236}">
                  <a16:creationId xmlns:a16="http://schemas.microsoft.com/office/drawing/2014/main" id="{83E22081-D9AA-E14B-9A14-D44D00EE2FDA}"/>
                </a:ext>
              </a:extLst>
            </p:cNvPr>
            <p:cNvSpPr/>
            <p:nvPr/>
          </p:nvSpPr>
          <p:spPr>
            <a:xfrm>
              <a:off x="4181311" y="1066071"/>
              <a:ext cx="773364" cy="773364"/>
            </a:xfrm>
            <a:prstGeom prst="ellipse">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3200" b="1">
                <a:solidFill>
                  <a:srgbClr val="00AAC6"/>
                </a:solidFill>
                <a:latin typeface="Neue Haas Grotesk Text Pro" panose="020B0504020202020204" pitchFamily="34" charset="0"/>
              </a:endParaRPr>
            </a:p>
          </p:txBody>
        </p:sp>
        <p:pic>
          <p:nvPicPr>
            <p:cNvPr id="49" name="Picture 48" descr="A picture containing light, drawing&#10;&#10;Description automatically generated">
              <a:extLst>
                <a:ext uri="{FF2B5EF4-FFF2-40B4-BE49-F238E27FC236}">
                  <a16:creationId xmlns:a16="http://schemas.microsoft.com/office/drawing/2014/main" id="{7B9EEFF8-9992-BE4D-9D23-B29E3B6A0F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21846" y="1193749"/>
              <a:ext cx="500308" cy="520501"/>
            </a:xfrm>
            <a:prstGeom prst="rect">
              <a:avLst/>
            </a:prstGeom>
          </p:spPr>
        </p:pic>
      </p:gr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611033" y="5022506"/>
            <a:ext cx="10079400" cy="707972"/>
          </a:xfrm>
          <a:prstGeom prst="rect">
            <a:avLst/>
          </a:prstGeom>
        </p:spPr>
        <p:txBody>
          <a:bodyPr>
            <a:spAutoFit/>
          </a:bodyPr>
          <a:lstStyle>
            <a:lvl1pPr marL="0" indent="0">
              <a:lnSpc>
                <a:spcPct val="120000"/>
              </a:lnSpc>
              <a:buNone/>
              <a:defRPr lang="en-US" sz="2000"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 eiusmod tempor incididunt ut labore et dolore magna aliqua.</a:t>
            </a:r>
          </a:p>
        </p:txBody>
      </p:sp>
      <p:sp>
        <p:nvSpPr>
          <p:cNvPr id="40" name="Text Placeholder 2">
            <a:extLst>
              <a:ext uri="{FF2B5EF4-FFF2-40B4-BE49-F238E27FC236}">
                <a16:creationId xmlns:a16="http://schemas.microsoft.com/office/drawing/2014/main" id="{9BB70AF6-29FB-A64D-8FB4-A62D801824EC}"/>
              </a:ext>
            </a:extLst>
          </p:cNvPr>
          <p:cNvSpPr>
            <a:spLocks noGrp="1"/>
          </p:cNvSpPr>
          <p:nvPr>
            <p:ph type="body" sz="quarter" idx="21" hasCustomPrompt="1"/>
          </p:nvPr>
        </p:nvSpPr>
        <p:spPr>
          <a:xfrm>
            <a:off x="3750980"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B</a:t>
            </a:r>
          </a:p>
        </p:txBody>
      </p:sp>
      <p:sp>
        <p:nvSpPr>
          <p:cNvPr id="45" name="Text Placeholder 2">
            <a:extLst>
              <a:ext uri="{FF2B5EF4-FFF2-40B4-BE49-F238E27FC236}">
                <a16:creationId xmlns:a16="http://schemas.microsoft.com/office/drawing/2014/main" id="{C99796F8-BA54-C344-885A-052A36BF2E37}"/>
              </a:ext>
            </a:extLst>
          </p:cNvPr>
          <p:cNvSpPr>
            <a:spLocks noGrp="1"/>
          </p:cNvSpPr>
          <p:nvPr>
            <p:ph type="body" sz="quarter" idx="22" hasCustomPrompt="1"/>
          </p:nvPr>
        </p:nvSpPr>
        <p:spPr>
          <a:xfrm>
            <a:off x="3750981"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7" name="Text Placeholder 2">
            <a:extLst>
              <a:ext uri="{FF2B5EF4-FFF2-40B4-BE49-F238E27FC236}">
                <a16:creationId xmlns:a16="http://schemas.microsoft.com/office/drawing/2014/main" id="{89F232B6-9AA0-2A46-B3B7-B1AC2474D85B}"/>
              </a:ext>
            </a:extLst>
          </p:cNvPr>
          <p:cNvSpPr>
            <a:spLocks noGrp="1"/>
          </p:cNvSpPr>
          <p:nvPr>
            <p:ph type="body" sz="quarter" idx="23" hasCustomPrompt="1"/>
          </p:nvPr>
        </p:nvSpPr>
        <p:spPr>
          <a:xfrm>
            <a:off x="6648517"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  </a:t>
            </a:r>
          </a:p>
        </p:txBody>
      </p:sp>
      <p:sp>
        <p:nvSpPr>
          <p:cNvPr id="51" name="Text Placeholder 2">
            <a:extLst>
              <a:ext uri="{FF2B5EF4-FFF2-40B4-BE49-F238E27FC236}">
                <a16:creationId xmlns:a16="http://schemas.microsoft.com/office/drawing/2014/main" id="{ED87A3D0-0680-9944-9687-BA7A1EB36AD8}"/>
              </a:ext>
            </a:extLst>
          </p:cNvPr>
          <p:cNvSpPr>
            <a:spLocks noGrp="1"/>
          </p:cNvSpPr>
          <p:nvPr>
            <p:ph type="body" sz="quarter" idx="24" hasCustomPrompt="1"/>
          </p:nvPr>
        </p:nvSpPr>
        <p:spPr>
          <a:xfrm>
            <a:off x="6648519"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2" name="Text Placeholder 2">
            <a:extLst>
              <a:ext uri="{FF2B5EF4-FFF2-40B4-BE49-F238E27FC236}">
                <a16:creationId xmlns:a16="http://schemas.microsoft.com/office/drawing/2014/main" id="{394C5C90-FA0C-B743-A447-0E8ECCF3739F}"/>
              </a:ext>
            </a:extLst>
          </p:cNvPr>
          <p:cNvSpPr>
            <a:spLocks noGrp="1"/>
          </p:cNvSpPr>
          <p:nvPr>
            <p:ph type="body" sz="quarter" idx="25" hasCustomPrompt="1"/>
          </p:nvPr>
        </p:nvSpPr>
        <p:spPr>
          <a:xfrm>
            <a:off x="9546059" y="2314184"/>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D</a:t>
            </a:r>
          </a:p>
        </p:txBody>
      </p:sp>
      <p:sp>
        <p:nvSpPr>
          <p:cNvPr id="53" name="Text Placeholder 2">
            <a:extLst>
              <a:ext uri="{FF2B5EF4-FFF2-40B4-BE49-F238E27FC236}">
                <a16:creationId xmlns:a16="http://schemas.microsoft.com/office/drawing/2014/main" id="{CEB93332-D508-5A4A-8A92-64AAAB18381E}"/>
              </a:ext>
            </a:extLst>
          </p:cNvPr>
          <p:cNvSpPr>
            <a:spLocks noGrp="1"/>
          </p:cNvSpPr>
          <p:nvPr>
            <p:ph type="body" sz="quarter" idx="26" hasCustomPrompt="1"/>
          </p:nvPr>
        </p:nvSpPr>
        <p:spPr>
          <a:xfrm>
            <a:off x="9546058" y="2607695"/>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6" name="Content Placeholder 3">
            <a:extLst>
              <a:ext uri="{FF2B5EF4-FFF2-40B4-BE49-F238E27FC236}">
                <a16:creationId xmlns:a16="http://schemas.microsoft.com/office/drawing/2014/main" id="{273E0B3E-19E6-6C64-0002-9E5DE004593E}"/>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8168399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NTENT + Statement + Gray Sidebar">
    <p:spTree>
      <p:nvGrpSpPr>
        <p:cNvPr id="1" name=""/>
        <p:cNvGrpSpPr/>
        <p:nvPr/>
      </p:nvGrpSpPr>
      <p:grpSpPr>
        <a:xfrm>
          <a:off x="0" y="0"/>
          <a:ext cx="0" cy="0"/>
          <a:chOff x="0" y="0"/>
          <a:chExt cx="0" cy="0"/>
        </a:xfrm>
      </p:grpSpPr>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9BD7F6AC-ABAB-6D49-9867-2B9AF532496B}"/>
              </a:ext>
            </a:extLst>
          </p:cNvPr>
          <p:cNvSpPr>
            <a:spLocks noGrp="1"/>
          </p:cNvSpPr>
          <p:nvPr>
            <p:ph type="title" hasCustomPrompt="1"/>
          </p:nvPr>
        </p:nvSpPr>
        <p:spPr>
          <a:xfrm>
            <a:off x="853440" y="365760"/>
            <a:ext cx="4658477" cy="5012654"/>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 tempor incididunt ut labore et. </a:t>
            </a:r>
          </a:p>
        </p:txBody>
      </p:sp>
      <p:sp>
        <p:nvSpPr>
          <p:cNvPr id="21" name="SmartArt Placeholder 2">
            <a:extLst>
              <a:ext uri="{FF2B5EF4-FFF2-40B4-BE49-F238E27FC236}">
                <a16:creationId xmlns:a16="http://schemas.microsoft.com/office/drawing/2014/main" id="{F7770148-AEFA-2A4F-8566-22B80258488B}"/>
              </a:ext>
            </a:extLst>
          </p:cNvPr>
          <p:cNvSpPr>
            <a:spLocks noGrp="1"/>
          </p:cNvSpPr>
          <p:nvPr>
            <p:ph type="dgm" sz="quarter" idx="26"/>
          </p:nvPr>
        </p:nvSpPr>
        <p:spPr>
          <a:xfrm>
            <a:off x="7185998" y="2457"/>
            <a:ext cx="5004535"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lide Number Placeholder 5">
            <a:extLst>
              <a:ext uri="{FF2B5EF4-FFF2-40B4-BE49-F238E27FC236}">
                <a16:creationId xmlns:a16="http://schemas.microsoft.com/office/drawing/2014/main" id="{EA25BEC9-6E43-304C-B8EC-1F306DCE68B6}"/>
              </a:ext>
            </a:extLst>
          </p:cNvPr>
          <p:cNvSpPr txBox="1">
            <a:spLocks/>
          </p:cNvSpPr>
          <p:nvPr userDrawn="1"/>
        </p:nvSpPr>
        <p:spPr>
          <a:xfrm>
            <a:off x="11691904"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5" name="Straight Connector 34">
            <a:extLst>
              <a:ext uri="{FF2B5EF4-FFF2-40B4-BE49-F238E27FC236}">
                <a16:creationId xmlns:a16="http://schemas.microsoft.com/office/drawing/2014/main" id="{CC322C33-85C7-F44B-862A-77AD706EFBB8}"/>
              </a:ext>
            </a:extLst>
          </p:cNvPr>
          <p:cNvCxnSpPr>
            <a:cxnSpLocks/>
          </p:cNvCxnSpPr>
          <p:nvPr userDrawn="1"/>
        </p:nvCxnSpPr>
        <p:spPr>
          <a:xfrm>
            <a:off x="11733768"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2">
            <a:extLst>
              <a:ext uri="{FF2B5EF4-FFF2-40B4-BE49-F238E27FC236}">
                <a16:creationId xmlns:a16="http://schemas.microsoft.com/office/drawing/2014/main" id="{281362A0-DE0E-AF07-16D0-438683789329}"/>
              </a:ext>
            </a:extLst>
          </p:cNvPr>
          <p:cNvSpPr>
            <a:spLocks noGrp="1"/>
          </p:cNvSpPr>
          <p:nvPr>
            <p:ph sz="quarter" idx="14"/>
          </p:nvPr>
        </p:nvSpPr>
        <p:spPr>
          <a:xfrm>
            <a:off x="7724172" y="365760"/>
            <a:ext cx="3966179"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E5C8D1D6-6434-DDA3-8641-B9138052AB06}"/>
              </a:ext>
            </a:extLst>
          </p:cNvPr>
          <p:cNvSpPr>
            <a:spLocks noGrp="1"/>
          </p:cNvSpPr>
          <p:nvPr>
            <p:ph sz="quarter" idx="15" hasCustomPrompt="1"/>
          </p:nvPr>
        </p:nvSpPr>
        <p:spPr>
          <a:xfrm>
            <a:off x="853019" y="6531734"/>
            <a:ext cx="465847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2989393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ENT + Header + Statement + Gray Sidebar">
    <p:spTree>
      <p:nvGrpSpPr>
        <p:cNvPr id="1" name=""/>
        <p:cNvGrpSpPr/>
        <p:nvPr/>
      </p:nvGrpSpPr>
      <p:grpSpPr>
        <a:xfrm>
          <a:off x="0" y="0"/>
          <a:ext cx="0" cy="0"/>
          <a:chOff x="0" y="0"/>
          <a:chExt cx="0" cy="0"/>
        </a:xfrm>
      </p:grpSpPr>
      <p:sp>
        <p:nvSpPr>
          <p:cNvPr id="21" name="SmartArt Placeholder 2">
            <a:extLst>
              <a:ext uri="{FF2B5EF4-FFF2-40B4-BE49-F238E27FC236}">
                <a16:creationId xmlns:a16="http://schemas.microsoft.com/office/drawing/2014/main" id="{F7770148-AEFA-2A4F-8566-22B80258488B}"/>
              </a:ext>
            </a:extLst>
          </p:cNvPr>
          <p:cNvSpPr>
            <a:spLocks noGrp="1"/>
          </p:cNvSpPr>
          <p:nvPr>
            <p:ph type="dgm" sz="quarter" idx="26"/>
          </p:nvPr>
        </p:nvSpPr>
        <p:spPr>
          <a:xfrm>
            <a:off x="4769853" y="-14901"/>
            <a:ext cx="7422147"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9BD7F6AC-ABAB-6D49-9867-2B9AF532496B}"/>
              </a:ext>
            </a:extLst>
          </p:cNvPr>
          <p:cNvSpPr>
            <a:spLocks noGrp="1"/>
          </p:cNvSpPr>
          <p:nvPr>
            <p:ph type="title" hasCustomPrompt="1"/>
          </p:nvPr>
        </p:nvSpPr>
        <p:spPr>
          <a:xfrm>
            <a:off x="853442" y="365760"/>
            <a:ext cx="3338897" cy="2845715"/>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a:t>
            </a:r>
          </a:p>
        </p:txBody>
      </p:sp>
      <p:sp>
        <p:nvSpPr>
          <p:cNvPr id="3" name="Text Placeholder 2">
            <a:extLst>
              <a:ext uri="{FF2B5EF4-FFF2-40B4-BE49-F238E27FC236}">
                <a16:creationId xmlns:a16="http://schemas.microsoft.com/office/drawing/2014/main" id="{C1E16BC9-D1D1-1140-ACF0-73BCC83C5914}"/>
              </a:ext>
            </a:extLst>
          </p:cNvPr>
          <p:cNvSpPr>
            <a:spLocks noGrp="1"/>
          </p:cNvSpPr>
          <p:nvPr>
            <p:ph type="body" sz="quarter" idx="27" hasCustomPrompt="1"/>
          </p:nvPr>
        </p:nvSpPr>
        <p:spPr>
          <a:xfrm>
            <a:off x="5391153" y="3058694"/>
            <a:ext cx="5947409" cy="3371740"/>
          </a:xfrm>
          <a:prstGeom prst="rect">
            <a:avLst/>
          </a:prstGeom>
        </p:spPr>
        <p:txBody>
          <a:bodyPr anchor="b" anchorCtr="0">
            <a:spAutoFit/>
          </a:bodyPr>
          <a:lstStyle>
            <a:lvl1pPr marL="0" indent="0" algn="r">
              <a:lnSpc>
                <a:spcPct val="110000"/>
              </a:lnSpc>
              <a:spcBef>
                <a:spcPts val="0"/>
              </a:spcBef>
              <a:buNone/>
              <a:defRPr sz="6667" b="1">
                <a:solidFill>
                  <a:srgbClr val="4E2883"/>
                </a:solidFill>
                <a:latin typeface="Neue Haas Grotesk Text Pro" panose="020B0504020202020204" pitchFamily="34" charset="0"/>
              </a:defRPr>
            </a:lvl1pPr>
          </a:lstStyle>
          <a:p>
            <a:pPr lvl="0"/>
            <a:r>
              <a:rPr lang="en-US"/>
              <a:t>Lorem ipsum dolor sit amet consectetur</a:t>
            </a:r>
          </a:p>
        </p:txBody>
      </p:sp>
      <p:sp>
        <p:nvSpPr>
          <p:cNvPr id="23" name="Text Placeholder 6">
            <a:extLst>
              <a:ext uri="{FF2B5EF4-FFF2-40B4-BE49-F238E27FC236}">
                <a16:creationId xmlns:a16="http://schemas.microsoft.com/office/drawing/2014/main" id="{E2CE97D9-9528-9544-B724-31061930A125}"/>
              </a:ext>
            </a:extLst>
          </p:cNvPr>
          <p:cNvSpPr>
            <a:spLocks noGrp="1"/>
          </p:cNvSpPr>
          <p:nvPr>
            <p:ph type="body" sz="quarter" idx="33" hasCustomPrompt="1"/>
          </p:nvPr>
        </p:nvSpPr>
        <p:spPr>
          <a:xfrm>
            <a:off x="851972" y="3396322"/>
            <a:ext cx="3338897"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6" name="Slide Number Placeholder 5">
            <a:extLst>
              <a:ext uri="{FF2B5EF4-FFF2-40B4-BE49-F238E27FC236}">
                <a16:creationId xmlns:a16="http://schemas.microsoft.com/office/drawing/2014/main" id="{FA353816-D034-4044-99E6-CD97FB225A2C}"/>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27" name="Straight Connector 26">
            <a:extLst>
              <a:ext uri="{FF2B5EF4-FFF2-40B4-BE49-F238E27FC236}">
                <a16:creationId xmlns:a16="http://schemas.microsoft.com/office/drawing/2014/main" id="{7FDD62BE-B25E-DD47-9084-14932C0026B0}"/>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3">
            <a:extLst>
              <a:ext uri="{FF2B5EF4-FFF2-40B4-BE49-F238E27FC236}">
                <a16:creationId xmlns:a16="http://schemas.microsoft.com/office/drawing/2014/main" id="{89213B4D-0565-0AFF-8B66-C898E6AE7BAF}"/>
              </a:ext>
            </a:extLst>
          </p:cNvPr>
          <p:cNvSpPr>
            <a:spLocks noGrp="1"/>
          </p:cNvSpPr>
          <p:nvPr>
            <p:ph sz="quarter" idx="15" hasCustomPrompt="1"/>
          </p:nvPr>
        </p:nvSpPr>
        <p:spPr>
          <a:xfrm>
            <a:off x="851972" y="6539808"/>
            <a:ext cx="333889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2649361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 + Statement - Bo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E16BC9-D1D1-1140-ACF0-73BCC83C5914}"/>
              </a:ext>
            </a:extLst>
          </p:cNvPr>
          <p:cNvSpPr>
            <a:spLocks noGrp="1"/>
          </p:cNvSpPr>
          <p:nvPr>
            <p:ph type="body" sz="quarter" idx="27" hasCustomPrompt="1"/>
          </p:nvPr>
        </p:nvSpPr>
        <p:spPr>
          <a:xfrm>
            <a:off x="853441" y="365762"/>
            <a:ext cx="10485120" cy="5574604"/>
          </a:xfrm>
          <a:prstGeom prst="rect">
            <a:avLst/>
          </a:prstGeom>
        </p:spPr>
        <p:txBody>
          <a:bodyPr anchor="t" anchorCtr="0">
            <a:spAutoFit/>
          </a:bodyPr>
          <a:lstStyle>
            <a:lvl1pPr marL="0" indent="0" algn="l">
              <a:lnSpc>
                <a:spcPct val="110000"/>
              </a:lnSpc>
              <a:spcBef>
                <a:spcPts val="0"/>
              </a:spcBef>
              <a:buNone/>
              <a:defRPr sz="6667" b="1">
                <a:solidFill>
                  <a:srgbClr val="4E2883"/>
                </a:solidFill>
                <a:latin typeface="Neue Haas Grotesk Text Pro" panose="020B0504020202020204" pitchFamily="34" charset="0"/>
              </a:defRPr>
            </a:lvl1pPr>
          </a:lstStyle>
          <a:p>
            <a:pPr lvl="0"/>
            <a:r>
              <a:rPr lang="en-US"/>
              <a:t>Lorem ipsum dolor </a:t>
            </a:r>
            <a:br>
              <a:rPr lang="en-US"/>
            </a:br>
            <a:r>
              <a:rPr lang="en-US"/>
              <a:t>sit amet consectetur adipiscing elit. Sed </a:t>
            </a:r>
            <a:br>
              <a:rPr lang="en-US"/>
            </a:br>
            <a:r>
              <a:rPr lang="en-US"/>
              <a:t>do eiusmod tempor incididunt ut labore et. </a:t>
            </a:r>
          </a:p>
        </p:txBody>
      </p:sp>
      <p:sp>
        <p:nvSpPr>
          <p:cNvPr id="4" name="Content Placeholder 3">
            <a:extLst>
              <a:ext uri="{FF2B5EF4-FFF2-40B4-BE49-F238E27FC236}">
                <a16:creationId xmlns:a16="http://schemas.microsoft.com/office/drawing/2014/main" id="{A57341F2-BB83-A82C-F366-638DD083C8B2}"/>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73518119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LANK + Disclosure + Page">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4442E58A-0581-3646-09F2-4C15AB72051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67722554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3"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HaasGroteskText Pro" panose="020B0504020202020204" pitchFamily="34" charset="77"/>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6" y="6410444"/>
            <a:ext cx="9091169" cy="230405"/>
          </a:xfrm>
          <a:prstGeom prst="rect">
            <a:avLst/>
          </a:prstGeom>
          <a:noFill/>
        </p:spPr>
        <p:txBody>
          <a:bodyPr wrap="square" lIns="0" bIns="0" rtlCol="0" anchor="b" anchorCtr="0">
            <a:noAutofit/>
          </a:bodyPr>
          <a:lstStyle/>
          <a:p>
            <a:pPr>
              <a:lnSpc>
                <a:spcPct val="130000"/>
              </a:lnSpc>
            </a:pPr>
            <a:r>
              <a:rPr lang="en-US" sz="800">
                <a:latin typeface="NeueHaasGroteskText Pro" panose="020B0504020202020204" pitchFamily="34" charset="77"/>
                <a:cs typeface="Arial" pitchFamily="34" charset="0"/>
              </a:rPr>
              <a:t>Copyright © 2022 HealthEquity, Inc. All rights reserved.  |  HealthEquity does not provide legal, tax or financial advice.</a:t>
            </a:r>
          </a:p>
        </p:txBody>
      </p:sp>
      <p:sp>
        <p:nvSpPr>
          <p:cNvPr id="14" name="Picture Placeholder 9">
            <a:extLst>
              <a:ext uri="{FF2B5EF4-FFF2-40B4-BE49-F238E27FC236}">
                <a16:creationId xmlns:a16="http://schemas.microsoft.com/office/drawing/2014/main" id="{F238E1A7-75A2-4B4E-B531-FA0B776B4FF2}"/>
              </a:ext>
            </a:extLst>
          </p:cNvPr>
          <p:cNvSpPr>
            <a:spLocks noGrp="1"/>
          </p:cNvSpPr>
          <p:nvPr>
            <p:ph type="pic" sz="quarter" idx="16" hasCustomPrompt="1"/>
          </p:nvPr>
        </p:nvSpPr>
        <p:spPr>
          <a:xfrm>
            <a:off x="9602480" y="387561"/>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HaasGroteskText Pro" panose="020B0504020202020204" pitchFamily="34" charset="77"/>
              </a:defRPr>
            </a:lvl1pPr>
          </a:lstStyle>
          <a:p>
            <a:r>
              <a:rPr lang="en-US"/>
              <a:t>Partner logo</a:t>
            </a:r>
          </a:p>
        </p:txBody>
      </p:sp>
      <p:sp>
        <p:nvSpPr>
          <p:cNvPr id="9" name="Title 1">
            <a:extLst>
              <a:ext uri="{FF2B5EF4-FFF2-40B4-BE49-F238E27FC236}">
                <a16:creationId xmlns:a16="http://schemas.microsoft.com/office/drawing/2014/main" id="{5A97D006-75F5-7043-BB5C-479A1341B695}"/>
              </a:ext>
            </a:extLst>
          </p:cNvPr>
          <p:cNvSpPr>
            <a:spLocks noGrp="1"/>
          </p:cNvSpPr>
          <p:nvPr>
            <p:ph type="title" hasCustomPrompt="1"/>
          </p:nvPr>
        </p:nvSpPr>
        <p:spPr>
          <a:xfrm>
            <a:off x="600373" y="3472179"/>
            <a:ext cx="10911144" cy="2189061"/>
          </a:xfrm>
          <a:prstGeom prst="rect">
            <a:avLst/>
          </a:prstGeom>
        </p:spPr>
        <p:txBody>
          <a:bodyPr wrap="square" lIns="0" rIns="0" anchor="t" anchorCtr="0">
            <a:spAutoFit/>
          </a:bodyPr>
          <a:lstStyle>
            <a:lvl1pPr algn="l">
              <a:lnSpc>
                <a:spcPct val="110000"/>
              </a:lnSpc>
              <a:defRPr sz="6667" b="1" cap="none" baseline="0">
                <a:solidFill>
                  <a:schemeClr val="tx2"/>
                </a:solidFill>
                <a:latin typeface="NeueHaasGroteskText Pro" panose="020B0504020202020204" pitchFamily="34" charset="77"/>
              </a:defRPr>
            </a:lvl1pPr>
          </a:lstStyle>
          <a:p>
            <a:r>
              <a:rPr lang="en-US"/>
              <a:t>Click here to add presentation title</a:t>
            </a:r>
          </a:p>
        </p:txBody>
      </p:sp>
      <p:sp>
        <p:nvSpPr>
          <p:cNvPr id="11" name="Content Placeholder 3">
            <a:extLst>
              <a:ext uri="{FF2B5EF4-FFF2-40B4-BE49-F238E27FC236}">
                <a16:creationId xmlns:a16="http://schemas.microsoft.com/office/drawing/2014/main" id="{23EB37A0-AE87-C279-AE20-50A327C61C72}"/>
              </a:ext>
            </a:extLst>
          </p:cNvPr>
          <p:cNvSpPr>
            <a:spLocks noGrp="1"/>
          </p:cNvSpPr>
          <p:nvPr>
            <p:ph sz="quarter" idx="11" hasCustomPrompt="1"/>
          </p:nvPr>
        </p:nvSpPr>
        <p:spPr>
          <a:xfrm>
            <a:off x="600376" y="6320575"/>
            <a:ext cx="10611137" cy="141064"/>
          </a:xfrm>
          <a:prstGeom prst="rect">
            <a:avLst/>
          </a:prstGeom>
        </p:spPr>
        <p:txBody>
          <a:bodyPr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HaasGroteskText Pro" panose="020B0504020202020204" pitchFamily="34" charset="77"/>
              </a:defRPr>
            </a:lvl1pPr>
            <a:lvl2pPr marL="609555" indent="0">
              <a:buNone/>
              <a:defRPr sz="1467"/>
            </a:lvl2pPr>
            <a:lvl3pPr marL="1219110" indent="0">
              <a:buNone/>
              <a:defRPr sz="1400"/>
            </a:lvl3pPr>
            <a:lvl4pPr marL="1828664" indent="0">
              <a:buNone/>
              <a:defRPr sz="1333"/>
            </a:lvl4pPr>
            <a:lvl5pPr marL="2438218" indent="0">
              <a:buNone/>
              <a:defRPr sz="1333"/>
            </a:lvl5pPr>
          </a:lstStyle>
          <a:p>
            <a:pPr lvl="0"/>
            <a:r>
              <a:rPr lang="en-US"/>
              <a:t>Month Year (Optional)</a:t>
            </a:r>
          </a:p>
        </p:txBody>
      </p:sp>
    </p:spTree>
    <p:extLst>
      <p:ext uri="{BB962C8B-B14F-4D97-AF65-F5344CB8AC3E}">
        <p14:creationId xmlns:p14="http://schemas.microsoft.com/office/powerpoint/2010/main" val="41030282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4" y="365761"/>
            <a:ext cx="10836993" cy="1408527"/>
          </a:xfrm>
          <a:prstGeom prst="rect">
            <a:avLst/>
          </a:prstGeom>
        </p:spPr>
        <p:txBody>
          <a:bodyPr wrap="square" lIns="0" rIns="0" anchor="t" anchorCtr="0">
            <a:spAutoFit/>
          </a:bodyPr>
          <a:lstStyle>
            <a:lvl1pPr marL="0" marR="0" indent="0" algn="l" defTabSz="609555"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2">
            <a:extLst>
              <a:ext uri="{FF2B5EF4-FFF2-40B4-BE49-F238E27FC236}">
                <a16:creationId xmlns:a16="http://schemas.microsoft.com/office/drawing/2014/main" id="{E73F3CEC-0F91-E2D9-C447-496F77592B6B}"/>
              </a:ext>
            </a:extLst>
          </p:cNvPr>
          <p:cNvSpPr>
            <a:spLocks noGrp="1"/>
          </p:cNvSpPr>
          <p:nvPr>
            <p:ph sz="quarter" idx="14"/>
          </p:nvPr>
        </p:nvSpPr>
        <p:spPr>
          <a:xfrm>
            <a:off x="853019" y="2076453"/>
            <a:ext cx="10837333"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5DFE0DC6-BB45-8CE2-95F1-6E0CEEC88158}"/>
              </a:ext>
            </a:extLst>
          </p:cNvPr>
          <p:cNvSpPr>
            <a:spLocks noGrp="1"/>
          </p:cNvSpPr>
          <p:nvPr>
            <p:ph sz="quarter" idx="15" hasCustomPrompt="1"/>
          </p:nvPr>
        </p:nvSpPr>
        <p:spPr>
          <a:xfrm>
            <a:off x="853017" y="6531735"/>
            <a:ext cx="10744200" cy="147156"/>
          </a:xfrm>
        </p:spPr>
        <p:txBody>
          <a:bodyPr/>
          <a:lstStyle>
            <a:lvl1pPr marL="0" indent="0">
              <a:buNone/>
              <a:defRPr sz="800">
                <a:latin typeface="NeueHaasGroteskText Pro" panose="020B0504020202020204" pitchFamily="34" charset="77"/>
              </a:defRPr>
            </a:lvl1pPr>
            <a:lvl2pPr marL="237055" indent="0">
              <a:buNone/>
              <a:defRPr sz="800"/>
            </a:lvl2pPr>
            <a:lvl3pPr marL="463527" indent="0">
              <a:buNone/>
              <a:defRPr sz="800"/>
            </a:lvl3pPr>
            <a:lvl4pPr marL="689999" indent="0">
              <a:buNone/>
              <a:defRPr sz="800"/>
            </a:lvl4pPr>
            <a:lvl5pPr marL="692116" indent="0">
              <a:buNone/>
              <a:defRPr sz="800"/>
            </a:lvl5pPr>
          </a:lstStyle>
          <a:p>
            <a:pPr lvl="0"/>
            <a:r>
              <a:rPr lang="en-US"/>
              <a:t>Click to insert disclosure text</a:t>
            </a:r>
          </a:p>
        </p:txBody>
      </p:sp>
    </p:spTree>
    <p:extLst>
      <p:ext uri="{BB962C8B-B14F-4D97-AF65-F5344CB8AC3E}">
        <p14:creationId xmlns:p14="http://schemas.microsoft.com/office/powerpoint/2010/main" val="24589414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ent - with image">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3"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HaasGroteskText Pro" panose="020B0504020202020204" pitchFamily="34" charset="77"/>
              </a:defRPr>
            </a:lvl1pPr>
            <a:lvl2pPr marL="609555" indent="0">
              <a:buNone/>
              <a:defRPr sz="3733"/>
            </a:lvl2pPr>
            <a:lvl3pPr marL="1219110" indent="0">
              <a:buNone/>
              <a:defRPr sz="3200"/>
            </a:lvl3pPr>
            <a:lvl4pPr marL="1828664" indent="0">
              <a:buNone/>
              <a:defRPr sz="2667"/>
            </a:lvl4pPr>
            <a:lvl5pPr marL="2438218" indent="0">
              <a:buNone/>
              <a:defRPr sz="2667"/>
            </a:lvl5pPr>
            <a:lvl6pPr marL="3047772" indent="0">
              <a:buNone/>
              <a:defRPr sz="2667"/>
            </a:lvl6pPr>
            <a:lvl7pPr marL="3657327" indent="0">
              <a:buNone/>
              <a:defRPr sz="2667"/>
            </a:lvl7pPr>
            <a:lvl8pPr marL="4266880" indent="0">
              <a:buNone/>
              <a:defRPr sz="2667"/>
            </a:lvl8pPr>
            <a:lvl9pPr marL="4876435"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3" y="365760"/>
            <a:ext cx="5247652" cy="1408527"/>
          </a:xfrm>
          <a:prstGeom prst="rect">
            <a:avLst/>
          </a:prstGeom>
        </p:spPr>
        <p:txBody>
          <a:bodyPr wrap="square" lIns="0" rIns="0" anchor="t" anchorCtr="0">
            <a:spAutoFit/>
          </a:bodyPr>
          <a:lstStyle>
            <a:lvl1pPr marL="0" marR="0" indent="0" algn="l" defTabSz="609555"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amet sed do</a:t>
            </a:r>
          </a:p>
        </p:txBody>
      </p:sp>
      <p:sp>
        <p:nvSpPr>
          <p:cNvPr id="6" name="Content Placeholder 2">
            <a:extLst>
              <a:ext uri="{FF2B5EF4-FFF2-40B4-BE49-F238E27FC236}">
                <a16:creationId xmlns:a16="http://schemas.microsoft.com/office/drawing/2014/main" id="{7F99FE5B-5E9F-BFA8-69AC-7C90660FDB80}"/>
              </a:ext>
            </a:extLst>
          </p:cNvPr>
          <p:cNvSpPr>
            <a:spLocks noGrp="1"/>
          </p:cNvSpPr>
          <p:nvPr>
            <p:ph sz="quarter" idx="14"/>
          </p:nvPr>
        </p:nvSpPr>
        <p:spPr>
          <a:xfrm>
            <a:off x="853019" y="2076453"/>
            <a:ext cx="5253076"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04437CF8-11BC-8851-994F-54070E9CB0DF}"/>
              </a:ext>
            </a:extLst>
          </p:cNvPr>
          <p:cNvSpPr>
            <a:spLocks noGrp="1"/>
          </p:cNvSpPr>
          <p:nvPr>
            <p:ph sz="quarter" idx="15" hasCustomPrompt="1"/>
          </p:nvPr>
        </p:nvSpPr>
        <p:spPr>
          <a:xfrm>
            <a:off x="853019" y="6531735"/>
            <a:ext cx="5242983" cy="147156"/>
          </a:xfrm>
        </p:spPr>
        <p:txBody>
          <a:bodyPr/>
          <a:lstStyle>
            <a:lvl1pPr marL="0" indent="0">
              <a:buNone/>
              <a:defRPr sz="800">
                <a:latin typeface="NeueHaasGroteskText Pro" panose="020B0504020202020204" pitchFamily="34" charset="77"/>
              </a:defRPr>
            </a:lvl1pPr>
            <a:lvl2pPr marL="237055" indent="0">
              <a:buNone/>
              <a:defRPr sz="800"/>
            </a:lvl2pPr>
            <a:lvl3pPr marL="463527" indent="0">
              <a:buNone/>
              <a:defRPr sz="800"/>
            </a:lvl3pPr>
            <a:lvl4pPr marL="689999" indent="0">
              <a:buNone/>
              <a:defRPr sz="800"/>
            </a:lvl4pPr>
            <a:lvl5pPr marL="692116" indent="0">
              <a:buNone/>
              <a:defRPr sz="800"/>
            </a:lvl5pPr>
          </a:lstStyle>
          <a:p>
            <a:pPr lvl="0"/>
            <a:r>
              <a:rPr lang="en-US"/>
              <a:t>Click to insert disclosure text</a:t>
            </a:r>
          </a:p>
        </p:txBody>
      </p:sp>
    </p:spTree>
    <p:extLst>
      <p:ext uri="{BB962C8B-B14F-4D97-AF65-F5344CB8AC3E}">
        <p14:creationId xmlns:p14="http://schemas.microsoft.com/office/powerpoint/2010/main" val="1731920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image" Target="../media/image1.png"/><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0.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image" Target="../media/image2.sv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18" Type="http://schemas.openxmlformats.org/officeDocument/2006/relationships/slideLayout" Target="../slideLayouts/slideLayout125.xml"/><Relationship Id="rId26" Type="http://schemas.openxmlformats.org/officeDocument/2006/relationships/image" Target="../media/image2.svg"/><Relationship Id="rId3" Type="http://schemas.openxmlformats.org/officeDocument/2006/relationships/slideLayout" Target="../slideLayouts/slideLayout110.xml"/><Relationship Id="rId21" Type="http://schemas.openxmlformats.org/officeDocument/2006/relationships/slideLayout" Target="../slideLayouts/slideLayout128.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5" Type="http://schemas.openxmlformats.org/officeDocument/2006/relationships/image" Target="../media/image1.png"/><Relationship Id="rId2" Type="http://schemas.openxmlformats.org/officeDocument/2006/relationships/slideLayout" Target="../slideLayouts/slideLayout109.xml"/><Relationship Id="rId16" Type="http://schemas.openxmlformats.org/officeDocument/2006/relationships/slideLayout" Target="../slideLayouts/slideLayout123.xml"/><Relationship Id="rId20" Type="http://schemas.openxmlformats.org/officeDocument/2006/relationships/slideLayout" Target="../slideLayouts/slideLayout127.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24" Type="http://schemas.openxmlformats.org/officeDocument/2006/relationships/theme" Target="../theme/theme11.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23" Type="http://schemas.openxmlformats.org/officeDocument/2006/relationships/slideLayout" Target="../slideLayouts/slideLayout130.xml"/><Relationship Id="rId10" Type="http://schemas.openxmlformats.org/officeDocument/2006/relationships/slideLayout" Target="../slideLayouts/slideLayout117.xml"/><Relationship Id="rId19" Type="http://schemas.openxmlformats.org/officeDocument/2006/relationships/slideLayout" Target="../slideLayouts/slideLayout126.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 Id="rId22"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18" Type="http://schemas.openxmlformats.org/officeDocument/2006/relationships/slideLayout" Target="../slideLayouts/slideLayout148.xml"/><Relationship Id="rId3" Type="http://schemas.openxmlformats.org/officeDocument/2006/relationships/slideLayout" Target="../slideLayouts/slideLayout133.xml"/><Relationship Id="rId21" Type="http://schemas.openxmlformats.org/officeDocument/2006/relationships/theme" Target="../theme/theme12.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17" Type="http://schemas.openxmlformats.org/officeDocument/2006/relationships/slideLayout" Target="../slideLayouts/slideLayout147.xml"/><Relationship Id="rId2" Type="http://schemas.openxmlformats.org/officeDocument/2006/relationships/slideLayout" Target="../slideLayouts/slideLayout132.xml"/><Relationship Id="rId16" Type="http://schemas.openxmlformats.org/officeDocument/2006/relationships/slideLayout" Target="../slideLayouts/slideLayout146.xml"/><Relationship Id="rId20" Type="http://schemas.openxmlformats.org/officeDocument/2006/relationships/slideLayout" Target="../slideLayouts/slideLayout150.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slideLayout" Target="../slideLayouts/slideLayout145.xml"/><Relationship Id="rId23" Type="http://schemas.openxmlformats.org/officeDocument/2006/relationships/image" Target="../media/image2.svg"/><Relationship Id="rId10" Type="http://schemas.openxmlformats.org/officeDocument/2006/relationships/slideLayout" Target="../slideLayouts/slideLayout140.xml"/><Relationship Id="rId19" Type="http://schemas.openxmlformats.org/officeDocument/2006/relationships/slideLayout" Target="../slideLayouts/slideLayout149.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 Id="rId22" Type="http://schemas.openxmlformats.org/officeDocument/2006/relationships/image" Target="../media/image1.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18" Type="http://schemas.openxmlformats.org/officeDocument/2006/relationships/slideLayout" Target="../slideLayouts/slideLayout168.xml"/><Relationship Id="rId3" Type="http://schemas.openxmlformats.org/officeDocument/2006/relationships/slideLayout" Target="../slideLayouts/slideLayout153.xml"/><Relationship Id="rId21" Type="http://schemas.openxmlformats.org/officeDocument/2006/relationships/slideLayout" Target="../slideLayouts/slideLayout171.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17" Type="http://schemas.openxmlformats.org/officeDocument/2006/relationships/slideLayout" Target="../slideLayouts/slideLayout167.xml"/><Relationship Id="rId2" Type="http://schemas.openxmlformats.org/officeDocument/2006/relationships/slideLayout" Target="../slideLayouts/slideLayout152.xml"/><Relationship Id="rId16" Type="http://schemas.openxmlformats.org/officeDocument/2006/relationships/slideLayout" Target="../slideLayouts/slideLayout166.xml"/><Relationship Id="rId20" Type="http://schemas.openxmlformats.org/officeDocument/2006/relationships/slideLayout" Target="../slideLayouts/slideLayout170.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24" Type="http://schemas.openxmlformats.org/officeDocument/2006/relationships/image" Target="../media/image2.svg"/><Relationship Id="rId5" Type="http://schemas.openxmlformats.org/officeDocument/2006/relationships/slideLayout" Target="../slideLayouts/slideLayout155.xml"/><Relationship Id="rId15" Type="http://schemas.openxmlformats.org/officeDocument/2006/relationships/slideLayout" Target="../slideLayouts/slideLayout165.xml"/><Relationship Id="rId23" Type="http://schemas.openxmlformats.org/officeDocument/2006/relationships/image" Target="../media/image1.png"/><Relationship Id="rId10" Type="http://schemas.openxmlformats.org/officeDocument/2006/relationships/slideLayout" Target="../slideLayouts/slideLayout160.xml"/><Relationship Id="rId19" Type="http://schemas.openxmlformats.org/officeDocument/2006/relationships/slideLayout" Target="../slideLayouts/slideLayout169.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 Id="rId22"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slideLayout" Target="../slideLayouts/slideLayout184.xml"/><Relationship Id="rId18" Type="http://schemas.openxmlformats.org/officeDocument/2006/relationships/slideLayout" Target="../slideLayouts/slideLayout189.xml"/><Relationship Id="rId3" Type="http://schemas.openxmlformats.org/officeDocument/2006/relationships/slideLayout" Target="../slideLayouts/slideLayout174.xml"/><Relationship Id="rId21" Type="http://schemas.openxmlformats.org/officeDocument/2006/relationships/theme" Target="../theme/theme14.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17" Type="http://schemas.openxmlformats.org/officeDocument/2006/relationships/slideLayout" Target="../slideLayouts/slideLayout188.xml"/><Relationship Id="rId2" Type="http://schemas.openxmlformats.org/officeDocument/2006/relationships/slideLayout" Target="../slideLayouts/slideLayout173.xml"/><Relationship Id="rId16" Type="http://schemas.openxmlformats.org/officeDocument/2006/relationships/slideLayout" Target="../slideLayouts/slideLayout187.xml"/><Relationship Id="rId20" Type="http://schemas.openxmlformats.org/officeDocument/2006/relationships/slideLayout" Target="../slideLayouts/slideLayout191.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5" Type="http://schemas.openxmlformats.org/officeDocument/2006/relationships/slideLayout" Target="../slideLayouts/slideLayout186.xml"/><Relationship Id="rId23" Type="http://schemas.openxmlformats.org/officeDocument/2006/relationships/image" Target="../media/image2.svg"/><Relationship Id="rId10" Type="http://schemas.openxmlformats.org/officeDocument/2006/relationships/slideLayout" Target="../slideLayouts/slideLayout181.xml"/><Relationship Id="rId19" Type="http://schemas.openxmlformats.org/officeDocument/2006/relationships/slideLayout" Target="../slideLayouts/slideLayout190.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slideLayout" Target="../slideLayouts/slideLayout185.xml"/><Relationship Id="rId22" Type="http://schemas.openxmlformats.org/officeDocument/2006/relationships/image" Target="../media/image1.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18" Type="http://schemas.openxmlformats.org/officeDocument/2006/relationships/slideLayout" Target="../slideLayouts/slideLayout209.xml"/><Relationship Id="rId3" Type="http://schemas.openxmlformats.org/officeDocument/2006/relationships/slideLayout" Target="../slideLayouts/slideLayout194.xml"/><Relationship Id="rId21" Type="http://schemas.openxmlformats.org/officeDocument/2006/relationships/slideLayout" Target="../slideLayouts/slideLayout212.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17" Type="http://schemas.openxmlformats.org/officeDocument/2006/relationships/slideLayout" Target="../slideLayouts/slideLayout208.xml"/><Relationship Id="rId2" Type="http://schemas.openxmlformats.org/officeDocument/2006/relationships/slideLayout" Target="../slideLayouts/slideLayout193.xml"/><Relationship Id="rId16" Type="http://schemas.openxmlformats.org/officeDocument/2006/relationships/slideLayout" Target="../slideLayouts/slideLayout207.xml"/><Relationship Id="rId20" Type="http://schemas.openxmlformats.org/officeDocument/2006/relationships/slideLayout" Target="../slideLayouts/slideLayout211.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24" Type="http://schemas.openxmlformats.org/officeDocument/2006/relationships/image" Target="../media/image2.svg"/><Relationship Id="rId5" Type="http://schemas.openxmlformats.org/officeDocument/2006/relationships/slideLayout" Target="../slideLayouts/slideLayout196.xml"/><Relationship Id="rId15" Type="http://schemas.openxmlformats.org/officeDocument/2006/relationships/slideLayout" Target="../slideLayouts/slideLayout206.xml"/><Relationship Id="rId23" Type="http://schemas.openxmlformats.org/officeDocument/2006/relationships/image" Target="../media/image1.png"/><Relationship Id="rId10" Type="http://schemas.openxmlformats.org/officeDocument/2006/relationships/slideLayout" Target="../slideLayouts/slideLayout201.xml"/><Relationship Id="rId19" Type="http://schemas.openxmlformats.org/officeDocument/2006/relationships/slideLayout" Target="../slideLayouts/slideLayout210.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slideLayout" Target="../slideLayouts/slideLayout205.xml"/><Relationship Id="rId22"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slideLayout" Target="../slideLayouts/slideLayout225.xml"/><Relationship Id="rId18" Type="http://schemas.openxmlformats.org/officeDocument/2006/relationships/slideLayout" Target="../slideLayouts/slideLayout230.xml"/><Relationship Id="rId26" Type="http://schemas.openxmlformats.org/officeDocument/2006/relationships/image" Target="../media/image2.svg"/><Relationship Id="rId3" Type="http://schemas.openxmlformats.org/officeDocument/2006/relationships/slideLayout" Target="../slideLayouts/slideLayout215.xml"/><Relationship Id="rId21" Type="http://schemas.openxmlformats.org/officeDocument/2006/relationships/slideLayout" Target="../slideLayouts/slideLayout233.xml"/><Relationship Id="rId7" Type="http://schemas.openxmlformats.org/officeDocument/2006/relationships/slideLayout" Target="../slideLayouts/slideLayout219.xml"/><Relationship Id="rId12" Type="http://schemas.openxmlformats.org/officeDocument/2006/relationships/slideLayout" Target="../slideLayouts/slideLayout224.xml"/><Relationship Id="rId17" Type="http://schemas.openxmlformats.org/officeDocument/2006/relationships/slideLayout" Target="../slideLayouts/slideLayout229.xml"/><Relationship Id="rId25" Type="http://schemas.openxmlformats.org/officeDocument/2006/relationships/image" Target="../media/image1.png"/><Relationship Id="rId2" Type="http://schemas.openxmlformats.org/officeDocument/2006/relationships/slideLayout" Target="../slideLayouts/slideLayout214.xml"/><Relationship Id="rId16" Type="http://schemas.openxmlformats.org/officeDocument/2006/relationships/slideLayout" Target="../slideLayouts/slideLayout228.xml"/><Relationship Id="rId20" Type="http://schemas.openxmlformats.org/officeDocument/2006/relationships/slideLayout" Target="../slideLayouts/slideLayout232.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24" Type="http://schemas.openxmlformats.org/officeDocument/2006/relationships/theme" Target="../theme/theme16.xml"/><Relationship Id="rId5" Type="http://schemas.openxmlformats.org/officeDocument/2006/relationships/slideLayout" Target="../slideLayouts/slideLayout217.xml"/><Relationship Id="rId15" Type="http://schemas.openxmlformats.org/officeDocument/2006/relationships/slideLayout" Target="../slideLayouts/slideLayout227.xml"/><Relationship Id="rId23" Type="http://schemas.openxmlformats.org/officeDocument/2006/relationships/slideLayout" Target="../slideLayouts/slideLayout235.xml"/><Relationship Id="rId10" Type="http://schemas.openxmlformats.org/officeDocument/2006/relationships/slideLayout" Target="../slideLayouts/slideLayout222.xml"/><Relationship Id="rId19" Type="http://schemas.openxmlformats.org/officeDocument/2006/relationships/slideLayout" Target="../slideLayouts/slideLayout231.xml"/><Relationship Id="rId4" Type="http://schemas.openxmlformats.org/officeDocument/2006/relationships/slideLayout" Target="../slideLayouts/slideLayout216.xml"/><Relationship Id="rId9" Type="http://schemas.openxmlformats.org/officeDocument/2006/relationships/slideLayout" Target="../slideLayouts/slideLayout221.xml"/><Relationship Id="rId14" Type="http://schemas.openxmlformats.org/officeDocument/2006/relationships/slideLayout" Target="../slideLayouts/slideLayout226.xml"/><Relationship Id="rId22" Type="http://schemas.openxmlformats.org/officeDocument/2006/relationships/slideLayout" Target="../slideLayouts/slideLayout23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slideLayout" Target="../slideLayouts/slideLayout248.xml"/><Relationship Id="rId18" Type="http://schemas.openxmlformats.org/officeDocument/2006/relationships/slideLayout" Target="../slideLayouts/slideLayout253.xml"/><Relationship Id="rId26" Type="http://schemas.openxmlformats.org/officeDocument/2006/relationships/image" Target="../media/image2.svg"/><Relationship Id="rId3" Type="http://schemas.openxmlformats.org/officeDocument/2006/relationships/slideLayout" Target="../slideLayouts/slideLayout238.xml"/><Relationship Id="rId21" Type="http://schemas.openxmlformats.org/officeDocument/2006/relationships/slideLayout" Target="../slideLayouts/slideLayout256.xml"/><Relationship Id="rId7" Type="http://schemas.openxmlformats.org/officeDocument/2006/relationships/slideLayout" Target="../slideLayouts/slideLayout242.xml"/><Relationship Id="rId12" Type="http://schemas.openxmlformats.org/officeDocument/2006/relationships/slideLayout" Target="../slideLayouts/slideLayout247.xml"/><Relationship Id="rId17" Type="http://schemas.openxmlformats.org/officeDocument/2006/relationships/slideLayout" Target="../slideLayouts/slideLayout252.xml"/><Relationship Id="rId25" Type="http://schemas.openxmlformats.org/officeDocument/2006/relationships/image" Target="../media/image1.png"/><Relationship Id="rId2" Type="http://schemas.openxmlformats.org/officeDocument/2006/relationships/slideLayout" Target="../slideLayouts/slideLayout237.xml"/><Relationship Id="rId16" Type="http://schemas.openxmlformats.org/officeDocument/2006/relationships/slideLayout" Target="../slideLayouts/slideLayout251.xml"/><Relationship Id="rId20" Type="http://schemas.openxmlformats.org/officeDocument/2006/relationships/slideLayout" Target="../slideLayouts/slideLayout255.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24" Type="http://schemas.openxmlformats.org/officeDocument/2006/relationships/theme" Target="../theme/theme17.xml"/><Relationship Id="rId5" Type="http://schemas.openxmlformats.org/officeDocument/2006/relationships/slideLayout" Target="../slideLayouts/slideLayout240.xml"/><Relationship Id="rId15" Type="http://schemas.openxmlformats.org/officeDocument/2006/relationships/slideLayout" Target="../slideLayouts/slideLayout250.xml"/><Relationship Id="rId23" Type="http://schemas.openxmlformats.org/officeDocument/2006/relationships/slideLayout" Target="../slideLayouts/slideLayout258.xml"/><Relationship Id="rId10" Type="http://schemas.openxmlformats.org/officeDocument/2006/relationships/slideLayout" Target="../slideLayouts/slideLayout245.xml"/><Relationship Id="rId19" Type="http://schemas.openxmlformats.org/officeDocument/2006/relationships/slideLayout" Target="../slideLayouts/slideLayout254.xml"/><Relationship Id="rId4" Type="http://schemas.openxmlformats.org/officeDocument/2006/relationships/slideLayout" Target="../slideLayouts/slideLayout239.xml"/><Relationship Id="rId9" Type="http://schemas.openxmlformats.org/officeDocument/2006/relationships/slideLayout" Target="../slideLayouts/slideLayout244.xml"/><Relationship Id="rId14" Type="http://schemas.openxmlformats.org/officeDocument/2006/relationships/slideLayout" Target="../slideLayouts/slideLayout249.xml"/><Relationship Id="rId22" Type="http://schemas.openxmlformats.org/officeDocument/2006/relationships/slideLayout" Target="../slideLayouts/slideLayout25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image" Target="../media/image1.png"/><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image" Target="../media/image2.svg"/><Relationship Id="rId5" Type="http://schemas.openxmlformats.org/officeDocument/2006/relationships/slideLayout" Target="../slideLayouts/slideLayout36.xml"/><Relationship Id="rId10" Type="http://schemas.openxmlformats.org/officeDocument/2006/relationships/image" Target="../media/image1.png"/><Relationship Id="rId4" Type="http://schemas.openxmlformats.org/officeDocument/2006/relationships/slideLayout" Target="../slideLayouts/slideLayout35.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image" Target="../media/image2.svg"/><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image" Target="../media/image1.png"/><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theme" Target="../theme/theme4.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65.xml"/><Relationship Id="rId7" Type="http://schemas.openxmlformats.org/officeDocument/2006/relationships/theme" Target="../theme/theme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5" Type="http://schemas.openxmlformats.org/officeDocument/2006/relationships/slideLayout" Target="../slideLayouts/slideLayout67.xml"/><Relationship Id="rId4" Type="http://schemas.openxmlformats.org/officeDocument/2006/relationships/slideLayout" Target="../slideLayouts/slideLayout66.xml"/><Relationship Id="rId9" Type="http://schemas.openxmlformats.org/officeDocument/2006/relationships/image" Target="../media/image2.sv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70.xml"/><Relationship Id="rId1" Type="http://schemas.openxmlformats.org/officeDocument/2006/relationships/slideLayout" Target="../slideLayouts/slideLayout69.xml"/><Relationship Id="rId5" Type="http://schemas.openxmlformats.org/officeDocument/2006/relationships/image" Target="../media/image2.svg"/><Relationship Id="rId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theme" Target="../theme/theme7.xml"/><Relationship Id="rId5" Type="http://schemas.openxmlformats.org/officeDocument/2006/relationships/slideLayout" Target="../slideLayouts/slideLayout75.xml"/><Relationship Id="rId4"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5" Type="http://schemas.openxmlformats.org/officeDocument/2006/relationships/image" Target="../media/image2.svg"/><Relationship Id="rId4"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3" Type="http://schemas.openxmlformats.org/officeDocument/2006/relationships/slideLayout" Target="../slideLayouts/slideLayout80.xml"/><Relationship Id="rId21" Type="http://schemas.openxmlformats.org/officeDocument/2006/relationships/image" Target="../media/image1.png"/><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theme" Target="../theme/theme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2" y="454589"/>
            <a:ext cx="10695005"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2" y="1584961"/>
            <a:ext cx="10695005" cy="1565129"/>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sp>
        <p:nvSpPr>
          <p:cNvPr id="4" name="TextBox 3">
            <a:extLst>
              <a:ext uri="{FF2B5EF4-FFF2-40B4-BE49-F238E27FC236}">
                <a16:creationId xmlns:a16="http://schemas.microsoft.com/office/drawing/2014/main" id="{809F8DFE-154A-824D-8EDF-169AEDB8870E}"/>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a:latin typeface="Neue Haas Grotesk Text Pro" panose="020B0504020202020204" pitchFamily="34" charset="0"/>
                <a:cs typeface="Arial" pitchFamily="34" charset="0"/>
              </a:rPr>
              <a:t>Copyright © 2023 HealthEquity, Inc. All rights reserved.  |  HealthEquity does not provide legal, tax or financial advice.</a:t>
            </a:r>
          </a:p>
        </p:txBody>
      </p:sp>
    </p:spTree>
    <p:extLst>
      <p:ext uri="{BB962C8B-B14F-4D97-AF65-F5344CB8AC3E}">
        <p14:creationId xmlns:p14="http://schemas.microsoft.com/office/powerpoint/2010/main" val="11109275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3" y="454590"/>
            <a:ext cx="10695005"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3" y="1584962"/>
            <a:ext cx="10695005" cy="1565129"/>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grpSp>
        <p:nvGrpSpPr>
          <p:cNvPr id="4" name="Group 3">
            <a:extLst>
              <a:ext uri="{FF2B5EF4-FFF2-40B4-BE49-F238E27FC236}">
                <a16:creationId xmlns:a16="http://schemas.microsoft.com/office/drawing/2014/main" id="{12F40332-1697-D24F-8A94-40762AF45FB0}"/>
              </a:ext>
            </a:extLst>
          </p:cNvPr>
          <p:cNvGrpSpPr/>
          <p:nvPr userDrawn="1"/>
        </p:nvGrpSpPr>
        <p:grpSpPr>
          <a:xfrm rot="16200000">
            <a:off x="-764258" y="764261"/>
            <a:ext cx="2077163" cy="548641"/>
            <a:chOff x="16071" y="4"/>
            <a:chExt cx="2669546" cy="705108"/>
          </a:xfrm>
        </p:grpSpPr>
        <p:sp>
          <p:nvSpPr>
            <p:cNvPr id="5" name="Rectangle 4">
              <a:extLst>
                <a:ext uri="{FF2B5EF4-FFF2-40B4-BE49-F238E27FC236}">
                  <a16:creationId xmlns:a16="http://schemas.microsoft.com/office/drawing/2014/main" id="{1871B9ED-AD50-9B41-AD87-C2D1DA8FEC54}"/>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 Haas Grotesk Text Pro" panose="020B0504020202020204" pitchFamily="34" charset="0"/>
              </a:endParaRPr>
            </a:p>
          </p:txBody>
        </p:sp>
        <p:pic>
          <p:nvPicPr>
            <p:cNvPr id="6" name="Graphic 5">
              <a:extLst>
                <a:ext uri="{FF2B5EF4-FFF2-40B4-BE49-F238E27FC236}">
                  <a16:creationId xmlns:a16="http://schemas.microsoft.com/office/drawing/2014/main" id="{17CACF8B-EC7E-5447-BD20-D77E25818141}"/>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601959" y="257198"/>
              <a:ext cx="1479804" cy="236770"/>
            </a:xfrm>
            <a:prstGeom prst="rect">
              <a:avLst/>
            </a:prstGeom>
          </p:spPr>
        </p:pic>
      </p:grpSp>
      <p:sp>
        <p:nvSpPr>
          <p:cNvPr id="8" name="Slide Number Placeholder 5">
            <a:extLst>
              <a:ext uri="{FF2B5EF4-FFF2-40B4-BE49-F238E27FC236}">
                <a16:creationId xmlns:a16="http://schemas.microsoft.com/office/drawing/2014/main" id="{484B37C4-04F4-4145-8C85-0318F6CBB2C9}"/>
              </a:ext>
            </a:extLst>
          </p:cNvPr>
          <p:cNvSpPr txBox="1">
            <a:spLocks/>
          </p:cNvSpPr>
          <p:nvPr userDrawn="1"/>
        </p:nvSpPr>
        <p:spPr>
          <a:xfrm>
            <a:off x="11690437"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10" name="Straight Connector 9">
            <a:extLst>
              <a:ext uri="{FF2B5EF4-FFF2-40B4-BE49-F238E27FC236}">
                <a16:creationId xmlns:a16="http://schemas.microsoft.com/office/drawing/2014/main" id="{9F1C095F-B40B-D540-923B-453102499EAC}"/>
              </a:ext>
            </a:extLst>
          </p:cNvPr>
          <p:cNvCxnSpPr>
            <a:cxnSpLocks/>
          </p:cNvCxnSpPr>
          <p:nvPr userDrawn="1"/>
        </p:nvCxnSpPr>
        <p:spPr>
          <a:xfrm>
            <a:off x="11732300" y="6532176"/>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39212557"/>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hf sldNum="0" hdr="0" ftr="0" dt="0"/>
  <p:txStyles>
    <p:titleStyle>
      <a:lvl1pPr algn="l" defTabSz="609555"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p:titleStyle>
    <p:bodyStyle>
      <a:lvl1pPr marL="237055" indent="-237055" algn="l" defTabSz="609555"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27" indent="-226473" algn="l" defTabSz="609555"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89999" indent="-226473" algn="l" defTabSz="609555"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72" indent="-226473" algn="l" defTabSz="609555"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72" indent="-224356" algn="l" defTabSz="609555"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55" rtl="0" eaLnBrk="1" latinLnBrk="0" hangingPunct="1">
        <a:defRPr sz="2400" kern="1200">
          <a:solidFill>
            <a:schemeClr val="tx1"/>
          </a:solidFill>
          <a:latin typeface="+mn-lt"/>
          <a:ea typeface="+mn-ea"/>
          <a:cs typeface="+mn-cs"/>
        </a:defRPr>
      </a:lvl1pPr>
      <a:lvl2pPr marL="609555" algn="l" defTabSz="609555" rtl="0" eaLnBrk="1" latinLnBrk="0" hangingPunct="1">
        <a:defRPr sz="2400" kern="1200">
          <a:solidFill>
            <a:schemeClr val="tx1"/>
          </a:solidFill>
          <a:latin typeface="+mn-lt"/>
          <a:ea typeface="+mn-ea"/>
          <a:cs typeface="+mn-cs"/>
        </a:defRPr>
      </a:lvl2pPr>
      <a:lvl3pPr marL="1219110" algn="l" defTabSz="609555" rtl="0" eaLnBrk="1" latinLnBrk="0" hangingPunct="1">
        <a:defRPr sz="2400" kern="1200">
          <a:solidFill>
            <a:schemeClr val="tx1"/>
          </a:solidFill>
          <a:latin typeface="+mn-lt"/>
          <a:ea typeface="+mn-ea"/>
          <a:cs typeface="+mn-cs"/>
        </a:defRPr>
      </a:lvl3pPr>
      <a:lvl4pPr marL="1828664" algn="l" defTabSz="609555" rtl="0" eaLnBrk="1" latinLnBrk="0" hangingPunct="1">
        <a:defRPr sz="2400" kern="1200">
          <a:solidFill>
            <a:schemeClr val="tx1"/>
          </a:solidFill>
          <a:latin typeface="+mn-lt"/>
          <a:ea typeface="+mn-ea"/>
          <a:cs typeface="+mn-cs"/>
        </a:defRPr>
      </a:lvl4pPr>
      <a:lvl5pPr marL="2438218" algn="l" defTabSz="609555" rtl="0" eaLnBrk="1" latinLnBrk="0" hangingPunct="1">
        <a:defRPr sz="2400" kern="1200">
          <a:solidFill>
            <a:schemeClr val="tx1"/>
          </a:solidFill>
          <a:latin typeface="+mn-lt"/>
          <a:ea typeface="+mn-ea"/>
          <a:cs typeface="+mn-cs"/>
        </a:defRPr>
      </a:lvl5pPr>
      <a:lvl6pPr marL="3047772" algn="l" defTabSz="609555" rtl="0" eaLnBrk="1" latinLnBrk="0" hangingPunct="1">
        <a:defRPr sz="2400" kern="1200">
          <a:solidFill>
            <a:schemeClr val="tx1"/>
          </a:solidFill>
          <a:latin typeface="+mn-lt"/>
          <a:ea typeface="+mn-ea"/>
          <a:cs typeface="+mn-cs"/>
        </a:defRPr>
      </a:lvl6pPr>
      <a:lvl7pPr marL="3657327" algn="l" defTabSz="609555" rtl="0" eaLnBrk="1" latinLnBrk="0" hangingPunct="1">
        <a:defRPr sz="2400" kern="1200">
          <a:solidFill>
            <a:schemeClr val="tx1"/>
          </a:solidFill>
          <a:latin typeface="+mn-lt"/>
          <a:ea typeface="+mn-ea"/>
          <a:cs typeface="+mn-cs"/>
        </a:defRPr>
      </a:lvl7pPr>
      <a:lvl8pPr marL="4266880" algn="l" defTabSz="609555" rtl="0" eaLnBrk="1" latinLnBrk="0" hangingPunct="1">
        <a:defRPr sz="2400" kern="1200">
          <a:solidFill>
            <a:schemeClr val="tx1"/>
          </a:solidFill>
          <a:latin typeface="+mn-lt"/>
          <a:ea typeface="+mn-ea"/>
          <a:cs typeface="+mn-cs"/>
        </a:defRPr>
      </a:lvl8pPr>
      <a:lvl9pPr marL="4876435" algn="l" defTabSz="609555"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2" y="454589"/>
            <a:ext cx="10695005"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2" y="1584961"/>
            <a:ext cx="10695005" cy="1565129"/>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cxnSp>
        <p:nvCxnSpPr>
          <p:cNvPr id="8" name="Straight Connector 7">
            <a:extLst>
              <a:ext uri="{FF2B5EF4-FFF2-40B4-BE49-F238E27FC236}">
                <a16:creationId xmlns:a16="http://schemas.microsoft.com/office/drawing/2014/main" id="{A15A60FC-510C-A94B-AE35-C996BCE0F49D}"/>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nvGrpSpPr>
          <p:cNvPr id="10" name="Group 9">
            <a:extLst>
              <a:ext uri="{FF2B5EF4-FFF2-40B4-BE49-F238E27FC236}">
                <a16:creationId xmlns:a16="http://schemas.microsoft.com/office/drawing/2014/main" id="{50642416-14BC-4147-834D-B4E29753EA27}"/>
              </a:ext>
            </a:extLst>
          </p:cNvPr>
          <p:cNvGrpSpPr/>
          <p:nvPr userDrawn="1"/>
        </p:nvGrpSpPr>
        <p:grpSpPr>
          <a:xfrm rot="16200000">
            <a:off x="-764258" y="764260"/>
            <a:ext cx="2077163" cy="548641"/>
            <a:chOff x="16071" y="4"/>
            <a:chExt cx="2669546" cy="705108"/>
          </a:xfrm>
        </p:grpSpPr>
        <p:sp>
          <p:nvSpPr>
            <p:cNvPr id="11" name="Rectangle 10">
              <a:extLst>
                <a:ext uri="{FF2B5EF4-FFF2-40B4-BE49-F238E27FC236}">
                  <a16:creationId xmlns:a16="http://schemas.microsoft.com/office/drawing/2014/main" id="{82F945A4-39CD-4241-B20D-07F26E7CE986}"/>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 Haas Grotesk Text Pro" panose="020B0504020202020204" pitchFamily="34" charset="0"/>
              </a:endParaRPr>
            </a:p>
          </p:txBody>
        </p:sp>
        <p:pic>
          <p:nvPicPr>
            <p:cNvPr id="12" name="Graphic 11">
              <a:extLst>
                <a:ext uri="{FF2B5EF4-FFF2-40B4-BE49-F238E27FC236}">
                  <a16:creationId xmlns:a16="http://schemas.microsoft.com/office/drawing/2014/main" id="{A2C6F99D-7FDF-5943-8244-480F4FEBA3B7}"/>
                </a:ext>
              </a:extLst>
            </p:cNvPr>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3776501040"/>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 id="2147483814" r:id="rId18"/>
    <p:sldLayoutId id="2147483815" r:id="rId19"/>
    <p:sldLayoutId id="2147483816" r:id="rId20"/>
    <p:sldLayoutId id="2147483817" r:id="rId21"/>
    <p:sldLayoutId id="2147483818" r:id="rId22"/>
    <p:sldLayoutId id="2147483819" r:id="rId23"/>
  </p:sldLayoutIdLst>
  <p:hf sldNum="0" hdr="0" ftr="0" dt="0"/>
  <p:txStyles>
    <p:titleStyle>
      <a:lvl1pPr algn="l" defTabSz="609570" rtl="0" eaLnBrk="1" latinLnBrk="0" hangingPunct="1">
        <a:spcBef>
          <a:spcPct val="0"/>
        </a:spcBef>
        <a:buNone/>
        <a:defRPr sz="4267" b="1" i="0" kern="1200">
          <a:solidFill>
            <a:schemeClr val="tx2"/>
          </a:solidFill>
          <a:latin typeface="Arial" panose="020B0604020202020204" pitchFamily="34" charset="0"/>
          <a:ea typeface="+mj-ea"/>
          <a:cs typeface="Arial" panose="020B0604020202020204" pitchFamily="34" charset="0"/>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Arial" panose="020B0604020202020204" pitchFamily="34" charset="0"/>
          <a:ea typeface="+mn-ea"/>
          <a:cs typeface="Arial" panose="020B0604020202020204" pitchFamily="34" charset="0"/>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Arial" panose="020B0604020202020204" pitchFamily="34" charset="0"/>
          <a:ea typeface="+mn-ea"/>
          <a:cs typeface="Arial" panose="020B0604020202020204" pitchFamily="34" charset="0"/>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Arial" panose="020B0604020202020204" pitchFamily="34" charset="0"/>
          <a:ea typeface="+mn-ea"/>
          <a:cs typeface="Arial" panose="020B0604020202020204" pitchFamily="34" charset="0"/>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Arial" panose="020B0604020202020204" pitchFamily="34" charset="0"/>
          <a:ea typeface="+mn-ea"/>
          <a:cs typeface="Arial" panose="020B0604020202020204" pitchFamily="34" charset="0"/>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2" y="454589"/>
            <a:ext cx="10695005"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2" y="1584961"/>
            <a:ext cx="10695005" cy="1565129"/>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grpSp>
        <p:nvGrpSpPr>
          <p:cNvPr id="10" name="Group 9">
            <a:extLst>
              <a:ext uri="{FF2B5EF4-FFF2-40B4-BE49-F238E27FC236}">
                <a16:creationId xmlns:a16="http://schemas.microsoft.com/office/drawing/2014/main" id="{50642416-14BC-4147-834D-B4E29753EA27}"/>
              </a:ext>
            </a:extLst>
          </p:cNvPr>
          <p:cNvGrpSpPr/>
          <p:nvPr userDrawn="1"/>
        </p:nvGrpSpPr>
        <p:grpSpPr>
          <a:xfrm rot="16200000">
            <a:off x="-764258" y="764260"/>
            <a:ext cx="2077163" cy="548641"/>
            <a:chOff x="16071" y="4"/>
            <a:chExt cx="2669546" cy="705108"/>
          </a:xfrm>
        </p:grpSpPr>
        <p:sp>
          <p:nvSpPr>
            <p:cNvPr id="11" name="Rectangle 10">
              <a:extLst>
                <a:ext uri="{FF2B5EF4-FFF2-40B4-BE49-F238E27FC236}">
                  <a16:creationId xmlns:a16="http://schemas.microsoft.com/office/drawing/2014/main" id="{82F945A4-39CD-4241-B20D-07F26E7CE986}"/>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 Haas Grotesk Text Pro" panose="020B0504020202020204" pitchFamily="34" charset="0"/>
              </a:endParaRPr>
            </a:p>
          </p:txBody>
        </p:sp>
        <p:pic>
          <p:nvPicPr>
            <p:cNvPr id="12" name="Graphic 11">
              <a:extLst>
                <a:ext uri="{FF2B5EF4-FFF2-40B4-BE49-F238E27FC236}">
                  <a16:creationId xmlns:a16="http://schemas.microsoft.com/office/drawing/2014/main" id="{A2C6F99D-7FDF-5943-8244-480F4FEBA3B7}"/>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1494825032"/>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 id="2147483856" r:id="rId15"/>
    <p:sldLayoutId id="2147483857" r:id="rId16"/>
    <p:sldLayoutId id="2147483858" r:id="rId17"/>
    <p:sldLayoutId id="2147483859" r:id="rId18"/>
    <p:sldLayoutId id="2147483860" r:id="rId19"/>
    <p:sldLayoutId id="2147483861" r:id="rId20"/>
  </p:sldLayoutIdLst>
  <p:hf sldNum="0" hdr="0" ftr="0" dt="0"/>
  <p:txStyles>
    <p:title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2" y="454589"/>
            <a:ext cx="10695005"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2" y="1584961"/>
            <a:ext cx="10695005" cy="1565129"/>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E62B70BE-0F3F-3246-8FAC-E36CA87E6851}"/>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grpSp>
        <p:nvGrpSpPr>
          <p:cNvPr id="10" name="Group 9">
            <a:extLst>
              <a:ext uri="{FF2B5EF4-FFF2-40B4-BE49-F238E27FC236}">
                <a16:creationId xmlns:a16="http://schemas.microsoft.com/office/drawing/2014/main" id="{50642416-14BC-4147-834D-B4E29753EA27}"/>
              </a:ext>
            </a:extLst>
          </p:cNvPr>
          <p:cNvGrpSpPr/>
          <p:nvPr userDrawn="1"/>
        </p:nvGrpSpPr>
        <p:grpSpPr>
          <a:xfrm rot="16200000">
            <a:off x="-764258" y="764260"/>
            <a:ext cx="2077163" cy="548641"/>
            <a:chOff x="16071" y="4"/>
            <a:chExt cx="2669546" cy="705108"/>
          </a:xfrm>
        </p:grpSpPr>
        <p:sp>
          <p:nvSpPr>
            <p:cNvPr id="11" name="Rectangle 10">
              <a:extLst>
                <a:ext uri="{FF2B5EF4-FFF2-40B4-BE49-F238E27FC236}">
                  <a16:creationId xmlns:a16="http://schemas.microsoft.com/office/drawing/2014/main" id="{82F945A4-39CD-4241-B20D-07F26E7CE986}"/>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 Haas Grotesk Text Pro" panose="020B0504020202020204" pitchFamily="34" charset="0"/>
              </a:endParaRPr>
            </a:p>
          </p:txBody>
        </p:sp>
        <p:pic>
          <p:nvPicPr>
            <p:cNvPr id="12" name="Graphic 11">
              <a:extLst>
                <a:ext uri="{FF2B5EF4-FFF2-40B4-BE49-F238E27FC236}">
                  <a16:creationId xmlns:a16="http://schemas.microsoft.com/office/drawing/2014/main" id="{A2C6F99D-7FDF-5943-8244-480F4FEBA3B7}"/>
                </a:ext>
              </a:extLst>
            </p:cNvPr>
            <p:cNvPicPr>
              <a:picLocks noChangeAspect="1"/>
            </p:cNvPicPr>
            <p:nvPr/>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2929838947"/>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 id="2147483879" r:id="rId14"/>
    <p:sldLayoutId id="2147483880" r:id="rId15"/>
    <p:sldLayoutId id="2147483881" r:id="rId16"/>
    <p:sldLayoutId id="2147483882" r:id="rId17"/>
    <p:sldLayoutId id="2147483883" r:id="rId18"/>
    <p:sldLayoutId id="2147483884" r:id="rId19"/>
    <p:sldLayoutId id="2147483885" r:id="rId20"/>
    <p:sldLayoutId id="2147483931" r:id="rId21"/>
  </p:sldLayoutIdLst>
  <p:hf sldNum="0" hdr="0" ftr="0" dt="0"/>
  <p:txStyles>
    <p:title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2" y="454589"/>
            <a:ext cx="10695005"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2" y="1584961"/>
            <a:ext cx="10695005" cy="1565129"/>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cxnSp>
        <p:nvCxnSpPr>
          <p:cNvPr id="8" name="Straight Connector 7">
            <a:extLst>
              <a:ext uri="{FF2B5EF4-FFF2-40B4-BE49-F238E27FC236}">
                <a16:creationId xmlns:a16="http://schemas.microsoft.com/office/drawing/2014/main" id="{A15A60FC-510C-A94B-AE35-C996BCE0F49D}"/>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nvGrpSpPr>
          <p:cNvPr id="10" name="Group 9">
            <a:extLst>
              <a:ext uri="{FF2B5EF4-FFF2-40B4-BE49-F238E27FC236}">
                <a16:creationId xmlns:a16="http://schemas.microsoft.com/office/drawing/2014/main" id="{50642416-14BC-4147-834D-B4E29753EA27}"/>
              </a:ext>
            </a:extLst>
          </p:cNvPr>
          <p:cNvGrpSpPr/>
          <p:nvPr userDrawn="1"/>
        </p:nvGrpSpPr>
        <p:grpSpPr>
          <a:xfrm rot="16200000">
            <a:off x="-764258" y="764260"/>
            <a:ext cx="2077163" cy="548641"/>
            <a:chOff x="16071" y="4"/>
            <a:chExt cx="2669546" cy="705108"/>
          </a:xfrm>
        </p:grpSpPr>
        <p:sp>
          <p:nvSpPr>
            <p:cNvPr id="11" name="Rectangle 10">
              <a:extLst>
                <a:ext uri="{FF2B5EF4-FFF2-40B4-BE49-F238E27FC236}">
                  <a16:creationId xmlns:a16="http://schemas.microsoft.com/office/drawing/2014/main" id="{82F945A4-39CD-4241-B20D-07F26E7CE986}"/>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 Haas Grotesk Text Pro" panose="020B0504020202020204" pitchFamily="34" charset="0"/>
              </a:endParaRPr>
            </a:p>
          </p:txBody>
        </p:sp>
        <p:pic>
          <p:nvPicPr>
            <p:cNvPr id="12" name="Graphic 11">
              <a:extLst>
                <a:ext uri="{FF2B5EF4-FFF2-40B4-BE49-F238E27FC236}">
                  <a16:creationId xmlns:a16="http://schemas.microsoft.com/office/drawing/2014/main" id="{A2C6F99D-7FDF-5943-8244-480F4FEBA3B7}"/>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3243102241"/>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 id="2147483901" r:id="rId13"/>
    <p:sldLayoutId id="2147483902" r:id="rId14"/>
    <p:sldLayoutId id="2147483903" r:id="rId15"/>
    <p:sldLayoutId id="2147483904" r:id="rId16"/>
    <p:sldLayoutId id="2147483905" r:id="rId17"/>
    <p:sldLayoutId id="2147483906" r:id="rId18"/>
    <p:sldLayoutId id="2147483907" r:id="rId19"/>
    <p:sldLayoutId id="2147483933" r:id="rId20"/>
  </p:sldLayoutIdLst>
  <p:hf sldNum="0" hdr="0" ftr="0" dt="0"/>
  <p:txStyles>
    <p:title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2" y="454589"/>
            <a:ext cx="10695005"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2" y="1584961"/>
            <a:ext cx="10695005" cy="1565129"/>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grpSp>
        <p:nvGrpSpPr>
          <p:cNvPr id="10" name="Group 9">
            <a:extLst>
              <a:ext uri="{FF2B5EF4-FFF2-40B4-BE49-F238E27FC236}">
                <a16:creationId xmlns:a16="http://schemas.microsoft.com/office/drawing/2014/main" id="{50642416-14BC-4147-834D-B4E29753EA27}"/>
              </a:ext>
            </a:extLst>
          </p:cNvPr>
          <p:cNvGrpSpPr/>
          <p:nvPr userDrawn="1"/>
        </p:nvGrpSpPr>
        <p:grpSpPr>
          <a:xfrm rot="16200000">
            <a:off x="-764258" y="764260"/>
            <a:ext cx="2077163" cy="548641"/>
            <a:chOff x="16071" y="4"/>
            <a:chExt cx="2669546" cy="705108"/>
          </a:xfrm>
        </p:grpSpPr>
        <p:sp>
          <p:nvSpPr>
            <p:cNvPr id="11" name="Rectangle 10">
              <a:extLst>
                <a:ext uri="{FF2B5EF4-FFF2-40B4-BE49-F238E27FC236}">
                  <a16:creationId xmlns:a16="http://schemas.microsoft.com/office/drawing/2014/main" id="{82F945A4-39CD-4241-B20D-07F26E7CE986}"/>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 Haas Grotesk Text Pro" panose="020B0504020202020204" pitchFamily="34" charset="0"/>
              </a:endParaRPr>
            </a:p>
          </p:txBody>
        </p:sp>
        <p:pic>
          <p:nvPicPr>
            <p:cNvPr id="12" name="Graphic 11">
              <a:extLst>
                <a:ext uri="{FF2B5EF4-FFF2-40B4-BE49-F238E27FC236}">
                  <a16:creationId xmlns:a16="http://schemas.microsoft.com/office/drawing/2014/main" id="{A2C6F99D-7FDF-5943-8244-480F4FEBA3B7}"/>
                </a:ext>
              </a:extLst>
            </p:cNvPr>
            <p:cNvPicPr>
              <a:picLocks noChangeAspect="1"/>
            </p:cNvPicPr>
            <p:nvPr/>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1839981509"/>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 id="2147483921" r:id="rId13"/>
    <p:sldLayoutId id="2147483922" r:id="rId14"/>
    <p:sldLayoutId id="2147483923" r:id="rId15"/>
    <p:sldLayoutId id="2147483924" r:id="rId16"/>
    <p:sldLayoutId id="2147483925" r:id="rId17"/>
    <p:sldLayoutId id="2147483926" r:id="rId18"/>
    <p:sldLayoutId id="2147483927" r:id="rId19"/>
    <p:sldLayoutId id="2147483928" r:id="rId20"/>
    <p:sldLayoutId id="2147483929" r:id="rId21"/>
  </p:sldLayoutIdLst>
  <p:hf sldNum="0" hdr="0" ftr="0" dt="0"/>
  <p:txStyles>
    <p:title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2" y="454589"/>
            <a:ext cx="10695005"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2" y="1584961"/>
            <a:ext cx="10695005" cy="1565129"/>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grpSp>
        <p:nvGrpSpPr>
          <p:cNvPr id="10" name="Group 9">
            <a:extLst>
              <a:ext uri="{FF2B5EF4-FFF2-40B4-BE49-F238E27FC236}">
                <a16:creationId xmlns:a16="http://schemas.microsoft.com/office/drawing/2014/main" id="{50642416-14BC-4147-834D-B4E29753EA27}"/>
              </a:ext>
            </a:extLst>
          </p:cNvPr>
          <p:cNvGrpSpPr/>
          <p:nvPr userDrawn="1"/>
        </p:nvGrpSpPr>
        <p:grpSpPr>
          <a:xfrm rot="16200000">
            <a:off x="-764258" y="764260"/>
            <a:ext cx="2077163" cy="548641"/>
            <a:chOff x="16071" y="4"/>
            <a:chExt cx="2669546" cy="705108"/>
          </a:xfrm>
        </p:grpSpPr>
        <p:sp>
          <p:nvSpPr>
            <p:cNvPr id="11" name="Rectangle 10">
              <a:extLst>
                <a:ext uri="{FF2B5EF4-FFF2-40B4-BE49-F238E27FC236}">
                  <a16:creationId xmlns:a16="http://schemas.microsoft.com/office/drawing/2014/main" id="{82F945A4-39CD-4241-B20D-07F26E7CE986}"/>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 Haas Grotesk Text Pro" panose="020B0504020202020204" pitchFamily="34" charset="0"/>
              </a:endParaRPr>
            </a:p>
          </p:txBody>
        </p:sp>
        <p:pic>
          <p:nvPicPr>
            <p:cNvPr id="12" name="Graphic 11">
              <a:extLst>
                <a:ext uri="{FF2B5EF4-FFF2-40B4-BE49-F238E27FC236}">
                  <a16:creationId xmlns:a16="http://schemas.microsoft.com/office/drawing/2014/main" id="{A2C6F99D-7FDF-5943-8244-480F4FEBA3B7}"/>
                </a:ext>
              </a:extLst>
            </p:cNvPr>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213740795"/>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 id="2147483947" r:id="rId13"/>
    <p:sldLayoutId id="2147483948" r:id="rId14"/>
    <p:sldLayoutId id="2147483949" r:id="rId15"/>
    <p:sldLayoutId id="2147483950" r:id="rId16"/>
    <p:sldLayoutId id="2147483951" r:id="rId17"/>
    <p:sldLayoutId id="2147483952" r:id="rId18"/>
    <p:sldLayoutId id="2147483953" r:id="rId19"/>
    <p:sldLayoutId id="2147483954" r:id="rId20"/>
    <p:sldLayoutId id="2147483955" r:id="rId21"/>
    <p:sldLayoutId id="2147483956" r:id="rId22"/>
    <p:sldLayoutId id="2147483957" r:id="rId23"/>
  </p:sldLayoutIdLst>
  <p:hf sldNum="0" hdr="0" ftr="0" dt="0"/>
  <p:txStyles>
    <p:title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2" y="454589"/>
            <a:ext cx="10695005"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2" y="1584961"/>
            <a:ext cx="10695005" cy="1565129"/>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grpSp>
        <p:nvGrpSpPr>
          <p:cNvPr id="10" name="Group 9">
            <a:extLst>
              <a:ext uri="{FF2B5EF4-FFF2-40B4-BE49-F238E27FC236}">
                <a16:creationId xmlns:a16="http://schemas.microsoft.com/office/drawing/2014/main" id="{50642416-14BC-4147-834D-B4E29753EA27}"/>
              </a:ext>
            </a:extLst>
          </p:cNvPr>
          <p:cNvGrpSpPr/>
          <p:nvPr userDrawn="1"/>
        </p:nvGrpSpPr>
        <p:grpSpPr>
          <a:xfrm rot="16200000">
            <a:off x="-764258" y="764260"/>
            <a:ext cx="2077163" cy="548641"/>
            <a:chOff x="16071" y="4"/>
            <a:chExt cx="2669546" cy="705108"/>
          </a:xfrm>
        </p:grpSpPr>
        <p:sp>
          <p:nvSpPr>
            <p:cNvPr id="11" name="Rectangle 10">
              <a:extLst>
                <a:ext uri="{FF2B5EF4-FFF2-40B4-BE49-F238E27FC236}">
                  <a16:creationId xmlns:a16="http://schemas.microsoft.com/office/drawing/2014/main" id="{82F945A4-39CD-4241-B20D-07F26E7CE986}"/>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 Haas Grotesk Text Pro" panose="020B0504020202020204" pitchFamily="34" charset="0"/>
              </a:endParaRPr>
            </a:p>
          </p:txBody>
        </p:sp>
        <p:pic>
          <p:nvPicPr>
            <p:cNvPr id="12" name="Graphic 11">
              <a:extLst>
                <a:ext uri="{FF2B5EF4-FFF2-40B4-BE49-F238E27FC236}">
                  <a16:creationId xmlns:a16="http://schemas.microsoft.com/office/drawing/2014/main" id="{A2C6F99D-7FDF-5943-8244-480F4FEBA3B7}"/>
                </a:ext>
              </a:extLst>
            </p:cNvPr>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213740795"/>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 id="2147483971" r:id="rId13"/>
    <p:sldLayoutId id="2147483972" r:id="rId14"/>
    <p:sldLayoutId id="2147483973" r:id="rId15"/>
    <p:sldLayoutId id="2147483974" r:id="rId16"/>
    <p:sldLayoutId id="2147483975" r:id="rId17"/>
    <p:sldLayoutId id="2147483976" r:id="rId18"/>
    <p:sldLayoutId id="2147483977" r:id="rId19"/>
    <p:sldLayoutId id="2147483978" r:id="rId20"/>
    <p:sldLayoutId id="2147483979" r:id="rId21"/>
    <p:sldLayoutId id="2147483980" r:id="rId22"/>
    <p:sldLayoutId id="2147483981" r:id="rId23"/>
  </p:sldLayoutIdLst>
  <p:hf sldNum="0" hdr="0" ftr="0" dt="0"/>
  <p:txStyles>
    <p:title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2" y="454589"/>
            <a:ext cx="10695005"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2" y="1584961"/>
            <a:ext cx="10695005" cy="1565129"/>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grpSp>
        <p:nvGrpSpPr>
          <p:cNvPr id="10" name="Group 9">
            <a:extLst>
              <a:ext uri="{FF2B5EF4-FFF2-40B4-BE49-F238E27FC236}">
                <a16:creationId xmlns:a16="http://schemas.microsoft.com/office/drawing/2014/main" id="{50642416-14BC-4147-834D-B4E29753EA27}"/>
              </a:ext>
            </a:extLst>
          </p:cNvPr>
          <p:cNvGrpSpPr/>
          <p:nvPr userDrawn="1"/>
        </p:nvGrpSpPr>
        <p:grpSpPr>
          <a:xfrm rot="16200000">
            <a:off x="-764258" y="764260"/>
            <a:ext cx="2077163" cy="548641"/>
            <a:chOff x="16071" y="4"/>
            <a:chExt cx="2669546" cy="705108"/>
          </a:xfrm>
        </p:grpSpPr>
        <p:sp>
          <p:nvSpPr>
            <p:cNvPr id="11" name="Rectangle 10">
              <a:extLst>
                <a:ext uri="{FF2B5EF4-FFF2-40B4-BE49-F238E27FC236}">
                  <a16:creationId xmlns:a16="http://schemas.microsoft.com/office/drawing/2014/main" id="{82F945A4-39CD-4241-B20D-07F26E7CE986}"/>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 Haas Grotesk Text Pro" panose="020B0504020202020204" pitchFamily="34" charset="0"/>
              </a:endParaRPr>
            </a:p>
          </p:txBody>
        </p:sp>
        <p:pic>
          <p:nvPicPr>
            <p:cNvPr id="12" name="Graphic 11">
              <a:extLst>
                <a:ext uri="{FF2B5EF4-FFF2-40B4-BE49-F238E27FC236}">
                  <a16:creationId xmlns:a16="http://schemas.microsoft.com/office/drawing/2014/main" id="{A2C6F99D-7FDF-5943-8244-480F4FEBA3B7}"/>
                </a:ext>
              </a:extLst>
            </p:cNvPr>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3165048785"/>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Lst>
  <p:hf sldNum="0" hdr="0" ftr="0" dt="0"/>
  <p:txStyles>
    <p:title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2" y="454589"/>
            <a:ext cx="10695005"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2" y="1584961"/>
            <a:ext cx="10695005" cy="1565129"/>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grpSp>
        <p:nvGrpSpPr>
          <p:cNvPr id="4" name="Group 3">
            <a:extLst>
              <a:ext uri="{FF2B5EF4-FFF2-40B4-BE49-F238E27FC236}">
                <a16:creationId xmlns:a16="http://schemas.microsoft.com/office/drawing/2014/main" id="{12F40332-1697-D24F-8A94-40762AF45FB0}"/>
              </a:ext>
            </a:extLst>
          </p:cNvPr>
          <p:cNvGrpSpPr/>
          <p:nvPr userDrawn="1"/>
        </p:nvGrpSpPr>
        <p:grpSpPr>
          <a:xfrm rot="16200000">
            <a:off x="-764258" y="764260"/>
            <a:ext cx="2077163" cy="548641"/>
            <a:chOff x="16071" y="4"/>
            <a:chExt cx="2669546" cy="705108"/>
          </a:xfrm>
        </p:grpSpPr>
        <p:sp>
          <p:nvSpPr>
            <p:cNvPr id="5" name="Rectangle 4">
              <a:extLst>
                <a:ext uri="{FF2B5EF4-FFF2-40B4-BE49-F238E27FC236}">
                  <a16:creationId xmlns:a16="http://schemas.microsoft.com/office/drawing/2014/main" id="{1871B9ED-AD50-9B41-AD87-C2D1DA8FEC54}"/>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HaasGroteskText Pro" panose="020B0504020202020204" pitchFamily="34" charset="77"/>
              </a:endParaRPr>
            </a:p>
          </p:txBody>
        </p:sp>
        <p:pic>
          <p:nvPicPr>
            <p:cNvPr id="6" name="Graphic 5">
              <a:extLst>
                <a:ext uri="{FF2B5EF4-FFF2-40B4-BE49-F238E27FC236}">
                  <a16:creationId xmlns:a16="http://schemas.microsoft.com/office/drawing/2014/main" id="{17CACF8B-EC7E-5447-BD20-D77E25818141}"/>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01959" y="257198"/>
              <a:ext cx="1479804" cy="236770"/>
            </a:xfrm>
            <a:prstGeom prst="rect">
              <a:avLst/>
            </a:prstGeom>
          </p:spPr>
        </p:pic>
      </p:grpSp>
      <p:sp>
        <p:nvSpPr>
          <p:cNvPr id="8" name="Slide Number Placeholder 5">
            <a:extLst>
              <a:ext uri="{FF2B5EF4-FFF2-40B4-BE49-F238E27FC236}">
                <a16:creationId xmlns:a16="http://schemas.microsoft.com/office/drawing/2014/main" id="{484B37C4-04F4-4145-8C85-0318F6CBB2C9}"/>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HaasGroteskText Pro" panose="020B0504020202020204" pitchFamily="34" charset="77"/>
            </a:endParaRPr>
          </a:p>
        </p:txBody>
      </p:sp>
    </p:spTree>
    <p:extLst>
      <p:ext uri="{BB962C8B-B14F-4D97-AF65-F5344CB8AC3E}">
        <p14:creationId xmlns:p14="http://schemas.microsoft.com/office/powerpoint/2010/main" val="180020711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758" r:id="rId7"/>
    <p:sldLayoutId id="2147483887" r:id="rId8"/>
  </p:sldLayoutIdLst>
  <p:hf sldNum="0" hdr="0" ftr="0" dt="0"/>
  <p:txStyles>
    <p:titleStyle>
      <a:lvl1pPr algn="l" defTabSz="609570" rtl="0" eaLnBrk="1" latinLnBrk="0" hangingPunct="1">
        <a:spcBef>
          <a:spcPct val="0"/>
        </a:spcBef>
        <a:buNone/>
        <a:defRPr sz="4267" b="1" i="0" kern="1200">
          <a:solidFill>
            <a:schemeClr val="tx2"/>
          </a:solidFill>
          <a:latin typeface="NeueHaasGroteskText Pro" panose="020B0504020202020204" pitchFamily="34" charset="77"/>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2" y="454589"/>
            <a:ext cx="10695005"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2" y="1584961"/>
            <a:ext cx="10695005" cy="1565129"/>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grpSp>
        <p:nvGrpSpPr>
          <p:cNvPr id="10" name="Group 9">
            <a:extLst>
              <a:ext uri="{FF2B5EF4-FFF2-40B4-BE49-F238E27FC236}">
                <a16:creationId xmlns:a16="http://schemas.microsoft.com/office/drawing/2014/main" id="{50642416-14BC-4147-834D-B4E29753EA27}"/>
              </a:ext>
            </a:extLst>
          </p:cNvPr>
          <p:cNvGrpSpPr/>
          <p:nvPr userDrawn="1"/>
        </p:nvGrpSpPr>
        <p:grpSpPr>
          <a:xfrm rot="16200000">
            <a:off x="-764258" y="764260"/>
            <a:ext cx="2077163" cy="548641"/>
            <a:chOff x="16071" y="4"/>
            <a:chExt cx="2669546" cy="705108"/>
          </a:xfrm>
        </p:grpSpPr>
        <p:sp>
          <p:nvSpPr>
            <p:cNvPr id="11" name="Rectangle 10">
              <a:extLst>
                <a:ext uri="{FF2B5EF4-FFF2-40B4-BE49-F238E27FC236}">
                  <a16:creationId xmlns:a16="http://schemas.microsoft.com/office/drawing/2014/main" id="{82F945A4-39CD-4241-B20D-07F26E7CE986}"/>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 Haas Grotesk Text Pro" panose="020B0504020202020204" pitchFamily="34" charset="0"/>
              </a:endParaRPr>
            </a:p>
          </p:txBody>
        </p:sp>
        <p:pic>
          <p:nvPicPr>
            <p:cNvPr id="12" name="Graphic 11">
              <a:extLst>
                <a:ext uri="{FF2B5EF4-FFF2-40B4-BE49-F238E27FC236}">
                  <a16:creationId xmlns:a16="http://schemas.microsoft.com/office/drawing/2014/main" id="{A2C6F99D-7FDF-5943-8244-480F4FEBA3B7}"/>
                </a:ext>
              </a:extLst>
            </p:cNvPr>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21374079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820" r:id="rId13"/>
    <p:sldLayoutId id="2147483821" r:id="rId14"/>
    <p:sldLayoutId id="2147483822" r:id="rId15"/>
    <p:sldLayoutId id="2147483823" r:id="rId16"/>
    <p:sldLayoutId id="2147483824" r:id="rId17"/>
    <p:sldLayoutId id="2147483825" r:id="rId18"/>
    <p:sldLayoutId id="2147483826" r:id="rId19"/>
    <p:sldLayoutId id="2147483863" r:id="rId20"/>
    <p:sldLayoutId id="2147483864" r:id="rId21"/>
    <p:sldLayoutId id="2147483886" r:id="rId22"/>
    <p:sldLayoutId id="2147483930" r:id="rId23"/>
  </p:sldLayoutIdLst>
  <p:hf sldNum="0" hdr="0" ftr="0" dt="0"/>
  <p:txStyles>
    <p:title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2" y="454589"/>
            <a:ext cx="10695005"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2" y="1584961"/>
            <a:ext cx="10695005" cy="1565129"/>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grpSp>
        <p:nvGrpSpPr>
          <p:cNvPr id="4" name="Group 3">
            <a:extLst>
              <a:ext uri="{FF2B5EF4-FFF2-40B4-BE49-F238E27FC236}">
                <a16:creationId xmlns:a16="http://schemas.microsoft.com/office/drawing/2014/main" id="{12F40332-1697-D24F-8A94-40762AF45FB0}"/>
              </a:ext>
            </a:extLst>
          </p:cNvPr>
          <p:cNvGrpSpPr/>
          <p:nvPr userDrawn="1"/>
        </p:nvGrpSpPr>
        <p:grpSpPr>
          <a:xfrm rot="16200000">
            <a:off x="-764258" y="764260"/>
            <a:ext cx="2077163" cy="548641"/>
            <a:chOff x="16071" y="4"/>
            <a:chExt cx="2669546" cy="705108"/>
          </a:xfrm>
        </p:grpSpPr>
        <p:sp>
          <p:nvSpPr>
            <p:cNvPr id="5" name="Rectangle 4">
              <a:extLst>
                <a:ext uri="{FF2B5EF4-FFF2-40B4-BE49-F238E27FC236}">
                  <a16:creationId xmlns:a16="http://schemas.microsoft.com/office/drawing/2014/main" id="{1871B9ED-AD50-9B41-AD87-C2D1DA8FEC54}"/>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HaasGroteskText Pro" panose="020B0504020202020204" pitchFamily="34" charset="77"/>
              </a:endParaRPr>
            </a:p>
          </p:txBody>
        </p:sp>
        <p:pic>
          <p:nvPicPr>
            <p:cNvPr id="6" name="Graphic 5">
              <a:extLst>
                <a:ext uri="{FF2B5EF4-FFF2-40B4-BE49-F238E27FC236}">
                  <a16:creationId xmlns:a16="http://schemas.microsoft.com/office/drawing/2014/main" id="{17CACF8B-EC7E-5447-BD20-D77E25818141}"/>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3829063616"/>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Lst>
  <p:hf sldNum="0" hdr="0" ftr="0" dt="0"/>
  <p:txStyles>
    <p:titleStyle>
      <a:lvl1pPr algn="l" defTabSz="609570" rtl="0" eaLnBrk="1" latinLnBrk="0" hangingPunct="1">
        <a:spcBef>
          <a:spcPct val="0"/>
        </a:spcBef>
        <a:buNone/>
        <a:defRPr sz="4267" b="1" i="0" kern="1200">
          <a:solidFill>
            <a:schemeClr val="tx2"/>
          </a:solidFill>
          <a:latin typeface="NeueHaasGroteskText Pro" panose="020B0504020202020204" pitchFamily="34" charset="77"/>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1" y="454589"/>
            <a:ext cx="10972800"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1" y="1584961"/>
            <a:ext cx="10972799" cy="1565129"/>
          </a:xfrm>
          <a:prstGeom prst="rect">
            <a:avLst/>
          </a:prstGeom>
        </p:spPr>
        <p:txBody>
          <a:bodyPr vert="horz" wrap="square"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6225E7FA-7948-B942-BBF6-69565228CFFF}"/>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grpSp>
        <p:nvGrpSpPr>
          <p:cNvPr id="10" name="Group 9">
            <a:extLst>
              <a:ext uri="{FF2B5EF4-FFF2-40B4-BE49-F238E27FC236}">
                <a16:creationId xmlns:a16="http://schemas.microsoft.com/office/drawing/2014/main" id="{BA6DFB6F-46AD-A64D-BAEA-32EAAD3526D2}"/>
              </a:ext>
            </a:extLst>
          </p:cNvPr>
          <p:cNvGrpSpPr/>
          <p:nvPr userDrawn="1"/>
        </p:nvGrpSpPr>
        <p:grpSpPr>
          <a:xfrm rot="16200000">
            <a:off x="-764258" y="764260"/>
            <a:ext cx="2077163" cy="548641"/>
            <a:chOff x="16071" y="4"/>
            <a:chExt cx="2669546" cy="705108"/>
          </a:xfrm>
        </p:grpSpPr>
        <p:sp>
          <p:nvSpPr>
            <p:cNvPr id="11" name="Rectangle 10">
              <a:extLst>
                <a:ext uri="{FF2B5EF4-FFF2-40B4-BE49-F238E27FC236}">
                  <a16:creationId xmlns:a16="http://schemas.microsoft.com/office/drawing/2014/main" id="{0C565540-D5C3-CD4D-A6C9-2AAFF3CB8F84}"/>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 Haas Grotesk Text Pro" panose="020B0504020202020204" pitchFamily="34" charset="0"/>
              </a:endParaRPr>
            </a:p>
          </p:txBody>
        </p:sp>
        <p:pic>
          <p:nvPicPr>
            <p:cNvPr id="12" name="Graphic 11">
              <a:extLst>
                <a:ext uri="{FF2B5EF4-FFF2-40B4-BE49-F238E27FC236}">
                  <a16:creationId xmlns:a16="http://schemas.microsoft.com/office/drawing/2014/main" id="{EDE4A698-ABDD-5348-8F3B-DABBA0E503D5}"/>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2879588229"/>
      </p:ext>
    </p:extLst>
  </p:cSld>
  <p:clrMap bg1="lt1" tx1="dk1" bg2="lt2" tx2="dk2" accent1="accent1" accent2="accent2" accent3="accent3" accent4="accent4" accent5="accent5" accent6="accent6" hlink="hlink" folHlink="folHlink"/>
  <p:sldLayoutIdLst>
    <p:sldLayoutId id="2147483835" r:id="rId1"/>
    <p:sldLayoutId id="2147483836" r:id="rId2"/>
  </p:sldLayoutIdLst>
  <p:hf sldNum="0" hdr="0" ftr="0" dt="0"/>
  <p:txStyles>
    <p:title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1" y="454589"/>
            <a:ext cx="10972800"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1" y="1584961"/>
            <a:ext cx="10972799" cy="1565129"/>
          </a:xfrm>
          <a:prstGeom prst="rect">
            <a:avLst/>
          </a:prstGeom>
        </p:spPr>
        <p:txBody>
          <a:bodyPr vert="horz" wrap="square"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60750512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Lst>
  <p:hf sldNum="0" hdr="0" ftr="0" dt="0"/>
  <p:txStyles>
    <p:title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1" y="454589"/>
            <a:ext cx="10972800"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1" y="1584961"/>
            <a:ext cx="10972799" cy="1565129"/>
          </a:xfrm>
          <a:prstGeom prst="rect">
            <a:avLst/>
          </a:prstGeom>
        </p:spPr>
        <p:txBody>
          <a:bodyPr vert="horz" wrap="square"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6225E7FA-7948-B942-BBF6-69565228CFFF}"/>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cxnSp>
        <p:nvCxnSpPr>
          <p:cNvPr id="8" name="Straight Connector 7">
            <a:extLst>
              <a:ext uri="{FF2B5EF4-FFF2-40B4-BE49-F238E27FC236}">
                <a16:creationId xmlns:a16="http://schemas.microsoft.com/office/drawing/2014/main" id="{2057864C-3417-5941-B5DB-72B320E87C69}"/>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nvGrpSpPr>
          <p:cNvPr id="10" name="Group 9">
            <a:extLst>
              <a:ext uri="{FF2B5EF4-FFF2-40B4-BE49-F238E27FC236}">
                <a16:creationId xmlns:a16="http://schemas.microsoft.com/office/drawing/2014/main" id="{BA6DFB6F-46AD-A64D-BAEA-32EAAD3526D2}"/>
              </a:ext>
            </a:extLst>
          </p:cNvPr>
          <p:cNvGrpSpPr/>
          <p:nvPr userDrawn="1"/>
        </p:nvGrpSpPr>
        <p:grpSpPr>
          <a:xfrm rot="16200000">
            <a:off x="-764258" y="764260"/>
            <a:ext cx="2077163" cy="548641"/>
            <a:chOff x="16071" y="4"/>
            <a:chExt cx="2669546" cy="705108"/>
          </a:xfrm>
        </p:grpSpPr>
        <p:sp>
          <p:nvSpPr>
            <p:cNvPr id="11" name="Rectangle 10">
              <a:extLst>
                <a:ext uri="{FF2B5EF4-FFF2-40B4-BE49-F238E27FC236}">
                  <a16:creationId xmlns:a16="http://schemas.microsoft.com/office/drawing/2014/main" id="{0C565540-D5C3-CD4D-A6C9-2AAFF3CB8F84}"/>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 Haas Grotesk Text Pro" panose="020B0504020202020204" pitchFamily="34" charset="0"/>
              </a:endParaRPr>
            </a:p>
          </p:txBody>
        </p:sp>
        <p:pic>
          <p:nvPicPr>
            <p:cNvPr id="12" name="Graphic 11">
              <a:extLst>
                <a:ext uri="{FF2B5EF4-FFF2-40B4-BE49-F238E27FC236}">
                  <a16:creationId xmlns:a16="http://schemas.microsoft.com/office/drawing/2014/main" id="{EDE4A698-ABDD-5348-8F3B-DABBA0E503D5}"/>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867619004"/>
      </p:ext>
    </p:extLst>
  </p:cSld>
  <p:clrMap bg1="lt1" tx1="dk1" bg2="lt2" tx2="dk2" accent1="accent1" accent2="accent2" accent3="accent3" accent4="accent4" accent5="accent5" accent6="accent6" hlink="hlink" folHlink="folHlink"/>
  <p:sldLayoutIdLst>
    <p:sldLayoutId id="2147483762" r:id="rId1"/>
    <p:sldLayoutId id="2147483763" r:id="rId2"/>
  </p:sldLayoutIdLst>
  <p:hf sldNum="0" hdr="0" ftr="0" dt="0"/>
  <p:txStyles>
    <p:title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2" y="454589"/>
            <a:ext cx="10695005"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2" y="1584961"/>
            <a:ext cx="10695005" cy="1565129"/>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E62B70BE-0F3F-3246-8FAC-E36CA87E6851}"/>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cxnSp>
        <p:nvCxnSpPr>
          <p:cNvPr id="8" name="Straight Connector 7">
            <a:extLst>
              <a:ext uri="{FF2B5EF4-FFF2-40B4-BE49-F238E27FC236}">
                <a16:creationId xmlns:a16="http://schemas.microsoft.com/office/drawing/2014/main" id="{A15A60FC-510C-A94B-AE35-C996BCE0F49D}"/>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nvGrpSpPr>
          <p:cNvPr id="10" name="Group 9">
            <a:extLst>
              <a:ext uri="{FF2B5EF4-FFF2-40B4-BE49-F238E27FC236}">
                <a16:creationId xmlns:a16="http://schemas.microsoft.com/office/drawing/2014/main" id="{50642416-14BC-4147-834D-B4E29753EA27}"/>
              </a:ext>
            </a:extLst>
          </p:cNvPr>
          <p:cNvGrpSpPr/>
          <p:nvPr userDrawn="1"/>
        </p:nvGrpSpPr>
        <p:grpSpPr>
          <a:xfrm rot="16200000">
            <a:off x="-764258" y="764260"/>
            <a:ext cx="2077163" cy="548641"/>
            <a:chOff x="16071" y="4"/>
            <a:chExt cx="2669546" cy="705108"/>
          </a:xfrm>
        </p:grpSpPr>
        <p:sp>
          <p:nvSpPr>
            <p:cNvPr id="11" name="Rectangle 10">
              <a:extLst>
                <a:ext uri="{FF2B5EF4-FFF2-40B4-BE49-F238E27FC236}">
                  <a16:creationId xmlns:a16="http://schemas.microsoft.com/office/drawing/2014/main" id="{82F945A4-39CD-4241-B20D-07F26E7CE986}"/>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 Haas Grotesk Text Pro" panose="020B0504020202020204" pitchFamily="34" charset="0"/>
              </a:endParaRPr>
            </a:p>
          </p:txBody>
        </p:sp>
        <p:pic>
          <p:nvPicPr>
            <p:cNvPr id="12" name="Graphic 11">
              <a:extLst>
                <a:ext uri="{FF2B5EF4-FFF2-40B4-BE49-F238E27FC236}">
                  <a16:creationId xmlns:a16="http://schemas.microsoft.com/office/drawing/2014/main" id="{A2C6F99D-7FDF-5943-8244-480F4FEBA3B7}"/>
                </a:ext>
              </a:extLst>
            </p:cNvPr>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3058272573"/>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 id="2147483783" r:id="rId19"/>
  </p:sldLayoutIdLst>
  <p:hf sldNum="0" hdr="0" ftr="0" dt="0"/>
  <p:txStyles>
    <p:title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1.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F82_686F6674.xml"/><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13A_B68890E.xml"/><Relationship Id="rId2" Type="http://schemas.openxmlformats.org/officeDocument/2006/relationships/notesSlide" Target="../notesSlides/notesSlide12.xml"/><Relationship Id="rId1" Type="http://schemas.openxmlformats.org/officeDocument/2006/relationships/slideLayout" Target="../slideLayouts/slideLayout65.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microsoft.com/office/2018/10/relationships/comments" Target="../comments/modernComment_F74_49A68DE2.xml"/><Relationship Id="rId2" Type="http://schemas.openxmlformats.org/officeDocument/2006/relationships/notesSlide" Target="../notesSlides/notesSlide13.xml"/><Relationship Id="rId1" Type="http://schemas.openxmlformats.org/officeDocument/2006/relationships/slideLayout" Target="../slideLayouts/slideLayout65.xml"/><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3.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181.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11.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45.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35.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60.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8.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58.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170.xml"/></Relationships>
</file>

<file path=ppt/slides/_rels/slide24.xml.rels><?xml version="1.0" encoding="UTF-8" standalone="yes"?>
<Relationships xmlns="http://schemas.openxmlformats.org/package/2006/relationships"><Relationship Id="rId3" Type="http://schemas.microsoft.com/office/2018/10/relationships/comments" Target="../comments/modernComment_F54_CFD23EF4.xml"/><Relationship Id="rId2" Type="http://schemas.openxmlformats.org/officeDocument/2006/relationships/notesSlide" Target="../notesSlides/notesSlide24.xml"/><Relationship Id="rId1" Type="http://schemas.openxmlformats.org/officeDocument/2006/relationships/slideLayout" Target="../slideLayouts/slideLayout171.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60.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70.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0.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6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3.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2.svg"/><Relationship Id="rId2" Type="http://schemas.openxmlformats.org/officeDocument/2006/relationships/notesSlide" Target="../notesSlides/notesSlide7.xml"/><Relationship Id="rId1" Type="http://schemas.openxmlformats.org/officeDocument/2006/relationships/slideLayout" Target="../slideLayouts/slideLayout39.xml"/><Relationship Id="rId6" Type="http://schemas.openxmlformats.org/officeDocument/2006/relationships/image" Target="../media/image17.svg"/><Relationship Id="rId11" Type="http://schemas.openxmlformats.org/officeDocument/2006/relationships/image" Target="../media/image21.png"/><Relationship Id="rId5" Type="http://schemas.openxmlformats.org/officeDocument/2006/relationships/image" Target="../media/image16.png"/><Relationship Id="rId15" Type="http://schemas.openxmlformats.org/officeDocument/2006/relationships/image" Target="../media/image25.svg"/><Relationship Id="rId10" Type="http://schemas.microsoft.com/office/2007/relationships/hdphoto" Target="../media/hdphoto1.wdp"/><Relationship Id="rId4" Type="http://schemas.openxmlformats.org/officeDocument/2006/relationships/image" Target="../media/image15.svg"/><Relationship Id="rId9" Type="http://schemas.openxmlformats.org/officeDocument/2006/relationships/image" Target="../media/image20.png"/><Relationship Id="rId1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8.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874D32-9D55-C76D-B0E3-3A15B79063BF}"/>
              </a:ext>
            </a:extLst>
          </p:cNvPr>
          <p:cNvSpPr>
            <a:spLocks noGrp="1"/>
          </p:cNvSpPr>
          <p:nvPr>
            <p:ph type="body" sz="quarter" idx="17"/>
          </p:nvPr>
        </p:nvSpPr>
        <p:spPr/>
        <p:txBody>
          <a:bodyPr vert="horz" lIns="0" tIns="0" rIns="0" bIns="0" rtlCol="0" anchor="t">
            <a:noAutofit/>
          </a:bodyPr>
          <a:lstStyle/>
          <a:p>
            <a:r>
              <a:rPr lang="en-US" dirty="0">
                <a:latin typeface="Arial"/>
                <a:cs typeface="Arial"/>
              </a:rPr>
              <a:t>Health Savings Account (HSA)</a:t>
            </a:r>
          </a:p>
          <a:p>
            <a:endParaRPr lang="en-US"/>
          </a:p>
        </p:txBody>
      </p:sp>
      <p:sp>
        <p:nvSpPr>
          <p:cNvPr id="3" name="Picture Placeholder 2">
            <a:extLst>
              <a:ext uri="{FF2B5EF4-FFF2-40B4-BE49-F238E27FC236}">
                <a16:creationId xmlns:a16="http://schemas.microsoft.com/office/drawing/2014/main" id="{A20F37C6-A868-BE38-9D19-9FD9BF0D4583}"/>
              </a:ext>
            </a:extLst>
          </p:cNvPr>
          <p:cNvSpPr>
            <a:spLocks noGrp="1"/>
          </p:cNvSpPr>
          <p:nvPr>
            <p:ph type="pic" sz="quarter" idx="18"/>
          </p:nvPr>
        </p:nvSpPr>
        <p:spPr/>
      </p:sp>
      <p:sp>
        <p:nvSpPr>
          <p:cNvPr id="4" name="Title 3">
            <a:extLst>
              <a:ext uri="{FF2B5EF4-FFF2-40B4-BE49-F238E27FC236}">
                <a16:creationId xmlns:a16="http://schemas.microsoft.com/office/drawing/2014/main" id="{692CABBF-6875-0DA3-B5C7-B053CDCD6542}"/>
              </a:ext>
            </a:extLst>
          </p:cNvPr>
          <p:cNvSpPr>
            <a:spLocks noGrp="1"/>
          </p:cNvSpPr>
          <p:nvPr>
            <p:ph type="title"/>
          </p:nvPr>
        </p:nvSpPr>
        <p:spPr>
          <a:xfrm>
            <a:off x="586357" y="2221480"/>
            <a:ext cx="10925311" cy="3330079"/>
          </a:xfrm>
        </p:spPr>
        <p:txBody>
          <a:bodyPr/>
          <a:lstStyle/>
          <a:p>
            <a:r>
              <a:rPr lang="en-US" sz="6700" dirty="0">
                <a:latin typeface="Arial"/>
                <a:cs typeface="Arial"/>
              </a:rPr>
              <a:t>Harness the power </a:t>
            </a:r>
            <a:br>
              <a:rPr lang="en-US" sz="6700">
                <a:latin typeface="Arial"/>
                <a:cs typeface="Arial"/>
              </a:rPr>
            </a:br>
            <a:r>
              <a:rPr lang="en-US" sz="6700" dirty="0">
                <a:latin typeface="Arial"/>
                <a:cs typeface="Arial"/>
              </a:rPr>
              <a:t>of a Health Savings Account</a:t>
            </a:r>
            <a:endParaRPr lang="en-US" dirty="0"/>
          </a:p>
        </p:txBody>
      </p:sp>
      <p:sp>
        <p:nvSpPr>
          <p:cNvPr id="7" name="Text Placeholder 7">
            <a:extLst>
              <a:ext uri="{FF2B5EF4-FFF2-40B4-BE49-F238E27FC236}">
                <a16:creationId xmlns:a16="http://schemas.microsoft.com/office/drawing/2014/main" id="{C2E4BFE3-F0BA-0638-04BC-F5C8D4AE599F}"/>
              </a:ext>
            </a:extLst>
          </p:cNvPr>
          <p:cNvSpPr>
            <a:spLocks noGrp="1"/>
          </p:cNvSpPr>
          <p:nvPr/>
        </p:nvSpPr>
        <p:spPr>
          <a:xfrm>
            <a:off x="600375" y="5757236"/>
            <a:ext cx="10911293" cy="357662"/>
          </a:xfrm>
          <a:prstGeom prst="rect">
            <a:avLst/>
          </a:prstGeom>
        </p:spPr>
        <p:txBody>
          <a:bodyPr vert="horz" wrap="square" lIns="0" tIns="0" rIns="0" bIns="0" rtlCol="0" anchor="t">
            <a:spAutoFit/>
          </a:bodyPr>
          <a:lstStyle>
            <a:lvl1pPr marL="0" indent="0" algn="l" defTabSz="457189" rtl="0" eaLnBrk="1" latinLnBrk="0" hangingPunct="1">
              <a:lnSpc>
                <a:spcPct val="110000"/>
              </a:lnSpc>
              <a:spcBef>
                <a:spcPts val="0"/>
              </a:spcBef>
              <a:spcAft>
                <a:spcPts val="600"/>
              </a:spcAft>
              <a:buFont typeface="Wingdings" pitchFamily="2" charset="2"/>
              <a:buNone/>
              <a:tabLst/>
              <a:defRPr sz="1700" b="0" i="0" kern="1200">
                <a:solidFill>
                  <a:schemeClr val="tx1"/>
                </a:solidFill>
                <a:latin typeface="Neue Haas Grotesk Text Pro" panose="020B0504020202020204" pitchFamily="34" charset="0"/>
                <a:ea typeface="+mn-ea"/>
                <a:cs typeface="+mn-cs"/>
              </a:defRPr>
            </a:lvl1pPr>
            <a:lvl2pPr marL="457189" indent="0" algn="l" defTabSz="457189" rtl="0" eaLnBrk="1" latinLnBrk="0" hangingPunct="1">
              <a:lnSpc>
                <a:spcPct val="130000"/>
              </a:lnSpc>
              <a:spcBef>
                <a:spcPts val="0"/>
              </a:spcBef>
              <a:spcAft>
                <a:spcPts val="600"/>
              </a:spcAft>
              <a:buFont typeface="Wingdings" pitchFamily="2" charset="2"/>
              <a:buNone/>
              <a:tabLst/>
              <a:defRPr sz="1700" b="0" i="0" kern="1200">
                <a:solidFill>
                  <a:schemeClr val="tx1"/>
                </a:solidFill>
                <a:latin typeface="Neue Haas Grotesk Text Pro" panose="020B0504020202020204" pitchFamily="34" charset="0"/>
                <a:ea typeface="+mn-ea"/>
                <a:cs typeface="+mn-cs"/>
              </a:defRPr>
            </a:lvl2pPr>
            <a:lvl3pPr marL="914378" indent="0" algn="l" defTabSz="457189" rtl="0" eaLnBrk="1" latinLnBrk="0" hangingPunct="1">
              <a:lnSpc>
                <a:spcPct val="130000"/>
              </a:lnSpc>
              <a:spcBef>
                <a:spcPts val="0"/>
              </a:spcBef>
              <a:spcAft>
                <a:spcPts val="600"/>
              </a:spcAft>
              <a:buFont typeface="Wingdings" pitchFamily="2" charset="2"/>
              <a:buNone/>
              <a:tabLst/>
              <a:defRPr sz="1700" b="0" i="0" kern="1200">
                <a:solidFill>
                  <a:schemeClr val="tx1"/>
                </a:solidFill>
                <a:latin typeface="Neue Haas Grotesk Text Pro" panose="020B0504020202020204" pitchFamily="34" charset="0"/>
                <a:ea typeface="+mn-ea"/>
                <a:cs typeface="+mn-cs"/>
              </a:defRPr>
            </a:lvl3pPr>
            <a:lvl4pPr marL="1371566" indent="0" algn="l" defTabSz="457189" rtl="0" eaLnBrk="1" latinLnBrk="0" hangingPunct="1">
              <a:lnSpc>
                <a:spcPct val="130000"/>
              </a:lnSpc>
              <a:spcBef>
                <a:spcPts val="0"/>
              </a:spcBef>
              <a:spcAft>
                <a:spcPts val="600"/>
              </a:spcAft>
              <a:buFont typeface="Wingdings" pitchFamily="2" charset="2"/>
              <a:buNone/>
              <a:tabLst/>
              <a:defRPr sz="1700" b="0" i="0" kern="1200">
                <a:solidFill>
                  <a:schemeClr val="tx1"/>
                </a:solidFill>
                <a:latin typeface="Neue Haas Grotesk Text Pro" panose="020B0504020202020204" pitchFamily="34" charset="0"/>
                <a:ea typeface="+mn-ea"/>
                <a:cs typeface="+mn-cs"/>
              </a:defRPr>
            </a:lvl4pPr>
            <a:lvl5pPr marL="1828754" indent="0" algn="l" defTabSz="457189" rtl="0" eaLnBrk="1" latinLnBrk="0" hangingPunct="1">
              <a:lnSpc>
                <a:spcPct val="120000"/>
              </a:lnSpc>
              <a:spcBef>
                <a:spcPts val="0"/>
              </a:spcBef>
              <a:spcAft>
                <a:spcPts val="600"/>
              </a:spcAft>
              <a:buFont typeface="Wingdings" pitchFamily="2" charset="2"/>
              <a:buNone/>
              <a:tabLst/>
              <a:defRPr sz="1700" b="0" i="0" kern="1200">
                <a:solidFill>
                  <a:schemeClr val="tx1"/>
                </a:solidFill>
                <a:latin typeface="Neue Haas Grotesk Text Pro" panose="020B0504020202020204" pitchFamily="34" charset="77"/>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defTabSz="609570">
              <a:spcAft>
                <a:spcPts val="800"/>
              </a:spcAft>
            </a:pPr>
            <a:r>
              <a:rPr lang="en-US" sz="2267" dirty="0">
                <a:solidFill>
                  <a:srgbClr val="2A2C2C"/>
                </a:solidFill>
                <a:latin typeface="Arial" panose="020B0604020202020204" pitchFamily="34" charset="0"/>
                <a:cs typeface="Arial" panose="020B0604020202020204" pitchFamily="34" charset="0"/>
              </a:rPr>
              <a:t>[Organization name]</a:t>
            </a:r>
          </a:p>
        </p:txBody>
      </p:sp>
    </p:spTree>
    <p:extLst>
      <p:ext uri="{BB962C8B-B14F-4D97-AF65-F5344CB8AC3E}">
        <p14:creationId xmlns:p14="http://schemas.microsoft.com/office/powerpoint/2010/main" val="8587410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F42808-1D2A-672D-66D1-DFFEC0C8A00E}"/>
              </a:ext>
            </a:extLst>
          </p:cNvPr>
          <p:cNvSpPr>
            <a:spLocks noGrp="1"/>
          </p:cNvSpPr>
          <p:nvPr>
            <p:ph type="title"/>
          </p:nvPr>
        </p:nvSpPr>
        <p:spPr>
          <a:xfrm>
            <a:off x="853442" y="365762"/>
            <a:ext cx="10836993" cy="1431867"/>
          </a:xfrm>
        </p:spPr>
        <p:txBody>
          <a:bodyPr/>
          <a:lstStyle/>
          <a:p>
            <a:r>
              <a:rPr lang="en-US" sz="4400">
                <a:latin typeface="Arial" panose="020B0604020202020204" pitchFamily="34" charset="0"/>
                <a:cs typeface="Arial" panose="020B0604020202020204" pitchFamily="34" charset="0"/>
              </a:rPr>
              <a:t>Sign up for a high-deductible health plan (HDHP) to access an HSA </a:t>
            </a:r>
            <a:endParaRPr lang="en-US">
              <a:latin typeface="Arial" panose="020B0604020202020204" pitchFamily="34" charset="0"/>
              <a:cs typeface="Arial" panose="020B0604020202020204" pitchFamily="34" charset="0"/>
            </a:endParaRPr>
          </a:p>
        </p:txBody>
      </p:sp>
      <p:sp>
        <p:nvSpPr>
          <p:cNvPr id="16" name="Title 2">
            <a:extLst>
              <a:ext uri="{FF2B5EF4-FFF2-40B4-BE49-F238E27FC236}">
                <a16:creationId xmlns:a16="http://schemas.microsoft.com/office/drawing/2014/main" id="{4E1DDF8F-D561-7144-2A60-945D10AFC1C4}"/>
              </a:ext>
            </a:extLst>
          </p:cNvPr>
          <p:cNvSpPr txBox="1">
            <a:spLocks/>
          </p:cNvSpPr>
          <p:nvPr/>
        </p:nvSpPr>
        <p:spPr>
          <a:xfrm>
            <a:off x="853442" y="2512749"/>
            <a:ext cx="2551964" cy="574453"/>
          </a:xfrm>
          <a:prstGeom prst="rect">
            <a:avLst/>
          </a:prstGeom>
          <a:noFill/>
        </p:spPr>
        <p:txBody>
          <a:bodyPr vert="horz" wrap="square" lIns="12192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defTabSz="609585"/>
            <a:r>
              <a:rPr lang="en-US" sz="2133">
                <a:solidFill>
                  <a:schemeClr val="tx1"/>
                </a:solidFill>
                <a:latin typeface="Arial" panose="020B0604020202020204" pitchFamily="34" charset="0"/>
                <a:cs typeface="Arial" panose="020B0604020202020204" pitchFamily="34" charset="0"/>
              </a:rPr>
              <a:t>Lower premiums</a:t>
            </a:r>
          </a:p>
        </p:txBody>
      </p:sp>
      <p:cxnSp>
        <p:nvCxnSpPr>
          <p:cNvPr id="17" name="Straight Arrow Connector 16">
            <a:extLst>
              <a:ext uri="{FF2B5EF4-FFF2-40B4-BE49-F238E27FC236}">
                <a16:creationId xmlns:a16="http://schemas.microsoft.com/office/drawing/2014/main" id="{11BBDF98-3D2C-DA55-7543-A1FDF89E785A}"/>
              </a:ext>
              <a:ext uri="{C183D7F6-B498-43B3-948B-1728B52AA6E4}">
                <adec:decorative xmlns:adec="http://schemas.microsoft.com/office/drawing/2017/decorative" val="1"/>
              </a:ext>
            </a:extLst>
          </p:cNvPr>
          <p:cNvCxnSpPr>
            <a:cxnSpLocks/>
          </p:cNvCxnSpPr>
          <p:nvPr/>
        </p:nvCxnSpPr>
        <p:spPr>
          <a:xfrm>
            <a:off x="3423366" y="2823461"/>
            <a:ext cx="7513401" cy="0"/>
          </a:xfrm>
          <a:prstGeom prst="straightConnector1">
            <a:avLst/>
          </a:prstGeom>
          <a:ln>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18" name="Graphic 27">
            <a:extLst>
              <a:ext uri="{FF2B5EF4-FFF2-40B4-BE49-F238E27FC236}">
                <a16:creationId xmlns:a16="http://schemas.microsoft.com/office/drawing/2014/main" id="{4BF8EBA2-03B0-A4E8-897A-C207247A609A}"/>
              </a:ext>
              <a:ext uri="{C183D7F6-B498-43B3-948B-1728B52AA6E4}">
                <adec:decorative xmlns:adec="http://schemas.microsoft.com/office/drawing/2017/decorative" val="1"/>
              </a:ext>
            </a:extLst>
          </p:cNvPr>
          <p:cNvSpPr/>
          <p:nvPr/>
        </p:nvSpPr>
        <p:spPr>
          <a:xfrm>
            <a:off x="3944575" y="2644084"/>
            <a:ext cx="364989" cy="364989"/>
          </a:xfrm>
          <a:custGeom>
            <a:avLst/>
            <a:gdLst>
              <a:gd name="connsiteX0" fmla="*/ 273743 w 273742"/>
              <a:gd name="connsiteY0" fmla="*/ 136871 h 273742"/>
              <a:gd name="connsiteX1" fmla="*/ 136871 w 273742"/>
              <a:gd name="connsiteY1" fmla="*/ 273743 h 273742"/>
              <a:gd name="connsiteX2" fmla="*/ 0 w 273742"/>
              <a:gd name="connsiteY2" fmla="*/ 136871 h 273742"/>
              <a:gd name="connsiteX3" fmla="*/ 136871 w 273742"/>
              <a:gd name="connsiteY3" fmla="*/ 0 h 273742"/>
              <a:gd name="connsiteX4" fmla="*/ 273743 w 273742"/>
              <a:gd name="connsiteY4" fmla="*/ 136871 h 273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742" h="273742">
                <a:moveTo>
                  <a:pt x="273743" y="136871"/>
                </a:moveTo>
                <a:cubicBezTo>
                  <a:pt x="273743" y="212463"/>
                  <a:pt x="212463" y="273743"/>
                  <a:pt x="136871" y="273743"/>
                </a:cubicBezTo>
                <a:cubicBezTo>
                  <a:pt x="61279" y="273743"/>
                  <a:pt x="0" y="212463"/>
                  <a:pt x="0" y="136871"/>
                </a:cubicBezTo>
                <a:cubicBezTo>
                  <a:pt x="0" y="61279"/>
                  <a:pt x="61279" y="0"/>
                  <a:pt x="136871" y="0"/>
                </a:cubicBezTo>
                <a:cubicBezTo>
                  <a:pt x="212463" y="0"/>
                  <a:pt x="273743" y="61279"/>
                  <a:pt x="273743" y="136871"/>
                </a:cubicBezTo>
                <a:close/>
              </a:path>
            </a:pathLst>
          </a:custGeom>
          <a:solidFill>
            <a:srgbClr val="FFFFFF"/>
          </a:solidFill>
          <a:ln w="4679" cap="flat">
            <a:noFill/>
            <a:prstDash val="solid"/>
            <a:miter/>
          </a:ln>
        </p:spPr>
        <p:txBody>
          <a:bodyPr rtlCol="0" anchor="ctr"/>
          <a:lstStyle/>
          <a:p>
            <a:pPr defTabSz="609570"/>
            <a:endParaRPr lang="en-US" sz="2400">
              <a:solidFill>
                <a:srgbClr val="2A2C2C"/>
              </a:solidFill>
              <a:latin typeface="Arial" panose="020B0604020202020204" pitchFamily="34" charset="0"/>
              <a:cs typeface="Arial" panose="020B0604020202020204" pitchFamily="34" charset="0"/>
            </a:endParaRPr>
          </a:p>
        </p:txBody>
      </p:sp>
      <p:sp>
        <p:nvSpPr>
          <p:cNvPr id="19" name="Graphic 27">
            <a:extLst>
              <a:ext uri="{FF2B5EF4-FFF2-40B4-BE49-F238E27FC236}">
                <a16:creationId xmlns:a16="http://schemas.microsoft.com/office/drawing/2014/main" id="{8680641A-7D89-938F-E14D-7B489A2E7733}"/>
              </a:ext>
              <a:ext uri="{C183D7F6-B498-43B3-948B-1728B52AA6E4}">
                <adec:decorative xmlns:adec="http://schemas.microsoft.com/office/drawing/2017/decorative" val="1"/>
              </a:ext>
            </a:extLst>
          </p:cNvPr>
          <p:cNvSpPr/>
          <p:nvPr/>
        </p:nvSpPr>
        <p:spPr>
          <a:xfrm>
            <a:off x="3944639" y="2644083"/>
            <a:ext cx="364989" cy="364989"/>
          </a:xfrm>
          <a:custGeom>
            <a:avLst/>
            <a:gdLst>
              <a:gd name="connsiteX0" fmla="*/ 136823 w 273742"/>
              <a:gd name="connsiteY0" fmla="*/ 0 h 273742"/>
              <a:gd name="connsiteX1" fmla="*/ 0 w 273742"/>
              <a:gd name="connsiteY1" fmla="*/ 136919 h 273742"/>
              <a:gd name="connsiteX2" fmla="*/ 136919 w 273742"/>
              <a:gd name="connsiteY2" fmla="*/ 273743 h 273742"/>
              <a:gd name="connsiteX3" fmla="*/ 273742 w 273742"/>
              <a:gd name="connsiteY3" fmla="*/ 136871 h 273742"/>
              <a:gd name="connsiteX4" fmla="*/ 136871 w 273742"/>
              <a:gd name="connsiteY4" fmla="*/ 0 h 273742"/>
              <a:gd name="connsiteX5" fmla="*/ 136823 w 273742"/>
              <a:gd name="connsiteY5" fmla="*/ 0 h 273742"/>
              <a:gd name="connsiteX6" fmla="*/ 192794 w 273742"/>
              <a:gd name="connsiteY6" fmla="*/ 192505 h 273742"/>
              <a:gd name="connsiteX7" fmla="*/ 178356 w 273742"/>
              <a:gd name="connsiteY7" fmla="*/ 208772 h 273742"/>
              <a:gd name="connsiteX8" fmla="*/ 152753 w 273742"/>
              <a:gd name="connsiteY8" fmla="*/ 217868 h 273742"/>
              <a:gd name="connsiteX9" fmla="*/ 152753 w 273742"/>
              <a:gd name="connsiteY9" fmla="*/ 238177 h 273742"/>
              <a:gd name="connsiteX10" fmla="*/ 130134 w 273742"/>
              <a:gd name="connsiteY10" fmla="*/ 238177 h 273742"/>
              <a:gd name="connsiteX11" fmla="*/ 130134 w 273742"/>
              <a:gd name="connsiteY11" fmla="*/ 218397 h 273742"/>
              <a:gd name="connsiteX12" fmla="*/ 103327 w 273742"/>
              <a:gd name="connsiteY12" fmla="*/ 211323 h 273742"/>
              <a:gd name="connsiteX13" fmla="*/ 75221 w 273742"/>
              <a:gd name="connsiteY13" fmla="*/ 191398 h 273742"/>
              <a:gd name="connsiteX14" fmla="*/ 98081 w 273742"/>
              <a:gd name="connsiteY14" fmla="*/ 170512 h 273742"/>
              <a:gd name="connsiteX15" fmla="*/ 140577 w 273742"/>
              <a:gd name="connsiteY15" fmla="*/ 191398 h 273742"/>
              <a:gd name="connsiteX16" fmla="*/ 158480 w 273742"/>
              <a:gd name="connsiteY16" fmla="*/ 184901 h 273742"/>
              <a:gd name="connsiteX17" fmla="*/ 165988 w 273742"/>
              <a:gd name="connsiteY17" fmla="*/ 169645 h 273742"/>
              <a:gd name="connsiteX18" fmla="*/ 161175 w 273742"/>
              <a:gd name="connsiteY18" fmla="*/ 156699 h 273742"/>
              <a:gd name="connsiteX19" fmla="*/ 142165 w 273742"/>
              <a:gd name="connsiteY19" fmla="*/ 145341 h 273742"/>
              <a:gd name="connsiteX20" fmla="*/ 103664 w 273742"/>
              <a:gd name="connsiteY20" fmla="*/ 126668 h 273742"/>
              <a:gd name="connsiteX21" fmla="*/ 88601 w 273742"/>
              <a:gd name="connsiteY21" fmla="*/ 111124 h 273742"/>
              <a:gd name="connsiteX22" fmla="*/ 83788 w 273742"/>
              <a:gd name="connsiteY22" fmla="*/ 92739 h 273742"/>
              <a:gd name="connsiteX23" fmla="*/ 96975 w 273742"/>
              <a:gd name="connsiteY23" fmla="*/ 65067 h 273742"/>
              <a:gd name="connsiteX24" fmla="*/ 130134 w 273742"/>
              <a:gd name="connsiteY24" fmla="*/ 52939 h 273742"/>
              <a:gd name="connsiteX25" fmla="*/ 130134 w 273742"/>
              <a:gd name="connsiteY25" fmla="*/ 35758 h 273742"/>
              <a:gd name="connsiteX26" fmla="*/ 152657 w 273742"/>
              <a:gd name="connsiteY26" fmla="*/ 35758 h 273742"/>
              <a:gd name="connsiteX27" fmla="*/ 152657 w 273742"/>
              <a:gd name="connsiteY27" fmla="*/ 54094 h 273742"/>
              <a:gd name="connsiteX28" fmla="*/ 172437 w 273742"/>
              <a:gd name="connsiteY28" fmla="*/ 60735 h 273742"/>
              <a:gd name="connsiteX29" fmla="*/ 191687 w 273742"/>
              <a:gd name="connsiteY29" fmla="*/ 74885 h 273742"/>
              <a:gd name="connsiteX30" fmla="*/ 168394 w 273742"/>
              <a:gd name="connsiteY30" fmla="*/ 95001 h 273742"/>
              <a:gd name="connsiteX31" fmla="*/ 137064 w 273742"/>
              <a:gd name="connsiteY31" fmla="*/ 80563 h 273742"/>
              <a:gd name="connsiteX32" fmla="*/ 122241 w 273742"/>
              <a:gd name="connsiteY32" fmla="*/ 84943 h 273742"/>
              <a:gd name="connsiteX33" fmla="*/ 116562 w 273742"/>
              <a:gd name="connsiteY33" fmla="*/ 94953 h 273742"/>
              <a:gd name="connsiteX34" fmla="*/ 121375 w 273742"/>
              <a:gd name="connsiteY34" fmla="*/ 104578 h 273742"/>
              <a:gd name="connsiteX35" fmla="*/ 141347 w 273742"/>
              <a:gd name="connsiteY35" fmla="*/ 114829 h 273742"/>
              <a:gd name="connsiteX36" fmla="*/ 178019 w 273742"/>
              <a:gd name="connsiteY36" fmla="*/ 131433 h 273742"/>
              <a:gd name="connsiteX37" fmla="*/ 193131 w 273742"/>
              <a:gd name="connsiteY37" fmla="*/ 148133 h 273742"/>
              <a:gd name="connsiteX38" fmla="*/ 198425 w 273742"/>
              <a:gd name="connsiteY38" fmla="*/ 169982 h 273742"/>
              <a:gd name="connsiteX39" fmla="*/ 192794 w 273742"/>
              <a:gd name="connsiteY39" fmla="*/ 192505 h 27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73742" h="273742">
                <a:moveTo>
                  <a:pt x="136823" y="0"/>
                </a:moveTo>
                <a:cubicBezTo>
                  <a:pt x="61231" y="27"/>
                  <a:pt x="-27" y="61327"/>
                  <a:pt x="0" y="136919"/>
                </a:cubicBezTo>
                <a:cubicBezTo>
                  <a:pt x="27" y="212511"/>
                  <a:pt x="61327" y="273769"/>
                  <a:pt x="136919" y="273743"/>
                </a:cubicBezTo>
                <a:cubicBezTo>
                  <a:pt x="212493" y="273716"/>
                  <a:pt x="273742" y="212444"/>
                  <a:pt x="273742" y="136871"/>
                </a:cubicBezTo>
                <a:cubicBezTo>
                  <a:pt x="273742" y="61279"/>
                  <a:pt x="212463" y="0"/>
                  <a:pt x="136871" y="0"/>
                </a:cubicBezTo>
                <a:cubicBezTo>
                  <a:pt x="136855" y="0"/>
                  <a:pt x="136839" y="0"/>
                  <a:pt x="136823" y="0"/>
                </a:cubicBezTo>
                <a:close/>
                <a:moveTo>
                  <a:pt x="192794" y="192505"/>
                </a:moveTo>
                <a:cubicBezTo>
                  <a:pt x="189355" y="199007"/>
                  <a:pt x="184403" y="204586"/>
                  <a:pt x="178356" y="208772"/>
                </a:cubicBezTo>
                <a:cubicBezTo>
                  <a:pt x="170513" y="213480"/>
                  <a:pt x="161808" y="216573"/>
                  <a:pt x="152753" y="217868"/>
                </a:cubicBezTo>
                <a:lnTo>
                  <a:pt x="152753" y="238177"/>
                </a:lnTo>
                <a:lnTo>
                  <a:pt x="130134" y="238177"/>
                </a:lnTo>
                <a:lnTo>
                  <a:pt x="130134" y="218397"/>
                </a:lnTo>
                <a:cubicBezTo>
                  <a:pt x="120854" y="217620"/>
                  <a:pt x="111782" y="215225"/>
                  <a:pt x="103327" y="211323"/>
                </a:cubicBezTo>
                <a:cubicBezTo>
                  <a:pt x="93007" y="206138"/>
                  <a:pt x="83530" y="199421"/>
                  <a:pt x="75221" y="191398"/>
                </a:cubicBezTo>
                <a:lnTo>
                  <a:pt x="98081" y="170512"/>
                </a:lnTo>
                <a:cubicBezTo>
                  <a:pt x="112712" y="184436"/>
                  <a:pt x="126877" y="191398"/>
                  <a:pt x="140577" y="191398"/>
                </a:cubicBezTo>
                <a:cubicBezTo>
                  <a:pt x="147144" y="191529"/>
                  <a:pt x="153525" y="189213"/>
                  <a:pt x="158480" y="184901"/>
                </a:cubicBezTo>
                <a:cubicBezTo>
                  <a:pt x="163186" y="181233"/>
                  <a:pt x="165952" y="175611"/>
                  <a:pt x="165988" y="169645"/>
                </a:cubicBezTo>
                <a:cubicBezTo>
                  <a:pt x="166040" y="164883"/>
                  <a:pt x="164325" y="160271"/>
                  <a:pt x="161175" y="156699"/>
                </a:cubicBezTo>
                <a:cubicBezTo>
                  <a:pt x="155699" y="151631"/>
                  <a:pt x="149224" y="147762"/>
                  <a:pt x="142165" y="145341"/>
                </a:cubicBezTo>
                <a:cubicBezTo>
                  <a:pt x="128812" y="140252"/>
                  <a:pt x="115929" y="134004"/>
                  <a:pt x="103664" y="126668"/>
                </a:cubicBezTo>
                <a:cubicBezTo>
                  <a:pt x="97545" y="122677"/>
                  <a:pt x="92397" y="117366"/>
                  <a:pt x="88601" y="111124"/>
                </a:cubicBezTo>
                <a:cubicBezTo>
                  <a:pt x="85383" y="105536"/>
                  <a:pt x="83721" y="99187"/>
                  <a:pt x="83788" y="92739"/>
                </a:cubicBezTo>
                <a:cubicBezTo>
                  <a:pt x="83765" y="81994"/>
                  <a:pt x="88614" y="71817"/>
                  <a:pt x="96975" y="65067"/>
                </a:cubicBezTo>
                <a:cubicBezTo>
                  <a:pt x="106314" y="57349"/>
                  <a:pt x="118018" y="53068"/>
                  <a:pt x="130134" y="52939"/>
                </a:cubicBezTo>
                <a:lnTo>
                  <a:pt x="130134" y="35758"/>
                </a:lnTo>
                <a:lnTo>
                  <a:pt x="152657" y="35758"/>
                </a:lnTo>
                <a:lnTo>
                  <a:pt x="152657" y="54094"/>
                </a:lnTo>
                <a:cubicBezTo>
                  <a:pt x="159518" y="55412"/>
                  <a:pt x="166171" y="57645"/>
                  <a:pt x="172437" y="60735"/>
                </a:cubicBezTo>
                <a:cubicBezTo>
                  <a:pt x="179411" y="64641"/>
                  <a:pt x="185877" y="69394"/>
                  <a:pt x="191687" y="74885"/>
                </a:cubicBezTo>
                <a:lnTo>
                  <a:pt x="168394" y="95001"/>
                </a:lnTo>
                <a:cubicBezTo>
                  <a:pt x="157870" y="85376"/>
                  <a:pt x="147427" y="80563"/>
                  <a:pt x="137064" y="80563"/>
                </a:cubicBezTo>
                <a:cubicBezTo>
                  <a:pt x="131776" y="80354"/>
                  <a:pt x="126566" y="81893"/>
                  <a:pt x="122241" y="84943"/>
                </a:cubicBezTo>
                <a:cubicBezTo>
                  <a:pt x="118822" y="87148"/>
                  <a:pt x="116701" y="90888"/>
                  <a:pt x="116562" y="94953"/>
                </a:cubicBezTo>
                <a:cubicBezTo>
                  <a:pt x="116760" y="98691"/>
                  <a:pt x="118503" y="102177"/>
                  <a:pt x="121375" y="104578"/>
                </a:cubicBezTo>
                <a:cubicBezTo>
                  <a:pt x="127332" y="109215"/>
                  <a:pt x="134106" y="112693"/>
                  <a:pt x="141347" y="114829"/>
                </a:cubicBezTo>
                <a:cubicBezTo>
                  <a:pt x="154168" y="118936"/>
                  <a:pt x="166474" y="124508"/>
                  <a:pt x="178019" y="131433"/>
                </a:cubicBezTo>
                <a:cubicBezTo>
                  <a:pt x="184289" y="135747"/>
                  <a:pt x="189463" y="141465"/>
                  <a:pt x="193131" y="148133"/>
                </a:cubicBezTo>
                <a:cubicBezTo>
                  <a:pt x="196710" y="154853"/>
                  <a:pt x="198531" y="162369"/>
                  <a:pt x="198425" y="169982"/>
                </a:cubicBezTo>
                <a:cubicBezTo>
                  <a:pt x="198510" y="177848"/>
                  <a:pt x="196571" y="185605"/>
                  <a:pt x="192794" y="192505"/>
                </a:cubicBezTo>
                <a:close/>
              </a:path>
            </a:pathLst>
          </a:custGeom>
          <a:solidFill>
            <a:srgbClr val="007A96"/>
          </a:solidFill>
          <a:ln w="4679" cap="flat">
            <a:noFill/>
            <a:prstDash val="solid"/>
            <a:miter/>
          </a:ln>
        </p:spPr>
        <p:txBody>
          <a:bodyPr rtlCol="0" anchor="ctr"/>
          <a:lstStyle/>
          <a:p>
            <a:pPr defTabSz="609570"/>
            <a:endParaRPr lang="en-US" sz="2400">
              <a:solidFill>
                <a:srgbClr val="2A2C2C"/>
              </a:solidFill>
              <a:latin typeface="Arial" panose="020B0604020202020204" pitchFamily="34" charset="0"/>
              <a:cs typeface="Arial" panose="020B0604020202020204" pitchFamily="34" charset="0"/>
            </a:endParaRPr>
          </a:p>
        </p:txBody>
      </p:sp>
      <p:sp>
        <p:nvSpPr>
          <p:cNvPr id="20" name="Graphic 28">
            <a:extLst>
              <a:ext uri="{FF2B5EF4-FFF2-40B4-BE49-F238E27FC236}">
                <a16:creationId xmlns:a16="http://schemas.microsoft.com/office/drawing/2014/main" id="{735BD965-FAD3-9C72-B543-1372B1EDEEC5}"/>
              </a:ext>
              <a:ext uri="{C183D7F6-B498-43B3-948B-1728B52AA6E4}">
                <adec:decorative xmlns:adec="http://schemas.microsoft.com/office/drawing/2017/decorative" val="1"/>
              </a:ext>
            </a:extLst>
          </p:cNvPr>
          <p:cNvSpPr/>
          <p:nvPr/>
        </p:nvSpPr>
        <p:spPr>
          <a:xfrm>
            <a:off x="5329559" y="2644083"/>
            <a:ext cx="364989" cy="364989"/>
          </a:xfrm>
          <a:custGeom>
            <a:avLst/>
            <a:gdLst>
              <a:gd name="connsiteX0" fmla="*/ 273743 w 273742"/>
              <a:gd name="connsiteY0" fmla="*/ 136871 h 273742"/>
              <a:gd name="connsiteX1" fmla="*/ 136871 w 273742"/>
              <a:gd name="connsiteY1" fmla="*/ 273743 h 273742"/>
              <a:gd name="connsiteX2" fmla="*/ 0 w 273742"/>
              <a:gd name="connsiteY2" fmla="*/ 136871 h 273742"/>
              <a:gd name="connsiteX3" fmla="*/ 136871 w 273742"/>
              <a:gd name="connsiteY3" fmla="*/ 0 h 273742"/>
              <a:gd name="connsiteX4" fmla="*/ 273743 w 273742"/>
              <a:gd name="connsiteY4" fmla="*/ 136871 h 273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742" h="273742">
                <a:moveTo>
                  <a:pt x="273743" y="136871"/>
                </a:moveTo>
                <a:cubicBezTo>
                  <a:pt x="273743" y="212463"/>
                  <a:pt x="212463" y="273743"/>
                  <a:pt x="136871" y="273743"/>
                </a:cubicBezTo>
                <a:cubicBezTo>
                  <a:pt x="61279" y="273743"/>
                  <a:pt x="0" y="212463"/>
                  <a:pt x="0" y="136871"/>
                </a:cubicBezTo>
                <a:cubicBezTo>
                  <a:pt x="0" y="61279"/>
                  <a:pt x="61279" y="0"/>
                  <a:pt x="136871" y="0"/>
                </a:cubicBezTo>
                <a:cubicBezTo>
                  <a:pt x="212463" y="0"/>
                  <a:pt x="273743" y="61279"/>
                  <a:pt x="273743" y="136871"/>
                </a:cubicBezTo>
                <a:close/>
              </a:path>
            </a:pathLst>
          </a:custGeom>
          <a:solidFill>
            <a:srgbClr val="FFFFFF"/>
          </a:solidFill>
          <a:ln w="4679" cap="flat">
            <a:noFill/>
            <a:prstDash val="solid"/>
            <a:miter/>
          </a:ln>
        </p:spPr>
        <p:txBody>
          <a:bodyPr rtlCol="0" anchor="ctr"/>
          <a:lstStyle/>
          <a:p>
            <a:pPr defTabSz="609570"/>
            <a:endParaRPr lang="en-US" sz="2400">
              <a:solidFill>
                <a:srgbClr val="2A2C2C"/>
              </a:solidFill>
              <a:latin typeface="Arial" panose="020B0604020202020204" pitchFamily="34" charset="0"/>
              <a:cs typeface="Arial" panose="020B0604020202020204" pitchFamily="34" charset="0"/>
            </a:endParaRPr>
          </a:p>
        </p:txBody>
      </p:sp>
      <p:sp>
        <p:nvSpPr>
          <p:cNvPr id="21" name="Graphic 28">
            <a:extLst>
              <a:ext uri="{FF2B5EF4-FFF2-40B4-BE49-F238E27FC236}">
                <a16:creationId xmlns:a16="http://schemas.microsoft.com/office/drawing/2014/main" id="{74D535A0-A065-B4DD-166E-FE7CCDA8B1F3}"/>
              </a:ext>
              <a:ext uri="{C183D7F6-B498-43B3-948B-1728B52AA6E4}">
                <adec:decorative xmlns:adec="http://schemas.microsoft.com/office/drawing/2017/decorative" val="1"/>
              </a:ext>
            </a:extLst>
          </p:cNvPr>
          <p:cNvSpPr/>
          <p:nvPr/>
        </p:nvSpPr>
        <p:spPr>
          <a:xfrm>
            <a:off x="5329623" y="2644082"/>
            <a:ext cx="364989" cy="364989"/>
          </a:xfrm>
          <a:custGeom>
            <a:avLst/>
            <a:gdLst>
              <a:gd name="connsiteX0" fmla="*/ 136823 w 273742"/>
              <a:gd name="connsiteY0" fmla="*/ 0 h 273742"/>
              <a:gd name="connsiteX1" fmla="*/ 0 w 273742"/>
              <a:gd name="connsiteY1" fmla="*/ 136919 h 273742"/>
              <a:gd name="connsiteX2" fmla="*/ 136919 w 273742"/>
              <a:gd name="connsiteY2" fmla="*/ 273743 h 273742"/>
              <a:gd name="connsiteX3" fmla="*/ 273742 w 273742"/>
              <a:gd name="connsiteY3" fmla="*/ 136871 h 273742"/>
              <a:gd name="connsiteX4" fmla="*/ 136871 w 273742"/>
              <a:gd name="connsiteY4" fmla="*/ 0 h 273742"/>
              <a:gd name="connsiteX5" fmla="*/ 136823 w 273742"/>
              <a:gd name="connsiteY5" fmla="*/ 0 h 273742"/>
              <a:gd name="connsiteX6" fmla="*/ 192794 w 273742"/>
              <a:gd name="connsiteY6" fmla="*/ 192505 h 273742"/>
              <a:gd name="connsiteX7" fmla="*/ 178356 w 273742"/>
              <a:gd name="connsiteY7" fmla="*/ 208772 h 273742"/>
              <a:gd name="connsiteX8" fmla="*/ 152753 w 273742"/>
              <a:gd name="connsiteY8" fmla="*/ 217868 h 273742"/>
              <a:gd name="connsiteX9" fmla="*/ 152753 w 273742"/>
              <a:gd name="connsiteY9" fmla="*/ 238177 h 273742"/>
              <a:gd name="connsiteX10" fmla="*/ 130134 w 273742"/>
              <a:gd name="connsiteY10" fmla="*/ 238177 h 273742"/>
              <a:gd name="connsiteX11" fmla="*/ 130134 w 273742"/>
              <a:gd name="connsiteY11" fmla="*/ 218397 h 273742"/>
              <a:gd name="connsiteX12" fmla="*/ 103327 w 273742"/>
              <a:gd name="connsiteY12" fmla="*/ 211323 h 273742"/>
              <a:gd name="connsiteX13" fmla="*/ 75221 w 273742"/>
              <a:gd name="connsiteY13" fmla="*/ 191398 h 273742"/>
              <a:gd name="connsiteX14" fmla="*/ 98081 w 273742"/>
              <a:gd name="connsiteY14" fmla="*/ 170512 h 273742"/>
              <a:gd name="connsiteX15" fmla="*/ 140577 w 273742"/>
              <a:gd name="connsiteY15" fmla="*/ 191398 h 273742"/>
              <a:gd name="connsiteX16" fmla="*/ 158480 w 273742"/>
              <a:gd name="connsiteY16" fmla="*/ 184901 h 273742"/>
              <a:gd name="connsiteX17" fmla="*/ 165988 w 273742"/>
              <a:gd name="connsiteY17" fmla="*/ 169645 h 273742"/>
              <a:gd name="connsiteX18" fmla="*/ 161175 w 273742"/>
              <a:gd name="connsiteY18" fmla="*/ 156699 h 273742"/>
              <a:gd name="connsiteX19" fmla="*/ 142165 w 273742"/>
              <a:gd name="connsiteY19" fmla="*/ 145341 h 273742"/>
              <a:gd name="connsiteX20" fmla="*/ 103664 w 273742"/>
              <a:gd name="connsiteY20" fmla="*/ 126668 h 273742"/>
              <a:gd name="connsiteX21" fmla="*/ 88601 w 273742"/>
              <a:gd name="connsiteY21" fmla="*/ 111124 h 273742"/>
              <a:gd name="connsiteX22" fmla="*/ 83788 w 273742"/>
              <a:gd name="connsiteY22" fmla="*/ 92739 h 273742"/>
              <a:gd name="connsiteX23" fmla="*/ 96975 w 273742"/>
              <a:gd name="connsiteY23" fmla="*/ 65067 h 273742"/>
              <a:gd name="connsiteX24" fmla="*/ 130134 w 273742"/>
              <a:gd name="connsiteY24" fmla="*/ 52939 h 273742"/>
              <a:gd name="connsiteX25" fmla="*/ 130134 w 273742"/>
              <a:gd name="connsiteY25" fmla="*/ 35758 h 273742"/>
              <a:gd name="connsiteX26" fmla="*/ 152657 w 273742"/>
              <a:gd name="connsiteY26" fmla="*/ 35758 h 273742"/>
              <a:gd name="connsiteX27" fmla="*/ 152657 w 273742"/>
              <a:gd name="connsiteY27" fmla="*/ 54094 h 273742"/>
              <a:gd name="connsiteX28" fmla="*/ 172437 w 273742"/>
              <a:gd name="connsiteY28" fmla="*/ 60735 h 273742"/>
              <a:gd name="connsiteX29" fmla="*/ 191687 w 273742"/>
              <a:gd name="connsiteY29" fmla="*/ 74885 h 273742"/>
              <a:gd name="connsiteX30" fmla="*/ 168394 w 273742"/>
              <a:gd name="connsiteY30" fmla="*/ 95001 h 273742"/>
              <a:gd name="connsiteX31" fmla="*/ 137064 w 273742"/>
              <a:gd name="connsiteY31" fmla="*/ 80563 h 273742"/>
              <a:gd name="connsiteX32" fmla="*/ 122241 w 273742"/>
              <a:gd name="connsiteY32" fmla="*/ 84943 h 273742"/>
              <a:gd name="connsiteX33" fmla="*/ 116562 w 273742"/>
              <a:gd name="connsiteY33" fmla="*/ 94953 h 273742"/>
              <a:gd name="connsiteX34" fmla="*/ 121375 w 273742"/>
              <a:gd name="connsiteY34" fmla="*/ 104578 h 273742"/>
              <a:gd name="connsiteX35" fmla="*/ 141347 w 273742"/>
              <a:gd name="connsiteY35" fmla="*/ 114829 h 273742"/>
              <a:gd name="connsiteX36" fmla="*/ 178019 w 273742"/>
              <a:gd name="connsiteY36" fmla="*/ 131433 h 273742"/>
              <a:gd name="connsiteX37" fmla="*/ 193131 w 273742"/>
              <a:gd name="connsiteY37" fmla="*/ 148133 h 273742"/>
              <a:gd name="connsiteX38" fmla="*/ 198425 w 273742"/>
              <a:gd name="connsiteY38" fmla="*/ 169982 h 273742"/>
              <a:gd name="connsiteX39" fmla="*/ 192794 w 273742"/>
              <a:gd name="connsiteY39" fmla="*/ 192505 h 27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73742" h="273742">
                <a:moveTo>
                  <a:pt x="136823" y="0"/>
                </a:moveTo>
                <a:cubicBezTo>
                  <a:pt x="61231" y="27"/>
                  <a:pt x="-27" y="61327"/>
                  <a:pt x="0" y="136919"/>
                </a:cubicBezTo>
                <a:cubicBezTo>
                  <a:pt x="27" y="212511"/>
                  <a:pt x="61327" y="273769"/>
                  <a:pt x="136919" y="273743"/>
                </a:cubicBezTo>
                <a:cubicBezTo>
                  <a:pt x="212493" y="273716"/>
                  <a:pt x="273742" y="212444"/>
                  <a:pt x="273742" y="136871"/>
                </a:cubicBezTo>
                <a:cubicBezTo>
                  <a:pt x="273742" y="61279"/>
                  <a:pt x="212463" y="0"/>
                  <a:pt x="136871" y="0"/>
                </a:cubicBezTo>
                <a:cubicBezTo>
                  <a:pt x="136855" y="0"/>
                  <a:pt x="136839" y="0"/>
                  <a:pt x="136823" y="0"/>
                </a:cubicBezTo>
                <a:close/>
                <a:moveTo>
                  <a:pt x="192794" y="192505"/>
                </a:moveTo>
                <a:cubicBezTo>
                  <a:pt x="189355" y="199007"/>
                  <a:pt x="184403" y="204586"/>
                  <a:pt x="178356" y="208772"/>
                </a:cubicBezTo>
                <a:cubicBezTo>
                  <a:pt x="170513" y="213480"/>
                  <a:pt x="161808" y="216573"/>
                  <a:pt x="152753" y="217868"/>
                </a:cubicBezTo>
                <a:lnTo>
                  <a:pt x="152753" y="238177"/>
                </a:lnTo>
                <a:lnTo>
                  <a:pt x="130134" y="238177"/>
                </a:lnTo>
                <a:lnTo>
                  <a:pt x="130134" y="218397"/>
                </a:lnTo>
                <a:cubicBezTo>
                  <a:pt x="120854" y="217620"/>
                  <a:pt x="111782" y="215225"/>
                  <a:pt x="103327" y="211323"/>
                </a:cubicBezTo>
                <a:cubicBezTo>
                  <a:pt x="93007" y="206138"/>
                  <a:pt x="83530" y="199421"/>
                  <a:pt x="75221" y="191398"/>
                </a:cubicBezTo>
                <a:lnTo>
                  <a:pt x="98081" y="170512"/>
                </a:lnTo>
                <a:cubicBezTo>
                  <a:pt x="112712" y="184436"/>
                  <a:pt x="126877" y="191398"/>
                  <a:pt x="140577" y="191398"/>
                </a:cubicBezTo>
                <a:cubicBezTo>
                  <a:pt x="147144" y="191529"/>
                  <a:pt x="153525" y="189213"/>
                  <a:pt x="158480" y="184901"/>
                </a:cubicBezTo>
                <a:cubicBezTo>
                  <a:pt x="163186" y="181233"/>
                  <a:pt x="165952" y="175611"/>
                  <a:pt x="165988" y="169645"/>
                </a:cubicBezTo>
                <a:cubicBezTo>
                  <a:pt x="166040" y="164883"/>
                  <a:pt x="164325" y="160271"/>
                  <a:pt x="161175" y="156699"/>
                </a:cubicBezTo>
                <a:cubicBezTo>
                  <a:pt x="155699" y="151631"/>
                  <a:pt x="149224" y="147762"/>
                  <a:pt x="142165" y="145341"/>
                </a:cubicBezTo>
                <a:cubicBezTo>
                  <a:pt x="128812" y="140252"/>
                  <a:pt x="115929" y="134004"/>
                  <a:pt x="103664" y="126668"/>
                </a:cubicBezTo>
                <a:cubicBezTo>
                  <a:pt x="97545" y="122677"/>
                  <a:pt x="92397" y="117366"/>
                  <a:pt x="88601" y="111124"/>
                </a:cubicBezTo>
                <a:cubicBezTo>
                  <a:pt x="85383" y="105536"/>
                  <a:pt x="83721" y="99187"/>
                  <a:pt x="83788" y="92739"/>
                </a:cubicBezTo>
                <a:cubicBezTo>
                  <a:pt x="83765" y="81994"/>
                  <a:pt x="88614" y="71817"/>
                  <a:pt x="96975" y="65067"/>
                </a:cubicBezTo>
                <a:cubicBezTo>
                  <a:pt x="106314" y="57349"/>
                  <a:pt x="118018" y="53068"/>
                  <a:pt x="130134" y="52939"/>
                </a:cubicBezTo>
                <a:lnTo>
                  <a:pt x="130134" y="35758"/>
                </a:lnTo>
                <a:lnTo>
                  <a:pt x="152657" y="35758"/>
                </a:lnTo>
                <a:lnTo>
                  <a:pt x="152657" y="54094"/>
                </a:lnTo>
                <a:cubicBezTo>
                  <a:pt x="159518" y="55412"/>
                  <a:pt x="166171" y="57645"/>
                  <a:pt x="172437" y="60735"/>
                </a:cubicBezTo>
                <a:cubicBezTo>
                  <a:pt x="179411" y="64641"/>
                  <a:pt x="185877" y="69394"/>
                  <a:pt x="191687" y="74885"/>
                </a:cubicBezTo>
                <a:lnTo>
                  <a:pt x="168394" y="95001"/>
                </a:lnTo>
                <a:cubicBezTo>
                  <a:pt x="157870" y="85376"/>
                  <a:pt x="147427" y="80563"/>
                  <a:pt x="137064" y="80563"/>
                </a:cubicBezTo>
                <a:cubicBezTo>
                  <a:pt x="131776" y="80354"/>
                  <a:pt x="126566" y="81893"/>
                  <a:pt x="122241" y="84943"/>
                </a:cubicBezTo>
                <a:cubicBezTo>
                  <a:pt x="118822" y="87148"/>
                  <a:pt x="116701" y="90888"/>
                  <a:pt x="116562" y="94953"/>
                </a:cubicBezTo>
                <a:cubicBezTo>
                  <a:pt x="116760" y="98691"/>
                  <a:pt x="118503" y="102177"/>
                  <a:pt x="121375" y="104578"/>
                </a:cubicBezTo>
                <a:cubicBezTo>
                  <a:pt x="127332" y="109215"/>
                  <a:pt x="134106" y="112693"/>
                  <a:pt x="141347" y="114829"/>
                </a:cubicBezTo>
                <a:cubicBezTo>
                  <a:pt x="154168" y="118936"/>
                  <a:pt x="166474" y="124508"/>
                  <a:pt x="178019" y="131433"/>
                </a:cubicBezTo>
                <a:cubicBezTo>
                  <a:pt x="184289" y="135747"/>
                  <a:pt x="189463" y="141465"/>
                  <a:pt x="193131" y="148133"/>
                </a:cubicBezTo>
                <a:cubicBezTo>
                  <a:pt x="196710" y="154853"/>
                  <a:pt x="198531" y="162369"/>
                  <a:pt x="198425" y="169982"/>
                </a:cubicBezTo>
                <a:cubicBezTo>
                  <a:pt x="198510" y="177848"/>
                  <a:pt x="196571" y="185605"/>
                  <a:pt x="192794" y="192505"/>
                </a:cubicBezTo>
                <a:close/>
              </a:path>
            </a:pathLst>
          </a:custGeom>
          <a:solidFill>
            <a:srgbClr val="007A96"/>
          </a:solidFill>
          <a:ln w="4679" cap="flat">
            <a:noFill/>
            <a:prstDash val="solid"/>
            <a:miter/>
          </a:ln>
        </p:spPr>
        <p:txBody>
          <a:bodyPr rtlCol="0" anchor="ctr"/>
          <a:lstStyle/>
          <a:p>
            <a:pPr defTabSz="609570"/>
            <a:endParaRPr lang="en-US" sz="2400">
              <a:solidFill>
                <a:srgbClr val="2A2C2C"/>
              </a:solidFill>
              <a:latin typeface="Arial" panose="020B0604020202020204" pitchFamily="34" charset="0"/>
              <a:cs typeface="Arial" panose="020B0604020202020204" pitchFamily="34" charset="0"/>
            </a:endParaRPr>
          </a:p>
        </p:txBody>
      </p:sp>
      <p:sp>
        <p:nvSpPr>
          <p:cNvPr id="22" name="Graphic 29">
            <a:extLst>
              <a:ext uri="{FF2B5EF4-FFF2-40B4-BE49-F238E27FC236}">
                <a16:creationId xmlns:a16="http://schemas.microsoft.com/office/drawing/2014/main" id="{01F3B1FA-258D-9D70-8B0E-B76405589728}"/>
              </a:ext>
              <a:ext uri="{C183D7F6-B498-43B3-948B-1728B52AA6E4}">
                <adec:decorative xmlns:adec="http://schemas.microsoft.com/office/drawing/2017/decorative" val="1"/>
              </a:ext>
            </a:extLst>
          </p:cNvPr>
          <p:cNvSpPr/>
          <p:nvPr/>
        </p:nvSpPr>
        <p:spPr>
          <a:xfrm>
            <a:off x="6752454" y="2647492"/>
            <a:ext cx="364989" cy="364989"/>
          </a:xfrm>
          <a:custGeom>
            <a:avLst/>
            <a:gdLst>
              <a:gd name="connsiteX0" fmla="*/ 273743 w 273742"/>
              <a:gd name="connsiteY0" fmla="*/ 136871 h 273742"/>
              <a:gd name="connsiteX1" fmla="*/ 136871 w 273742"/>
              <a:gd name="connsiteY1" fmla="*/ 273743 h 273742"/>
              <a:gd name="connsiteX2" fmla="*/ 0 w 273742"/>
              <a:gd name="connsiteY2" fmla="*/ 136871 h 273742"/>
              <a:gd name="connsiteX3" fmla="*/ 136871 w 273742"/>
              <a:gd name="connsiteY3" fmla="*/ 0 h 273742"/>
              <a:gd name="connsiteX4" fmla="*/ 273743 w 273742"/>
              <a:gd name="connsiteY4" fmla="*/ 136871 h 273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742" h="273742">
                <a:moveTo>
                  <a:pt x="273743" y="136871"/>
                </a:moveTo>
                <a:cubicBezTo>
                  <a:pt x="273743" y="212463"/>
                  <a:pt x="212463" y="273743"/>
                  <a:pt x="136871" y="273743"/>
                </a:cubicBezTo>
                <a:cubicBezTo>
                  <a:pt x="61279" y="273743"/>
                  <a:pt x="0" y="212463"/>
                  <a:pt x="0" y="136871"/>
                </a:cubicBezTo>
                <a:cubicBezTo>
                  <a:pt x="0" y="61279"/>
                  <a:pt x="61279" y="0"/>
                  <a:pt x="136871" y="0"/>
                </a:cubicBezTo>
                <a:cubicBezTo>
                  <a:pt x="212463" y="0"/>
                  <a:pt x="273743" y="61279"/>
                  <a:pt x="273743" y="136871"/>
                </a:cubicBezTo>
                <a:close/>
              </a:path>
            </a:pathLst>
          </a:custGeom>
          <a:solidFill>
            <a:srgbClr val="FFFFFF"/>
          </a:solidFill>
          <a:ln w="4679" cap="flat">
            <a:noFill/>
            <a:prstDash val="solid"/>
            <a:miter/>
          </a:ln>
        </p:spPr>
        <p:txBody>
          <a:bodyPr rtlCol="0" anchor="ctr"/>
          <a:lstStyle/>
          <a:p>
            <a:pPr defTabSz="609570"/>
            <a:endParaRPr lang="en-US" sz="2400">
              <a:solidFill>
                <a:srgbClr val="2A2C2C"/>
              </a:solidFill>
              <a:latin typeface="Arial" panose="020B0604020202020204" pitchFamily="34" charset="0"/>
              <a:cs typeface="Arial" panose="020B0604020202020204" pitchFamily="34" charset="0"/>
            </a:endParaRPr>
          </a:p>
        </p:txBody>
      </p:sp>
      <p:sp>
        <p:nvSpPr>
          <p:cNvPr id="23" name="Graphic 29">
            <a:extLst>
              <a:ext uri="{FF2B5EF4-FFF2-40B4-BE49-F238E27FC236}">
                <a16:creationId xmlns:a16="http://schemas.microsoft.com/office/drawing/2014/main" id="{7332DF80-73FD-2821-9315-7BEDD19EBACD}"/>
              </a:ext>
              <a:ext uri="{C183D7F6-B498-43B3-948B-1728B52AA6E4}">
                <adec:decorative xmlns:adec="http://schemas.microsoft.com/office/drawing/2017/decorative" val="1"/>
              </a:ext>
            </a:extLst>
          </p:cNvPr>
          <p:cNvSpPr/>
          <p:nvPr/>
        </p:nvSpPr>
        <p:spPr>
          <a:xfrm>
            <a:off x="6752518" y="2647491"/>
            <a:ext cx="364989" cy="364989"/>
          </a:xfrm>
          <a:custGeom>
            <a:avLst/>
            <a:gdLst>
              <a:gd name="connsiteX0" fmla="*/ 136823 w 273742"/>
              <a:gd name="connsiteY0" fmla="*/ 0 h 273742"/>
              <a:gd name="connsiteX1" fmla="*/ 0 w 273742"/>
              <a:gd name="connsiteY1" fmla="*/ 136919 h 273742"/>
              <a:gd name="connsiteX2" fmla="*/ 136919 w 273742"/>
              <a:gd name="connsiteY2" fmla="*/ 273743 h 273742"/>
              <a:gd name="connsiteX3" fmla="*/ 273742 w 273742"/>
              <a:gd name="connsiteY3" fmla="*/ 136871 h 273742"/>
              <a:gd name="connsiteX4" fmla="*/ 136871 w 273742"/>
              <a:gd name="connsiteY4" fmla="*/ 0 h 273742"/>
              <a:gd name="connsiteX5" fmla="*/ 136823 w 273742"/>
              <a:gd name="connsiteY5" fmla="*/ 0 h 273742"/>
              <a:gd name="connsiteX6" fmla="*/ 192794 w 273742"/>
              <a:gd name="connsiteY6" fmla="*/ 192505 h 273742"/>
              <a:gd name="connsiteX7" fmla="*/ 178356 w 273742"/>
              <a:gd name="connsiteY7" fmla="*/ 208772 h 273742"/>
              <a:gd name="connsiteX8" fmla="*/ 152753 w 273742"/>
              <a:gd name="connsiteY8" fmla="*/ 217868 h 273742"/>
              <a:gd name="connsiteX9" fmla="*/ 152753 w 273742"/>
              <a:gd name="connsiteY9" fmla="*/ 238177 h 273742"/>
              <a:gd name="connsiteX10" fmla="*/ 130134 w 273742"/>
              <a:gd name="connsiteY10" fmla="*/ 238177 h 273742"/>
              <a:gd name="connsiteX11" fmla="*/ 130134 w 273742"/>
              <a:gd name="connsiteY11" fmla="*/ 218397 h 273742"/>
              <a:gd name="connsiteX12" fmla="*/ 103327 w 273742"/>
              <a:gd name="connsiteY12" fmla="*/ 211323 h 273742"/>
              <a:gd name="connsiteX13" fmla="*/ 75221 w 273742"/>
              <a:gd name="connsiteY13" fmla="*/ 191398 h 273742"/>
              <a:gd name="connsiteX14" fmla="*/ 98081 w 273742"/>
              <a:gd name="connsiteY14" fmla="*/ 170512 h 273742"/>
              <a:gd name="connsiteX15" fmla="*/ 140577 w 273742"/>
              <a:gd name="connsiteY15" fmla="*/ 191398 h 273742"/>
              <a:gd name="connsiteX16" fmla="*/ 158480 w 273742"/>
              <a:gd name="connsiteY16" fmla="*/ 184901 h 273742"/>
              <a:gd name="connsiteX17" fmla="*/ 165988 w 273742"/>
              <a:gd name="connsiteY17" fmla="*/ 169645 h 273742"/>
              <a:gd name="connsiteX18" fmla="*/ 161175 w 273742"/>
              <a:gd name="connsiteY18" fmla="*/ 156699 h 273742"/>
              <a:gd name="connsiteX19" fmla="*/ 142165 w 273742"/>
              <a:gd name="connsiteY19" fmla="*/ 145341 h 273742"/>
              <a:gd name="connsiteX20" fmla="*/ 103664 w 273742"/>
              <a:gd name="connsiteY20" fmla="*/ 126668 h 273742"/>
              <a:gd name="connsiteX21" fmla="*/ 88601 w 273742"/>
              <a:gd name="connsiteY21" fmla="*/ 111124 h 273742"/>
              <a:gd name="connsiteX22" fmla="*/ 83788 w 273742"/>
              <a:gd name="connsiteY22" fmla="*/ 92739 h 273742"/>
              <a:gd name="connsiteX23" fmla="*/ 96975 w 273742"/>
              <a:gd name="connsiteY23" fmla="*/ 65067 h 273742"/>
              <a:gd name="connsiteX24" fmla="*/ 130134 w 273742"/>
              <a:gd name="connsiteY24" fmla="*/ 52939 h 273742"/>
              <a:gd name="connsiteX25" fmla="*/ 130134 w 273742"/>
              <a:gd name="connsiteY25" fmla="*/ 35758 h 273742"/>
              <a:gd name="connsiteX26" fmla="*/ 152657 w 273742"/>
              <a:gd name="connsiteY26" fmla="*/ 35758 h 273742"/>
              <a:gd name="connsiteX27" fmla="*/ 152657 w 273742"/>
              <a:gd name="connsiteY27" fmla="*/ 54094 h 273742"/>
              <a:gd name="connsiteX28" fmla="*/ 172437 w 273742"/>
              <a:gd name="connsiteY28" fmla="*/ 60735 h 273742"/>
              <a:gd name="connsiteX29" fmla="*/ 191687 w 273742"/>
              <a:gd name="connsiteY29" fmla="*/ 74885 h 273742"/>
              <a:gd name="connsiteX30" fmla="*/ 168394 w 273742"/>
              <a:gd name="connsiteY30" fmla="*/ 95001 h 273742"/>
              <a:gd name="connsiteX31" fmla="*/ 137064 w 273742"/>
              <a:gd name="connsiteY31" fmla="*/ 80563 h 273742"/>
              <a:gd name="connsiteX32" fmla="*/ 122241 w 273742"/>
              <a:gd name="connsiteY32" fmla="*/ 84943 h 273742"/>
              <a:gd name="connsiteX33" fmla="*/ 116562 w 273742"/>
              <a:gd name="connsiteY33" fmla="*/ 94953 h 273742"/>
              <a:gd name="connsiteX34" fmla="*/ 121375 w 273742"/>
              <a:gd name="connsiteY34" fmla="*/ 104578 h 273742"/>
              <a:gd name="connsiteX35" fmla="*/ 141347 w 273742"/>
              <a:gd name="connsiteY35" fmla="*/ 114829 h 273742"/>
              <a:gd name="connsiteX36" fmla="*/ 178019 w 273742"/>
              <a:gd name="connsiteY36" fmla="*/ 131433 h 273742"/>
              <a:gd name="connsiteX37" fmla="*/ 193131 w 273742"/>
              <a:gd name="connsiteY37" fmla="*/ 148133 h 273742"/>
              <a:gd name="connsiteX38" fmla="*/ 198425 w 273742"/>
              <a:gd name="connsiteY38" fmla="*/ 169982 h 273742"/>
              <a:gd name="connsiteX39" fmla="*/ 192794 w 273742"/>
              <a:gd name="connsiteY39" fmla="*/ 192505 h 27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73742" h="273742">
                <a:moveTo>
                  <a:pt x="136823" y="0"/>
                </a:moveTo>
                <a:cubicBezTo>
                  <a:pt x="61231" y="27"/>
                  <a:pt x="-27" y="61327"/>
                  <a:pt x="0" y="136919"/>
                </a:cubicBezTo>
                <a:cubicBezTo>
                  <a:pt x="27" y="212511"/>
                  <a:pt x="61327" y="273769"/>
                  <a:pt x="136919" y="273743"/>
                </a:cubicBezTo>
                <a:cubicBezTo>
                  <a:pt x="212493" y="273716"/>
                  <a:pt x="273742" y="212444"/>
                  <a:pt x="273742" y="136871"/>
                </a:cubicBezTo>
                <a:cubicBezTo>
                  <a:pt x="273742" y="61279"/>
                  <a:pt x="212463" y="0"/>
                  <a:pt x="136871" y="0"/>
                </a:cubicBezTo>
                <a:cubicBezTo>
                  <a:pt x="136855" y="0"/>
                  <a:pt x="136839" y="0"/>
                  <a:pt x="136823" y="0"/>
                </a:cubicBezTo>
                <a:close/>
                <a:moveTo>
                  <a:pt x="192794" y="192505"/>
                </a:moveTo>
                <a:cubicBezTo>
                  <a:pt x="189355" y="199007"/>
                  <a:pt x="184403" y="204586"/>
                  <a:pt x="178356" y="208772"/>
                </a:cubicBezTo>
                <a:cubicBezTo>
                  <a:pt x="170513" y="213480"/>
                  <a:pt x="161808" y="216573"/>
                  <a:pt x="152753" y="217868"/>
                </a:cubicBezTo>
                <a:lnTo>
                  <a:pt x="152753" y="238177"/>
                </a:lnTo>
                <a:lnTo>
                  <a:pt x="130134" y="238177"/>
                </a:lnTo>
                <a:lnTo>
                  <a:pt x="130134" y="218397"/>
                </a:lnTo>
                <a:cubicBezTo>
                  <a:pt x="120854" y="217620"/>
                  <a:pt x="111782" y="215225"/>
                  <a:pt x="103327" y="211323"/>
                </a:cubicBezTo>
                <a:cubicBezTo>
                  <a:pt x="93007" y="206138"/>
                  <a:pt x="83530" y="199421"/>
                  <a:pt x="75221" y="191398"/>
                </a:cubicBezTo>
                <a:lnTo>
                  <a:pt x="98081" y="170512"/>
                </a:lnTo>
                <a:cubicBezTo>
                  <a:pt x="112712" y="184436"/>
                  <a:pt x="126877" y="191398"/>
                  <a:pt x="140577" y="191398"/>
                </a:cubicBezTo>
                <a:cubicBezTo>
                  <a:pt x="147144" y="191529"/>
                  <a:pt x="153525" y="189213"/>
                  <a:pt x="158480" y="184901"/>
                </a:cubicBezTo>
                <a:cubicBezTo>
                  <a:pt x="163186" y="181233"/>
                  <a:pt x="165952" y="175611"/>
                  <a:pt x="165988" y="169645"/>
                </a:cubicBezTo>
                <a:cubicBezTo>
                  <a:pt x="166040" y="164883"/>
                  <a:pt x="164325" y="160271"/>
                  <a:pt x="161175" y="156699"/>
                </a:cubicBezTo>
                <a:cubicBezTo>
                  <a:pt x="155699" y="151631"/>
                  <a:pt x="149224" y="147762"/>
                  <a:pt x="142165" y="145341"/>
                </a:cubicBezTo>
                <a:cubicBezTo>
                  <a:pt x="128812" y="140252"/>
                  <a:pt x="115929" y="134004"/>
                  <a:pt x="103664" y="126668"/>
                </a:cubicBezTo>
                <a:cubicBezTo>
                  <a:pt x="97545" y="122677"/>
                  <a:pt x="92397" y="117366"/>
                  <a:pt x="88601" y="111124"/>
                </a:cubicBezTo>
                <a:cubicBezTo>
                  <a:pt x="85383" y="105536"/>
                  <a:pt x="83721" y="99187"/>
                  <a:pt x="83788" y="92739"/>
                </a:cubicBezTo>
                <a:cubicBezTo>
                  <a:pt x="83765" y="81994"/>
                  <a:pt x="88614" y="71817"/>
                  <a:pt x="96975" y="65067"/>
                </a:cubicBezTo>
                <a:cubicBezTo>
                  <a:pt x="106314" y="57349"/>
                  <a:pt x="118018" y="53068"/>
                  <a:pt x="130134" y="52939"/>
                </a:cubicBezTo>
                <a:lnTo>
                  <a:pt x="130134" y="35758"/>
                </a:lnTo>
                <a:lnTo>
                  <a:pt x="152657" y="35758"/>
                </a:lnTo>
                <a:lnTo>
                  <a:pt x="152657" y="54094"/>
                </a:lnTo>
                <a:cubicBezTo>
                  <a:pt x="159518" y="55412"/>
                  <a:pt x="166171" y="57645"/>
                  <a:pt x="172437" y="60735"/>
                </a:cubicBezTo>
                <a:cubicBezTo>
                  <a:pt x="179411" y="64641"/>
                  <a:pt x="185877" y="69394"/>
                  <a:pt x="191687" y="74885"/>
                </a:cubicBezTo>
                <a:lnTo>
                  <a:pt x="168394" y="95001"/>
                </a:lnTo>
                <a:cubicBezTo>
                  <a:pt x="157870" y="85376"/>
                  <a:pt x="147427" y="80563"/>
                  <a:pt x="137064" y="80563"/>
                </a:cubicBezTo>
                <a:cubicBezTo>
                  <a:pt x="131776" y="80354"/>
                  <a:pt x="126566" y="81893"/>
                  <a:pt x="122241" y="84943"/>
                </a:cubicBezTo>
                <a:cubicBezTo>
                  <a:pt x="118822" y="87148"/>
                  <a:pt x="116701" y="90888"/>
                  <a:pt x="116562" y="94953"/>
                </a:cubicBezTo>
                <a:cubicBezTo>
                  <a:pt x="116760" y="98691"/>
                  <a:pt x="118503" y="102177"/>
                  <a:pt x="121375" y="104578"/>
                </a:cubicBezTo>
                <a:cubicBezTo>
                  <a:pt x="127332" y="109215"/>
                  <a:pt x="134106" y="112693"/>
                  <a:pt x="141347" y="114829"/>
                </a:cubicBezTo>
                <a:cubicBezTo>
                  <a:pt x="154168" y="118936"/>
                  <a:pt x="166474" y="124508"/>
                  <a:pt x="178019" y="131433"/>
                </a:cubicBezTo>
                <a:cubicBezTo>
                  <a:pt x="184289" y="135747"/>
                  <a:pt x="189463" y="141465"/>
                  <a:pt x="193131" y="148133"/>
                </a:cubicBezTo>
                <a:cubicBezTo>
                  <a:pt x="196710" y="154853"/>
                  <a:pt x="198531" y="162369"/>
                  <a:pt x="198425" y="169982"/>
                </a:cubicBezTo>
                <a:cubicBezTo>
                  <a:pt x="198510" y="177848"/>
                  <a:pt x="196571" y="185605"/>
                  <a:pt x="192794" y="192505"/>
                </a:cubicBezTo>
                <a:close/>
              </a:path>
            </a:pathLst>
          </a:custGeom>
          <a:solidFill>
            <a:srgbClr val="007A96"/>
          </a:solidFill>
          <a:ln w="4679" cap="flat">
            <a:noFill/>
            <a:prstDash val="solid"/>
            <a:miter/>
          </a:ln>
        </p:spPr>
        <p:txBody>
          <a:bodyPr rtlCol="0" anchor="ctr"/>
          <a:lstStyle/>
          <a:p>
            <a:pPr defTabSz="609570"/>
            <a:endParaRPr lang="en-US" sz="2400">
              <a:solidFill>
                <a:srgbClr val="2A2C2C"/>
              </a:solidFill>
              <a:latin typeface="Arial" panose="020B0604020202020204" pitchFamily="34" charset="0"/>
              <a:cs typeface="Arial" panose="020B0604020202020204" pitchFamily="34" charset="0"/>
            </a:endParaRPr>
          </a:p>
        </p:txBody>
      </p:sp>
      <p:sp>
        <p:nvSpPr>
          <p:cNvPr id="24" name="Graphic 30">
            <a:extLst>
              <a:ext uri="{FF2B5EF4-FFF2-40B4-BE49-F238E27FC236}">
                <a16:creationId xmlns:a16="http://schemas.microsoft.com/office/drawing/2014/main" id="{83E3E6B9-F864-7600-1E9A-F74071EBE36A}"/>
              </a:ext>
              <a:ext uri="{C183D7F6-B498-43B3-948B-1728B52AA6E4}">
                <adec:decorative xmlns:adec="http://schemas.microsoft.com/office/drawing/2017/decorative" val="1"/>
              </a:ext>
            </a:extLst>
          </p:cNvPr>
          <p:cNvSpPr/>
          <p:nvPr/>
        </p:nvSpPr>
        <p:spPr>
          <a:xfrm>
            <a:off x="8175478" y="2635826"/>
            <a:ext cx="364989" cy="364989"/>
          </a:xfrm>
          <a:custGeom>
            <a:avLst/>
            <a:gdLst>
              <a:gd name="connsiteX0" fmla="*/ 273743 w 273742"/>
              <a:gd name="connsiteY0" fmla="*/ 136871 h 273742"/>
              <a:gd name="connsiteX1" fmla="*/ 136871 w 273742"/>
              <a:gd name="connsiteY1" fmla="*/ 273743 h 273742"/>
              <a:gd name="connsiteX2" fmla="*/ 0 w 273742"/>
              <a:gd name="connsiteY2" fmla="*/ 136871 h 273742"/>
              <a:gd name="connsiteX3" fmla="*/ 136871 w 273742"/>
              <a:gd name="connsiteY3" fmla="*/ 0 h 273742"/>
              <a:gd name="connsiteX4" fmla="*/ 273743 w 273742"/>
              <a:gd name="connsiteY4" fmla="*/ 136871 h 273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742" h="273742">
                <a:moveTo>
                  <a:pt x="273743" y="136871"/>
                </a:moveTo>
                <a:cubicBezTo>
                  <a:pt x="273743" y="212463"/>
                  <a:pt x="212463" y="273743"/>
                  <a:pt x="136871" y="273743"/>
                </a:cubicBezTo>
                <a:cubicBezTo>
                  <a:pt x="61279" y="273743"/>
                  <a:pt x="0" y="212463"/>
                  <a:pt x="0" y="136871"/>
                </a:cubicBezTo>
                <a:cubicBezTo>
                  <a:pt x="0" y="61279"/>
                  <a:pt x="61279" y="0"/>
                  <a:pt x="136871" y="0"/>
                </a:cubicBezTo>
                <a:cubicBezTo>
                  <a:pt x="212463" y="0"/>
                  <a:pt x="273743" y="61279"/>
                  <a:pt x="273743" y="136871"/>
                </a:cubicBezTo>
                <a:close/>
              </a:path>
            </a:pathLst>
          </a:custGeom>
          <a:solidFill>
            <a:srgbClr val="FFFFFF"/>
          </a:solidFill>
          <a:ln w="4679" cap="flat">
            <a:noFill/>
            <a:prstDash val="solid"/>
            <a:miter/>
          </a:ln>
        </p:spPr>
        <p:txBody>
          <a:bodyPr rtlCol="0" anchor="ctr"/>
          <a:lstStyle/>
          <a:p>
            <a:pPr defTabSz="609570"/>
            <a:endParaRPr lang="en-US" sz="2400">
              <a:solidFill>
                <a:srgbClr val="2A2C2C"/>
              </a:solidFill>
              <a:latin typeface="Arial" panose="020B0604020202020204" pitchFamily="34" charset="0"/>
              <a:cs typeface="Arial" panose="020B0604020202020204" pitchFamily="34" charset="0"/>
            </a:endParaRPr>
          </a:p>
        </p:txBody>
      </p:sp>
      <p:sp>
        <p:nvSpPr>
          <p:cNvPr id="25" name="Graphic 30">
            <a:extLst>
              <a:ext uri="{FF2B5EF4-FFF2-40B4-BE49-F238E27FC236}">
                <a16:creationId xmlns:a16="http://schemas.microsoft.com/office/drawing/2014/main" id="{E35FB0D9-48E8-AFAA-F0EF-7EE351334714}"/>
              </a:ext>
              <a:ext uri="{C183D7F6-B498-43B3-948B-1728B52AA6E4}">
                <adec:decorative xmlns:adec="http://schemas.microsoft.com/office/drawing/2017/decorative" val="1"/>
              </a:ext>
            </a:extLst>
          </p:cNvPr>
          <p:cNvSpPr/>
          <p:nvPr/>
        </p:nvSpPr>
        <p:spPr>
          <a:xfrm>
            <a:off x="8175542" y="2635825"/>
            <a:ext cx="364989" cy="364989"/>
          </a:xfrm>
          <a:custGeom>
            <a:avLst/>
            <a:gdLst>
              <a:gd name="connsiteX0" fmla="*/ 136823 w 273742"/>
              <a:gd name="connsiteY0" fmla="*/ 0 h 273742"/>
              <a:gd name="connsiteX1" fmla="*/ 0 w 273742"/>
              <a:gd name="connsiteY1" fmla="*/ 136919 h 273742"/>
              <a:gd name="connsiteX2" fmla="*/ 136919 w 273742"/>
              <a:gd name="connsiteY2" fmla="*/ 273743 h 273742"/>
              <a:gd name="connsiteX3" fmla="*/ 273742 w 273742"/>
              <a:gd name="connsiteY3" fmla="*/ 136871 h 273742"/>
              <a:gd name="connsiteX4" fmla="*/ 136871 w 273742"/>
              <a:gd name="connsiteY4" fmla="*/ 0 h 273742"/>
              <a:gd name="connsiteX5" fmla="*/ 136823 w 273742"/>
              <a:gd name="connsiteY5" fmla="*/ 0 h 273742"/>
              <a:gd name="connsiteX6" fmla="*/ 192794 w 273742"/>
              <a:gd name="connsiteY6" fmla="*/ 192505 h 273742"/>
              <a:gd name="connsiteX7" fmla="*/ 178356 w 273742"/>
              <a:gd name="connsiteY7" fmla="*/ 208772 h 273742"/>
              <a:gd name="connsiteX8" fmla="*/ 152753 w 273742"/>
              <a:gd name="connsiteY8" fmla="*/ 217868 h 273742"/>
              <a:gd name="connsiteX9" fmla="*/ 152753 w 273742"/>
              <a:gd name="connsiteY9" fmla="*/ 238177 h 273742"/>
              <a:gd name="connsiteX10" fmla="*/ 130134 w 273742"/>
              <a:gd name="connsiteY10" fmla="*/ 238177 h 273742"/>
              <a:gd name="connsiteX11" fmla="*/ 130134 w 273742"/>
              <a:gd name="connsiteY11" fmla="*/ 218397 h 273742"/>
              <a:gd name="connsiteX12" fmla="*/ 103327 w 273742"/>
              <a:gd name="connsiteY12" fmla="*/ 211323 h 273742"/>
              <a:gd name="connsiteX13" fmla="*/ 75221 w 273742"/>
              <a:gd name="connsiteY13" fmla="*/ 191398 h 273742"/>
              <a:gd name="connsiteX14" fmla="*/ 98081 w 273742"/>
              <a:gd name="connsiteY14" fmla="*/ 170512 h 273742"/>
              <a:gd name="connsiteX15" fmla="*/ 140577 w 273742"/>
              <a:gd name="connsiteY15" fmla="*/ 191398 h 273742"/>
              <a:gd name="connsiteX16" fmla="*/ 158480 w 273742"/>
              <a:gd name="connsiteY16" fmla="*/ 184901 h 273742"/>
              <a:gd name="connsiteX17" fmla="*/ 165988 w 273742"/>
              <a:gd name="connsiteY17" fmla="*/ 169645 h 273742"/>
              <a:gd name="connsiteX18" fmla="*/ 161175 w 273742"/>
              <a:gd name="connsiteY18" fmla="*/ 156699 h 273742"/>
              <a:gd name="connsiteX19" fmla="*/ 142165 w 273742"/>
              <a:gd name="connsiteY19" fmla="*/ 145341 h 273742"/>
              <a:gd name="connsiteX20" fmla="*/ 103664 w 273742"/>
              <a:gd name="connsiteY20" fmla="*/ 126668 h 273742"/>
              <a:gd name="connsiteX21" fmla="*/ 88601 w 273742"/>
              <a:gd name="connsiteY21" fmla="*/ 111124 h 273742"/>
              <a:gd name="connsiteX22" fmla="*/ 83788 w 273742"/>
              <a:gd name="connsiteY22" fmla="*/ 92739 h 273742"/>
              <a:gd name="connsiteX23" fmla="*/ 96975 w 273742"/>
              <a:gd name="connsiteY23" fmla="*/ 65067 h 273742"/>
              <a:gd name="connsiteX24" fmla="*/ 130134 w 273742"/>
              <a:gd name="connsiteY24" fmla="*/ 52939 h 273742"/>
              <a:gd name="connsiteX25" fmla="*/ 130134 w 273742"/>
              <a:gd name="connsiteY25" fmla="*/ 35758 h 273742"/>
              <a:gd name="connsiteX26" fmla="*/ 152657 w 273742"/>
              <a:gd name="connsiteY26" fmla="*/ 35758 h 273742"/>
              <a:gd name="connsiteX27" fmla="*/ 152657 w 273742"/>
              <a:gd name="connsiteY27" fmla="*/ 54094 h 273742"/>
              <a:gd name="connsiteX28" fmla="*/ 172437 w 273742"/>
              <a:gd name="connsiteY28" fmla="*/ 60735 h 273742"/>
              <a:gd name="connsiteX29" fmla="*/ 191687 w 273742"/>
              <a:gd name="connsiteY29" fmla="*/ 74885 h 273742"/>
              <a:gd name="connsiteX30" fmla="*/ 168394 w 273742"/>
              <a:gd name="connsiteY30" fmla="*/ 95001 h 273742"/>
              <a:gd name="connsiteX31" fmla="*/ 137064 w 273742"/>
              <a:gd name="connsiteY31" fmla="*/ 80563 h 273742"/>
              <a:gd name="connsiteX32" fmla="*/ 122241 w 273742"/>
              <a:gd name="connsiteY32" fmla="*/ 84943 h 273742"/>
              <a:gd name="connsiteX33" fmla="*/ 116562 w 273742"/>
              <a:gd name="connsiteY33" fmla="*/ 94953 h 273742"/>
              <a:gd name="connsiteX34" fmla="*/ 121375 w 273742"/>
              <a:gd name="connsiteY34" fmla="*/ 104578 h 273742"/>
              <a:gd name="connsiteX35" fmla="*/ 141347 w 273742"/>
              <a:gd name="connsiteY35" fmla="*/ 114829 h 273742"/>
              <a:gd name="connsiteX36" fmla="*/ 178019 w 273742"/>
              <a:gd name="connsiteY36" fmla="*/ 131433 h 273742"/>
              <a:gd name="connsiteX37" fmla="*/ 193131 w 273742"/>
              <a:gd name="connsiteY37" fmla="*/ 148133 h 273742"/>
              <a:gd name="connsiteX38" fmla="*/ 198425 w 273742"/>
              <a:gd name="connsiteY38" fmla="*/ 169982 h 273742"/>
              <a:gd name="connsiteX39" fmla="*/ 192794 w 273742"/>
              <a:gd name="connsiteY39" fmla="*/ 192505 h 27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73742" h="273742">
                <a:moveTo>
                  <a:pt x="136823" y="0"/>
                </a:moveTo>
                <a:cubicBezTo>
                  <a:pt x="61231" y="27"/>
                  <a:pt x="-27" y="61327"/>
                  <a:pt x="0" y="136919"/>
                </a:cubicBezTo>
                <a:cubicBezTo>
                  <a:pt x="27" y="212511"/>
                  <a:pt x="61327" y="273769"/>
                  <a:pt x="136919" y="273743"/>
                </a:cubicBezTo>
                <a:cubicBezTo>
                  <a:pt x="212493" y="273716"/>
                  <a:pt x="273742" y="212444"/>
                  <a:pt x="273742" y="136871"/>
                </a:cubicBezTo>
                <a:cubicBezTo>
                  <a:pt x="273742" y="61279"/>
                  <a:pt x="212463" y="0"/>
                  <a:pt x="136871" y="0"/>
                </a:cubicBezTo>
                <a:cubicBezTo>
                  <a:pt x="136855" y="0"/>
                  <a:pt x="136839" y="0"/>
                  <a:pt x="136823" y="0"/>
                </a:cubicBezTo>
                <a:close/>
                <a:moveTo>
                  <a:pt x="192794" y="192505"/>
                </a:moveTo>
                <a:cubicBezTo>
                  <a:pt x="189355" y="199007"/>
                  <a:pt x="184403" y="204586"/>
                  <a:pt x="178356" y="208772"/>
                </a:cubicBezTo>
                <a:cubicBezTo>
                  <a:pt x="170513" y="213480"/>
                  <a:pt x="161808" y="216573"/>
                  <a:pt x="152753" y="217868"/>
                </a:cubicBezTo>
                <a:lnTo>
                  <a:pt x="152753" y="238177"/>
                </a:lnTo>
                <a:lnTo>
                  <a:pt x="130134" y="238177"/>
                </a:lnTo>
                <a:lnTo>
                  <a:pt x="130134" y="218397"/>
                </a:lnTo>
                <a:cubicBezTo>
                  <a:pt x="120854" y="217620"/>
                  <a:pt x="111782" y="215225"/>
                  <a:pt x="103327" y="211323"/>
                </a:cubicBezTo>
                <a:cubicBezTo>
                  <a:pt x="93007" y="206138"/>
                  <a:pt x="83530" y="199421"/>
                  <a:pt x="75221" y="191398"/>
                </a:cubicBezTo>
                <a:lnTo>
                  <a:pt x="98081" y="170512"/>
                </a:lnTo>
                <a:cubicBezTo>
                  <a:pt x="112712" y="184436"/>
                  <a:pt x="126877" y="191398"/>
                  <a:pt x="140577" y="191398"/>
                </a:cubicBezTo>
                <a:cubicBezTo>
                  <a:pt x="147144" y="191529"/>
                  <a:pt x="153525" y="189213"/>
                  <a:pt x="158480" y="184901"/>
                </a:cubicBezTo>
                <a:cubicBezTo>
                  <a:pt x="163186" y="181233"/>
                  <a:pt x="165952" y="175611"/>
                  <a:pt x="165988" y="169645"/>
                </a:cubicBezTo>
                <a:cubicBezTo>
                  <a:pt x="166040" y="164883"/>
                  <a:pt x="164325" y="160271"/>
                  <a:pt x="161175" y="156699"/>
                </a:cubicBezTo>
                <a:cubicBezTo>
                  <a:pt x="155699" y="151631"/>
                  <a:pt x="149224" y="147762"/>
                  <a:pt x="142165" y="145341"/>
                </a:cubicBezTo>
                <a:cubicBezTo>
                  <a:pt x="128812" y="140252"/>
                  <a:pt x="115929" y="134004"/>
                  <a:pt x="103664" y="126668"/>
                </a:cubicBezTo>
                <a:cubicBezTo>
                  <a:pt x="97545" y="122677"/>
                  <a:pt x="92397" y="117366"/>
                  <a:pt x="88601" y="111124"/>
                </a:cubicBezTo>
                <a:cubicBezTo>
                  <a:pt x="85383" y="105536"/>
                  <a:pt x="83721" y="99187"/>
                  <a:pt x="83788" y="92739"/>
                </a:cubicBezTo>
                <a:cubicBezTo>
                  <a:pt x="83765" y="81994"/>
                  <a:pt x="88614" y="71817"/>
                  <a:pt x="96975" y="65067"/>
                </a:cubicBezTo>
                <a:cubicBezTo>
                  <a:pt x="106314" y="57349"/>
                  <a:pt x="118018" y="53068"/>
                  <a:pt x="130134" y="52939"/>
                </a:cubicBezTo>
                <a:lnTo>
                  <a:pt x="130134" y="35758"/>
                </a:lnTo>
                <a:lnTo>
                  <a:pt x="152657" y="35758"/>
                </a:lnTo>
                <a:lnTo>
                  <a:pt x="152657" y="54094"/>
                </a:lnTo>
                <a:cubicBezTo>
                  <a:pt x="159518" y="55412"/>
                  <a:pt x="166171" y="57645"/>
                  <a:pt x="172437" y="60735"/>
                </a:cubicBezTo>
                <a:cubicBezTo>
                  <a:pt x="179411" y="64641"/>
                  <a:pt x="185877" y="69394"/>
                  <a:pt x="191687" y="74885"/>
                </a:cubicBezTo>
                <a:lnTo>
                  <a:pt x="168394" y="95001"/>
                </a:lnTo>
                <a:cubicBezTo>
                  <a:pt x="157870" y="85376"/>
                  <a:pt x="147427" y="80563"/>
                  <a:pt x="137064" y="80563"/>
                </a:cubicBezTo>
                <a:cubicBezTo>
                  <a:pt x="131776" y="80354"/>
                  <a:pt x="126566" y="81893"/>
                  <a:pt x="122241" y="84943"/>
                </a:cubicBezTo>
                <a:cubicBezTo>
                  <a:pt x="118822" y="87148"/>
                  <a:pt x="116701" y="90888"/>
                  <a:pt x="116562" y="94953"/>
                </a:cubicBezTo>
                <a:cubicBezTo>
                  <a:pt x="116760" y="98691"/>
                  <a:pt x="118503" y="102177"/>
                  <a:pt x="121375" y="104578"/>
                </a:cubicBezTo>
                <a:cubicBezTo>
                  <a:pt x="127332" y="109215"/>
                  <a:pt x="134106" y="112693"/>
                  <a:pt x="141347" y="114829"/>
                </a:cubicBezTo>
                <a:cubicBezTo>
                  <a:pt x="154168" y="118936"/>
                  <a:pt x="166474" y="124508"/>
                  <a:pt x="178019" y="131433"/>
                </a:cubicBezTo>
                <a:cubicBezTo>
                  <a:pt x="184289" y="135747"/>
                  <a:pt x="189463" y="141465"/>
                  <a:pt x="193131" y="148133"/>
                </a:cubicBezTo>
                <a:cubicBezTo>
                  <a:pt x="196710" y="154853"/>
                  <a:pt x="198531" y="162369"/>
                  <a:pt x="198425" y="169982"/>
                </a:cubicBezTo>
                <a:cubicBezTo>
                  <a:pt x="198510" y="177848"/>
                  <a:pt x="196571" y="185605"/>
                  <a:pt x="192794" y="192505"/>
                </a:cubicBezTo>
                <a:close/>
              </a:path>
            </a:pathLst>
          </a:custGeom>
          <a:solidFill>
            <a:srgbClr val="007A96"/>
          </a:solidFill>
          <a:ln w="4679" cap="flat">
            <a:noFill/>
            <a:prstDash val="solid"/>
            <a:miter/>
          </a:ln>
        </p:spPr>
        <p:txBody>
          <a:bodyPr rtlCol="0" anchor="ctr"/>
          <a:lstStyle/>
          <a:p>
            <a:pPr defTabSz="609570"/>
            <a:endParaRPr lang="en-US" sz="2400">
              <a:solidFill>
                <a:srgbClr val="2A2C2C"/>
              </a:solidFill>
              <a:latin typeface="Arial" panose="020B0604020202020204" pitchFamily="34" charset="0"/>
              <a:cs typeface="Arial" panose="020B0604020202020204" pitchFamily="34" charset="0"/>
            </a:endParaRPr>
          </a:p>
        </p:txBody>
      </p:sp>
      <p:sp>
        <p:nvSpPr>
          <p:cNvPr id="26" name="Graphic 31">
            <a:extLst>
              <a:ext uri="{FF2B5EF4-FFF2-40B4-BE49-F238E27FC236}">
                <a16:creationId xmlns:a16="http://schemas.microsoft.com/office/drawing/2014/main" id="{1F1C7143-F08A-F9A5-320B-A7286295ED1E}"/>
              </a:ext>
              <a:ext uri="{C183D7F6-B498-43B3-948B-1728B52AA6E4}">
                <adec:decorative xmlns:adec="http://schemas.microsoft.com/office/drawing/2017/decorative" val="1"/>
              </a:ext>
            </a:extLst>
          </p:cNvPr>
          <p:cNvSpPr/>
          <p:nvPr/>
        </p:nvSpPr>
        <p:spPr>
          <a:xfrm>
            <a:off x="9555994" y="2644083"/>
            <a:ext cx="364989" cy="364989"/>
          </a:xfrm>
          <a:custGeom>
            <a:avLst/>
            <a:gdLst>
              <a:gd name="connsiteX0" fmla="*/ 273743 w 273742"/>
              <a:gd name="connsiteY0" fmla="*/ 136871 h 273742"/>
              <a:gd name="connsiteX1" fmla="*/ 136871 w 273742"/>
              <a:gd name="connsiteY1" fmla="*/ 273743 h 273742"/>
              <a:gd name="connsiteX2" fmla="*/ 0 w 273742"/>
              <a:gd name="connsiteY2" fmla="*/ 136871 h 273742"/>
              <a:gd name="connsiteX3" fmla="*/ 136871 w 273742"/>
              <a:gd name="connsiteY3" fmla="*/ 0 h 273742"/>
              <a:gd name="connsiteX4" fmla="*/ 273743 w 273742"/>
              <a:gd name="connsiteY4" fmla="*/ 136871 h 273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742" h="273742">
                <a:moveTo>
                  <a:pt x="273743" y="136871"/>
                </a:moveTo>
                <a:cubicBezTo>
                  <a:pt x="273743" y="212463"/>
                  <a:pt x="212463" y="273743"/>
                  <a:pt x="136871" y="273743"/>
                </a:cubicBezTo>
                <a:cubicBezTo>
                  <a:pt x="61279" y="273743"/>
                  <a:pt x="0" y="212463"/>
                  <a:pt x="0" y="136871"/>
                </a:cubicBezTo>
                <a:cubicBezTo>
                  <a:pt x="0" y="61279"/>
                  <a:pt x="61279" y="0"/>
                  <a:pt x="136871" y="0"/>
                </a:cubicBezTo>
                <a:cubicBezTo>
                  <a:pt x="212463" y="0"/>
                  <a:pt x="273743" y="61279"/>
                  <a:pt x="273743" y="136871"/>
                </a:cubicBezTo>
                <a:close/>
              </a:path>
            </a:pathLst>
          </a:custGeom>
          <a:solidFill>
            <a:srgbClr val="FFFFFF"/>
          </a:solidFill>
          <a:ln w="4679" cap="flat">
            <a:noFill/>
            <a:prstDash val="solid"/>
            <a:miter/>
          </a:ln>
        </p:spPr>
        <p:txBody>
          <a:bodyPr rtlCol="0" anchor="ctr"/>
          <a:lstStyle/>
          <a:p>
            <a:pPr defTabSz="609570"/>
            <a:endParaRPr lang="en-US" sz="2400">
              <a:solidFill>
                <a:srgbClr val="2A2C2C"/>
              </a:solidFill>
              <a:latin typeface="Arial" panose="020B0604020202020204" pitchFamily="34" charset="0"/>
              <a:cs typeface="Arial" panose="020B0604020202020204" pitchFamily="34" charset="0"/>
            </a:endParaRPr>
          </a:p>
        </p:txBody>
      </p:sp>
      <p:sp>
        <p:nvSpPr>
          <p:cNvPr id="27" name="Graphic 31">
            <a:extLst>
              <a:ext uri="{FF2B5EF4-FFF2-40B4-BE49-F238E27FC236}">
                <a16:creationId xmlns:a16="http://schemas.microsoft.com/office/drawing/2014/main" id="{25215D99-9607-49E4-14DC-096637C2FBDE}"/>
              </a:ext>
              <a:ext uri="{C183D7F6-B498-43B3-948B-1728B52AA6E4}">
                <adec:decorative xmlns:adec="http://schemas.microsoft.com/office/drawing/2017/decorative" val="1"/>
              </a:ext>
            </a:extLst>
          </p:cNvPr>
          <p:cNvSpPr/>
          <p:nvPr/>
        </p:nvSpPr>
        <p:spPr>
          <a:xfrm>
            <a:off x="9556058" y="2644082"/>
            <a:ext cx="364989" cy="364989"/>
          </a:xfrm>
          <a:custGeom>
            <a:avLst/>
            <a:gdLst>
              <a:gd name="connsiteX0" fmla="*/ 136823 w 273742"/>
              <a:gd name="connsiteY0" fmla="*/ 0 h 273742"/>
              <a:gd name="connsiteX1" fmla="*/ 0 w 273742"/>
              <a:gd name="connsiteY1" fmla="*/ 136919 h 273742"/>
              <a:gd name="connsiteX2" fmla="*/ 136919 w 273742"/>
              <a:gd name="connsiteY2" fmla="*/ 273743 h 273742"/>
              <a:gd name="connsiteX3" fmla="*/ 273742 w 273742"/>
              <a:gd name="connsiteY3" fmla="*/ 136871 h 273742"/>
              <a:gd name="connsiteX4" fmla="*/ 136871 w 273742"/>
              <a:gd name="connsiteY4" fmla="*/ 0 h 273742"/>
              <a:gd name="connsiteX5" fmla="*/ 136823 w 273742"/>
              <a:gd name="connsiteY5" fmla="*/ 0 h 273742"/>
              <a:gd name="connsiteX6" fmla="*/ 192794 w 273742"/>
              <a:gd name="connsiteY6" fmla="*/ 192505 h 273742"/>
              <a:gd name="connsiteX7" fmla="*/ 178356 w 273742"/>
              <a:gd name="connsiteY7" fmla="*/ 208772 h 273742"/>
              <a:gd name="connsiteX8" fmla="*/ 152753 w 273742"/>
              <a:gd name="connsiteY8" fmla="*/ 217868 h 273742"/>
              <a:gd name="connsiteX9" fmla="*/ 152753 w 273742"/>
              <a:gd name="connsiteY9" fmla="*/ 238177 h 273742"/>
              <a:gd name="connsiteX10" fmla="*/ 130134 w 273742"/>
              <a:gd name="connsiteY10" fmla="*/ 238177 h 273742"/>
              <a:gd name="connsiteX11" fmla="*/ 130134 w 273742"/>
              <a:gd name="connsiteY11" fmla="*/ 218397 h 273742"/>
              <a:gd name="connsiteX12" fmla="*/ 103327 w 273742"/>
              <a:gd name="connsiteY12" fmla="*/ 211323 h 273742"/>
              <a:gd name="connsiteX13" fmla="*/ 75221 w 273742"/>
              <a:gd name="connsiteY13" fmla="*/ 191398 h 273742"/>
              <a:gd name="connsiteX14" fmla="*/ 98081 w 273742"/>
              <a:gd name="connsiteY14" fmla="*/ 170512 h 273742"/>
              <a:gd name="connsiteX15" fmla="*/ 140577 w 273742"/>
              <a:gd name="connsiteY15" fmla="*/ 191398 h 273742"/>
              <a:gd name="connsiteX16" fmla="*/ 158480 w 273742"/>
              <a:gd name="connsiteY16" fmla="*/ 184901 h 273742"/>
              <a:gd name="connsiteX17" fmla="*/ 165988 w 273742"/>
              <a:gd name="connsiteY17" fmla="*/ 169645 h 273742"/>
              <a:gd name="connsiteX18" fmla="*/ 161175 w 273742"/>
              <a:gd name="connsiteY18" fmla="*/ 156699 h 273742"/>
              <a:gd name="connsiteX19" fmla="*/ 142165 w 273742"/>
              <a:gd name="connsiteY19" fmla="*/ 145341 h 273742"/>
              <a:gd name="connsiteX20" fmla="*/ 103664 w 273742"/>
              <a:gd name="connsiteY20" fmla="*/ 126668 h 273742"/>
              <a:gd name="connsiteX21" fmla="*/ 88601 w 273742"/>
              <a:gd name="connsiteY21" fmla="*/ 111124 h 273742"/>
              <a:gd name="connsiteX22" fmla="*/ 83788 w 273742"/>
              <a:gd name="connsiteY22" fmla="*/ 92739 h 273742"/>
              <a:gd name="connsiteX23" fmla="*/ 96975 w 273742"/>
              <a:gd name="connsiteY23" fmla="*/ 65067 h 273742"/>
              <a:gd name="connsiteX24" fmla="*/ 130134 w 273742"/>
              <a:gd name="connsiteY24" fmla="*/ 52939 h 273742"/>
              <a:gd name="connsiteX25" fmla="*/ 130134 w 273742"/>
              <a:gd name="connsiteY25" fmla="*/ 35758 h 273742"/>
              <a:gd name="connsiteX26" fmla="*/ 152657 w 273742"/>
              <a:gd name="connsiteY26" fmla="*/ 35758 h 273742"/>
              <a:gd name="connsiteX27" fmla="*/ 152657 w 273742"/>
              <a:gd name="connsiteY27" fmla="*/ 54094 h 273742"/>
              <a:gd name="connsiteX28" fmla="*/ 172437 w 273742"/>
              <a:gd name="connsiteY28" fmla="*/ 60735 h 273742"/>
              <a:gd name="connsiteX29" fmla="*/ 191687 w 273742"/>
              <a:gd name="connsiteY29" fmla="*/ 74885 h 273742"/>
              <a:gd name="connsiteX30" fmla="*/ 168394 w 273742"/>
              <a:gd name="connsiteY30" fmla="*/ 95001 h 273742"/>
              <a:gd name="connsiteX31" fmla="*/ 137064 w 273742"/>
              <a:gd name="connsiteY31" fmla="*/ 80563 h 273742"/>
              <a:gd name="connsiteX32" fmla="*/ 122241 w 273742"/>
              <a:gd name="connsiteY32" fmla="*/ 84943 h 273742"/>
              <a:gd name="connsiteX33" fmla="*/ 116562 w 273742"/>
              <a:gd name="connsiteY33" fmla="*/ 94953 h 273742"/>
              <a:gd name="connsiteX34" fmla="*/ 121375 w 273742"/>
              <a:gd name="connsiteY34" fmla="*/ 104578 h 273742"/>
              <a:gd name="connsiteX35" fmla="*/ 141347 w 273742"/>
              <a:gd name="connsiteY35" fmla="*/ 114829 h 273742"/>
              <a:gd name="connsiteX36" fmla="*/ 178019 w 273742"/>
              <a:gd name="connsiteY36" fmla="*/ 131433 h 273742"/>
              <a:gd name="connsiteX37" fmla="*/ 193131 w 273742"/>
              <a:gd name="connsiteY37" fmla="*/ 148133 h 273742"/>
              <a:gd name="connsiteX38" fmla="*/ 198425 w 273742"/>
              <a:gd name="connsiteY38" fmla="*/ 169982 h 273742"/>
              <a:gd name="connsiteX39" fmla="*/ 192794 w 273742"/>
              <a:gd name="connsiteY39" fmla="*/ 192505 h 27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73742" h="273742">
                <a:moveTo>
                  <a:pt x="136823" y="0"/>
                </a:moveTo>
                <a:cubicBezTo>
                  <a:pt x="61231" y="27"/>
                  <a:pt x="-27" y="61327"/>
                  <a:pt x="0" y="136919"/>
                </a:cubicBezTo>
                <a:cubicBezTo>
                  <a:pt x="27" y="212511"/>
                  <a:pt x="61327" y="273769"/>
                  <a:pt x="136919" y="273743"/>
                </a:cubicBezTo>
                <a:cubicBezTo>
                  <a:pt x="212493" y="273716"/>
                  <a:pt x="273742" y="212444"/>
                  <a:pt x="273742" y="136871"/>
                </a:cubicBezTo>
                <a:cubicBezTo>
                  <a:pt x="273742" y="61279"/>
                  <a:pt x="212463" y="0"/>
                  <a:pt x="136871" y="0"/>
                </a:cubicBezTo>
                <a:cubicBezTo>
                  <a:pt x="136855" y="0"/>
                  <a:pt x="136839" y="0"/>
                  <a:pt x="136823" y="0"/>
                </a:cubicBezTo>
                <a:close/>
                <a:moveTo>
                  <a:pt x="192794" y="192505"/>
                </a:moveTo>
                <a:cubicBezTo>
                  <a:pt x="189355" y="199007"/>
                  <a:pt x="184403" y="204586"/>
                  <a:pt x="178356" y="208772"/>
                </a:cubicBezTo>
                <a:cubicBezTo>
                  <a:pt x="170513" y="213480"/>
                  <a:pt x="161808" y="216573"/>
                  <a:pt x="152753" y="217868"/>
                </a:cubicBezTo>
                <a:lnTo>
                  <a:pt x="152753" y="238177"/>
                </a:lnTo>
                <a:lnTo>
                  <a:pt x="130134" y="238177"/>
                </a:lnTo>
                <a:lnTo>
                  <a:pt x="130134" y="218397"/>
                </a:lnTo>
                <a:cubicBezTo>
                  <a:pt x="120854" y="217620"/>
                  <a:pt x="111782" y="215225"/>
                  <a:pt x="103327" y="211323"/>
                </a:cubicBezTo>
                <a:cubicBezTo>
                  <a:pt x="93007" y="206138"/>
                  <a:pt x="83530" y="199421"/>
                  <a:pt x="75221" y="191398"/>
                </a:cubicBezTo>
                <a:lnTo>
                  <a:pt x="98081" y="170512"/>
                </a:lnTo>
                <a:cubicBezTo>
                  <a:pt x="112712" y="184436"/>
                  <a:pt x="126877" y="191398"/>
                  <a:pt x="140577" y="191398"/>
                </a:cubicBezTo>
                <a:cubicBezTo>
                  <a:pt x="147144" y="191529"/>
                  <a:pt x="153525" y="189213"/>
                  <a:pt x="158480" y="184901"/>
                </a:cubicBezTo>
                <a:cubicBezTo>
                  <a:pt x="163186" y="181233"/>
                  <a:pt x="165952" y="175611"/>
                  <a:pt x="165988" y="169645"/>
                </a:cubicBezTo>
                <a:cubicBezTo>
                  <a:pt x="166040" y="164883"/>
                  <a:pt x="164325" y="160271"/>
                  <a:pt x="161175" y="156699"/>
                </a:cubicBezTo>
                <a:cubicBezTo>
                  <a:pt x="155699" y="151631"/>
                  <a:pt x="149224" y="147762"/>
                  <a:pt x="142165" y="145341"/>
                </a:cubicBezTo>
                <a:cubicBezTo>
                  <a:pt x="128812" y="140252"/>
                  <a:pt x="115929" y="134004"/>
                  <a:pt x="103664" y="126668"/>
                </a:cubicBezTo>
                <a:cubicBezTo>
                  <a:pt x="97545" y="122677"/>
                  <a:pt x="92397" y="117366"/>
                  <a:pt x="88601" y="111124"/>
                </a:cubicBezTo>
                <a:cubicBezTo>
                  <a:pt x="85383" y="105536"/>
                  <a:pt x="83721" y="99187"/>
                  <a:pt x="83788" y="92739"/>
                </a:cubicBezTo>
                <a:cubicBezTo>
                  <a:pt x="83765" y="81994"/>
                  <a:pt x="88614" y="71817"/>
                  <a:pt x="96975" y="65067"/>
                </a:cubicBezTo>
                <a:cubicBezTo>
                  <a:pt x="106314" y="57349"/>
                  <a:pt x="118018" y="53068"/>
                  <a:pt x="130134" y="52939"/>
                </a:cubicBezTo>
                <a:lnTo>
                  <a:pt x="130134" y="35758"/>
                </a:lnTo>
                <a:lnTo>
                  <a:pt x="152657" y="35758"/>
                </a:lnTo>
                <a:lnTo>
                  <a:pt x="152657" y="54094"/>
                </a:lnTo>
                <a:cubicBezTo>
                  <a:pt x="159518" y="55412"/>
                  <a:pt x="166171" y="57645"/>
                  <a:pt x="172437" y="60735"/>
                </a:cubicBezTo>
                <a:cubicBezTo>
                  <a:pt x="179411" y="64641"/>
                  <a:pt x="185877" y="69394"/>
                  <a:pt x="191687" y="74885"/>
                </a:cubicBezTo>
                <a:lnTo>
                  <a:pt x="168394" y="95001"/>
                </a:lnTo>
                <a:cubicBezTo>
                  <a:pt x="157870" y="85376"/>
                  <a:pt x="147427" y="80563"/>
                  <a:pt x="137064" y="80563"/>
                </a:cubicBezTo>
                <a:cubicBezTo>
                  <a:pt x="131776" y="80354"/>
                  <a:pt x="126566" y="81893"/>
                  <a:pt x="122241" y="84943"/>
                </a:cubicBezTo>
                <a:cubicBezTo>
                  <a:pt x="118822" y="87148"/>
                  <a:pt x="116701" y="90888"/>
                  <a:pt x="116562" y="94953"/>
                </a:cubicBezTo>
                <a:cubicBezTo>
                  <a:pt x="116760" y="98691"/>
                  <a:pt x="118503" y="102177"/>
                  <a:pt x="121375" y="104578"/>
                </a:cubicBezTo>
                <a:cubicBezTo>
                  <a:pt x="127332" y="109215"/>
                  <a:pt x="134106" y="112693"/>
                  <a:pt x="141347" y="114829"/>
                </a:cubicBezTo>
                <a:cubicBezTo>
                  <a:pt x="154168" y="118936"/>
                  <a:pt x="166474" y="124508"/>
                  <a:pt x="178019" y="131433"/>
                </a:cubicBezTo>
                <a:cubicBezTo>
                  <a:pt x="184289" y="135747"/>
                  <a:pt x="189463" y="141465"/>
                  <a:pt x="193131" y="148133"/>
                </a:cubicBezTo>
                <a:cubicBezTo>
                  <a:pt x="196710" y="154853"/>
                  <a:pt x="198531" y="162369"/>
                  <a:pt x="198425" y="169982"/>
                </a:cubicBezTo>
                <a:cubicBezTo>
                  <a:pt x="198510" y="177848"/>
                  <a:pt x="196571" y="185605"/>
                  <a:pt x="192794" y="192505"/>
                </a:cubicBezTo>
                <a:close/>
              </a:path>
            </a:pathLst>
          </a:custGeom>
          <a:solidFill>
            <a:srgbClr val="007A96"/>
          </a:solidFill>
          <a:ln w="4679" cap="flat">
            <a:noFill/>
            <a:prstDash val="solid"/>
            <a:miter/>
          </a:ln>
        </p:spPr>
        <p:txBody>
          <a:bodyPr rtlCol="0" anchor="ctr"/>
          <a:lstStyle/>
          <a:p>
            <a:pPr defTabSz="609570"/>
            <a:endParaRPr lang="en-US" sz="2400">
              <a:solidFill>
                <a:srgbClr val="2A2C2C"/>
              </a:solidFill>
              <a:latin typeface="Arial" panose="020B0604020202020204" pitchFamily="34" charset="0"/>
              <a:cs typeface="Arial" panose="020B0604020202020204" pitchFamily="34" charset="0"/>
            </a:endParaRPr>
          </a:p>
        </p:txBody>
      </p:sp>
      <p:sp>
        <p:nvSpPr>
          <p:cNvPr id="28" name="Title 2">
            <a:extLst>
              <a:ext uri="{FF2B5EF4-FFF2-40B4-BE49-F238E27FC236}">
                <a16:creationId xmlns:a16="http://schemas.microsoft.com/office/drawing/2014/main" id="{A4E4B33E-0600-23DC-2320-16496B142B59}"/>
              </a:ext>
            </a:extLst>
          </p:cNvPr>
          <p:cNvSpPr txBox="1">
            <a:spLocks/>
          </p:cNvSpPr>
          <p:nvPr/>
        </p:nvSpPr>
        <p:spPr>
          <a:xfrm>
            <a:off x="3308446" y="3360377"/>
            <a:ext cx="1912299" cy="574453"/>
          </a:xfrm>
          <a:prstGeom prst="rect">
            <a:avLst/>
          </a:prstGeom>
          <a:noFill/>
        </p:spPr>
        <p:txBody>
          <a:bodyPr vert="horz" wrap="square" lIns="12192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algn="ctr" defTabSz="609585"/>
            <a:r>
              <a:rPr lang="en-US" sz="2133">
                <a:solidFill>
                  <a:schemeClr val="tx1"/>
                </a:solidFill>
                <a:latin typeface="Arial" panose="020B0604020202020204" pitchFamily="34" charset="0"/>
                <a:cs typeface="Arial" panose="020B0604020202020204" pitchFamily="34" charset="0"/>
              </a:rPr>
              <a:t>Deductible</a:t>
            </a:r>
          </a:p>
        </p:txBody>
      </p:sp>
      <p:sp>
        <p:nvSpPr>
          <p:cNvPr id="29" name="Title 2">
            <a:extLst>
              <a:ext uri="{FF2B5EF4-FFF2-40B4-BE49-F238E27FC236}">
                <a16:creationId xmlns:a16="http://schemas.microsoft.com/office/drawing/2014/main" id="{C0F66B2B-1DE4-7B64-33CD-89C0EA494A3C}"/>
              </a:ext>
            </a:extLst>
          </p:cNvPr>
          <p:cNvSpPr txBox="1">
            <a:spLocks/>
          </p:cNvSpPr>
          <p:nvPr/>
        </p:nvSpPr>
        <p:spPr>
          <a:xfrm>
            <a:off x="956048" y="4440875"/>
            <a:ext cx="3299852" cy="533544"/>
          </a:xfrm>
          <a:prstGeom prst="rect">
            <a:avLst/>
          </a:prstGeom>
          <a:noFill/>
        </p:spPr>
        <p:txBody>
          <a:bodyPr vert="horz" wrap="square" lIns="12192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algn="ctr" defTabSz="609585"/>
            <a:r>
              <a:rPr lang="en-US" sz="1867" b="0">
                <a:solidFill>
                  <a:srgbClr val="2A2C2C"/>
                </a:solidFill>
                <a:latin typeface="Arial" panose="020B0604020202020204" pitchFamily="34" charset="0"/>
                <a:cs typeface="Arial" panose="020B0604020202020204" pitchFamily="34" charset="0"/>
              </a:rPr>
              <a:t>You pay 100%</a:t>
            </a:r>
          </a:p>
        </p:txBody>
      </p:sp>
      <p:cxnSp>
        <p:nvCxnSpPr>
          <p:cNvPr id="30" name="Straight Connector 29">
            <a:extLst>
              <a:ext uri="{FF2B5EF4-FFF2-40B4-BE49-F238E27FC236}">
                <a16:creationId xmlns:a16="http://schemas.microsoft.com/office/drawing/2014/main" id="{16A95413-EA50-44F2-78E4-4F6444FD3A23}"/>
              </a:ext>
              <a:ext uri="{C183D7F6-B498-43B3-948B-1728B52AA6E4}">
                <adec:decorative xmlns:adec="http://schemas.microsoft.com/office/drawing/2017/decorative" val="1"/>
              </a:ext>
            </a:extLst>
          </p:cNvPr>
          <p:cNvCxnSpPr>
            <a:cxnSpLocks/>
          </p:cNvCxnSpPr>
          <p:nvPr/>
        </p:nvCxnSpPr>
        <p:spPr>
          <a:xfrm>
            <a:off x="4260622" y="3966591"/>
            <a:ext cx="0" cy="1312889"/>
          </a:xfrm>
          <a:prstGeom prst="line">
            <a:avLst/>
          </a:prstGeom>
          <a:ln>
            <a:solidFill>
              <a:schemeClr val="accent6"/>
            </a:solidFill>
            <a:headEnd type="oval"/>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C06DE832-FBC4-742D-BA1D-38AAC01B94CB}"/>
              </a:ext>
              <a:ext uri="{C183D7F6-B498-43B3-948B-1728B52AA6E4}">
                <adec:decorative xmlns:adec="http://schemas.microsoft.com/office/drawing/2017/decorative" val="1"/>
              </a:ext>
            </a:extLst>
          </p:cNvPr>
          <p:cNvCxnSpPr>
            <a:cxnSpLocks/>
          </p:cNvCxnSpPr>
          <p:nvPr/>
        </p:nvCxnSpPr>
        <p:spPr>
          <a:xfrm>
            <a:off x="961070" y="5034190"/>
            <a:ext cx="3294829" cy="0"/>
          </a:xfrm>
          <a:prstGeom prst="straightConnector1">
            <a:avLst/>
          </a:prstGeom>
          <a:ln>
            <a:solidFill>
              <a:schemeClr val="accent6"/>
            </a:solidFill>
            <a:tailEnd type="none" w="lg" len="lg"/>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0B16FA1B-FB84-AAF0-3AAF-4FB4B68306E0}"/>
              </a:ext>
              <a:ext uri="{C183D7F6-B498-43B3-948B-1728B52AA6E4}">
                <adec:decorative xmlns:adec="http://schemas.microsoft.com/office/drawing/2017/decorative" val="1"/>
              </a:ext>
            </a:extLst>
          </p:cNvPr>
          <p:cNvCxnSpPr>
            <a:cxnSpLocks/>
          </p:cNvCxnSpPr>
          <p:nvPr/>
        </p:nvCxnSpPr>
        <p:spPr>
          <a:xfrm>
            <a:off x="969269" y="5034190"/>
            <a:ext cx="3320503" cy="0"/>
          </a:xfrm>
          <a:prstGeom prst="straightConnector1">
            <a:avLst/>
          </a:prstGeom>
          <a:ln>
            <a:solidFill>
              <a:srgbClr val="007A96"/>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33" name="Title 2">
            <a:extLst>
              <a:ext uri="{FF2B5EF4-FFF2-40B4-BE49-F238E27FC236}">
                <a16:creationId xmlns:a16="http://schemas.microsoft.com/office/drawing/2014/main" id="{DEFF76E2-3820-F5C7-44C6-CB086EADABBE}"/>
              </a:ext>
            </a:extLst>
          </p:cNvPr>
          <p:cNvSpPr txBox="1">
            <a:spLocks/>
          </p:cNvSpPr>
          <p:nvPr/>
        </p:nvSpPr>
        <p:spPr>
          <a:xfrm>
            <a:off x="4255905" y="4011748"/>
            <a:ext cx="3344601" cy="574453"/>
          </a:xfrm>
          <a:prstGeom prst="rect">
            <a:avLst/>
          </a:prstGeom>
          <a:noFill/>
        </p:spPr>
        <p:txBody>
          <a:bodyPr vert="horz" wrap="square" lIns="12192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algn="ctr" defTabSz="609585"/>
            <a:r>
              <a:rPr lang="en-US" sz="2133">
                <a:solidFill>
                  <a:srgbClr val="2A2C2C"/>
                </a:solidFill>
                <a:latin typeface="Arial" panose="020B0604020202020204" pitchFamily="34" charset="0"/>
                <a:cs typeface="Arial" panose="020B0604020202020204" pitchFamily="34" charset="0"/>
              </a:rPr>
              <a:t>Coinsurance</a:t>
            </a:r>
          </a:p>
        </p:txBody>
      </p:sp>
      <p:sp>
        <p:nvSpPr>
          <p:cNvPr id="34" name="Title 2">
            <a:extLst>
              <a:ext uri="{FF2B5EF4-FFF2-40B4-BE49-F238E27FC236}">
                <a16:creationId xmlns:a16="http://schemas.microsoft.com/office/drawing/2014/main" id="{E5196DE1-FE63-B3FD-BF02-590521AF84CA}"/>
              </a:ext>
            </a:extLst>
          </p:cNvPr>
          <p:cNvSpPr txBox="1">
            <a:spLocks/>
          </p:cNvSpPr>
          <p:nvPr/>
        </p:nvSpPr>
        <p:spPr>
          <a:xfrm>
            <a:off x="4289771" y="4440874"/>
            <a:ext cx="3310736" cy="533544"/>
          </a:xfrm>
          <a:prstGeom prst="rect">
            <a:avLst/>
          </a:prstGeom>
          <a:noFill/>
        </p:spPr>
        <p:txBody>
          <a:bodyPr vert="horz" wrap="square" lIns="12192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algn="ctr" defTabSz="609585"/>
            <a:r>
              <a:rPr lang="en-US" sz="1867" b="0">
                <a:solidFill>
                  <a:srgbClr val="2A2C2C"/>
                </a:solidFill>
                <a:latin typeface="Arial" panose="020B0604020202020204" pitchFamily="34" charset="0"/>
                <a:cs typeface="Arial" panose="020B0604020202020204" pitchFamily="34" charset="0"/>
              </a:rPr>
              <a:t>You pay a fixed amount</a:t>
            </a:r>
          </a:p>
        </p:txBody>
      </p:sp>
      <p:cxnSp>
        <p:nvCxnSpPr>
          <p:cNvPr id="35" name="Straight Connector 34">
            <a:extLst>
              <a:ext uri="{FF2B5EF4-FFF2-40B4-BE49-F238E27FC236}">
                <a16:creationId xmlns:a16="http://schemas.microsoft.com/office/drawing/2014/main" id="{4BE29F9F-FE8F-65F0-AAE1-735C1C14670A}"/>
              </a:ext>
              <a:ext uri="{C183D7F6-B498-43B3-948B-1728B52AA6E4}">
                <adec:decorative xmlns:adec="http://schemas.microsoft.com/office/drawing/2017/decorative" val="1"/>
              </a:ext>
            </a:extLst>
          </p:cNvPr>
          <p:cNvCxnSpPr>
            <a:cxnSpLocks/>
          </p:cNvCxnSpPr>
          <p:nvPr/>
        </p:nvCxnSpPr>
        <p:spPr>
          <a:xfrm>
            <a:off x="7600510" y="3944962"/>
            <a:ext cx="0" cy="1312889"/>
          </a:xfrm>
          <a:prstGeom prst="line">
            <a:avLst/>
          </a:prstGeom>
          <a:ln>
            <a:solidFill>
              <a:schemeClr val="accent6"/>
            </a:solidFill>
            <a:headEnd type="oval"/>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520D8944-CCF7-F4EC-C8D9-EE50EA3EC62D}"/>
              </a:ext>
              <a:ext uri="{C183D7F6-B498-43B3-948B-1728B52AA6E4}">
                <adec:decorative xmlns:adec="http://schemas.microsoft.com/office/drawing/2017/decorative" val="1"/>
              </a:ext>
            </a:extLst>
          </p:cNvPr>
          <p:cNvCxnSpPr>
            <a:cxnSpLocks/>
          </p:cNvCxnSpPr>
          <p:nvPr/>
        </p:nvCxnSpPr>
        <p:spPr>
          <a:xfrm>
            <a:off x="4268714" y="5034190"/>
            <a:ext cx="3320503" cy="0"/>
          </a:xfrm>
          <a:prstGeom prst="straightConnector1">
            <a:avLst/>
          </a:prstGeom>
          <a:ln>
            <a:solidFill>
              <a:schemeClr val="accent6"/>
            </a:solidFill>
            <a:tailEnd type="none" w="lg" len="lg"/>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87D735A7-693C-7E5D-B2AE-143FD8998C46}"/>
              </a:ext>
              <a:ext uri="{C183D7F6-B498-43B3-948B-1728B52AA6E4}">
                <adec:decorative xmlns:adec="http://schemas.microsoft.com/office/drawing/2017/decorative" val="1"/>
              </a:ext>
            </a:extLst>
          </p:cNvPr>
          <p:cNvCxnSpPr>
            <a:cxnSpLocks/>
          </p:cNvCxnSpPr>
          <p:nvPr/>
        </p:nvCxnSpPr>
        <p:spPr>
          <a:xfrm>
            <a:off x="4295762" y="5034190"/>
            <a:ext cx="3320503" cy="0"/>
          </a:xfrm>
          <a:prstGeom prst="straightConnector1">
            <a:avLst/>
          </a:prstGeom>
          <a:ln>
            <a:solidFill>
              <a:srgbClr val="007A96"/>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38" name="Title 2">
            <a:extLst>
              <a:ext uri="{FF2B5EF4-FFF2-40B4-BE49-F238E27FC236}">
                <a16:creationId xmlns:a16="http://schemas.microsoft.com/office/drawing/2014/main" id="{FFDEEDD1-EC68-073B-CD3E-E808C5358D03}"/>
              </a:ext>
            </a:extLst>
          </p:cNvPr>
          <p:cNvSpPr txBox="1">
            <a:spLocks/>
          </p:cNvSpPr>
          <p:nvPr/>
        </p:nvSpPr>
        <p:spPr>
          <a:xfrm>
            <a:off x="6084657" y="3360377"/>
            <a:ext cx="3064927" cy="574453"/>
          </a:xfrm>
          <a:prstGeom prst="rect">
            <a:avLst/>
          </a:prstGeom>
          <a:noFill/>
        </p:spPr>
        <p:txBody>
          <a:bodyPr vert="horz" wrap="square" lIns="12192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algn="ctr" defTabSz="609585"/>
            <a:r>
              <a:rPr lang="en-US" sz="2133">
                <a:solidFill>
                  <a:srgbClr val="2A2C2C"/>
                </a:solidFill>
                <a:latin typeface="Arial" panose="020B0604020202020204" pitchFamily="34" charset="0"/>
                <a:cs typeface="Arial" panose="020B0604020202020204" pitchFamily="34" charset="0"/>
              </a:rPr>
              <a:t>Out-of-pocket max</a:t>
            </a:r>
          </a:p>
        </p:txBody>
      </p:sp>
      <p:sp>
        <p:nvSpPr>
          <p:cNvPr id="39" name="Title 2">
            <a:extLst>
              <a:ext uri="{FF2B5EF4-FFF2-40B4-BE49-F238E27FC236}">
                <a16:creationId xmlns:a16="http://schemas.microsoft.com/office/drawing/2014/main" id="{36F9DC04-32EE-151F-FCD1-D892F4876320}"/>
              </a:ext>
            </a:extLst>
          </p:cNvPr>
          <p:cNvSpPr txBox="1">
            <a:spLocks/>
          </p:cNvSpPr>
          <p:nvPr/>
        </p:nvSpPr>
        <p:spPr>
          <a:xfrm>
            <a:off x="7629660" y="4440875"/>
            <a:ext cx="3528095" cy="533544"/>
          </a:xfrm>
          <a:prstGeom prst="rect">
            <a:avLst/>
          </a:prstGeom>
          <a:noFill/>
        </p:spPr>
        <p:txBody>
          <a:bodyPr vert="horz" wrap="square" lIns="12192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algn="ctr" defTabSz="609585"/>
            <a:r>
              <a:rPr lang="en-US" sz="1867" b="0">
                <a:solidFill>
                  <a:srgbClr val="2A2C2C"/>
                </a:solidFill>
                <a:latin typeface="Arial" panose="020B0604020202020204" pitchFamily="34" charset="0"/>
                <a:cs typeface="Arial" panose="020B0604020202020204" pitchFamily="34" charset="0"/>
              </a:rPr>
              <a:t>Insurance pays 100%</a:t>
            </a:r>
          </a:p>
        </p:txBody>
      </p:sp>
      <p:cxnSp>
        <p:nvCxnSpPr>
          <p:cNvPr id="40" name="Straight Arrow Connector 39">
            <a:extLst>
              <a:ext uri="{FF2B5EF4-FFF2-40B4-BE49-F238E27FC236}">
                <a16:creationId xmlns:a16="http://schemas.microsoft.com/office/drawing/2014/main" id="{AD3E6390-2121-2568-505C-AE681FA19F2C}"/>
              </a:ext>
              <a:ext uri="{C183D7F6-B498-43B3-948B-1728B52AA6E4}">
                <adec:decorative xmlns:adec="http://schemas.microsoft.com/office/drawing/2017/decorative" val="1"/>
              </a:ext>
            </a:extLst>
          </p:cNvPr>
          <p:cNvCxnSpPr>
            <a:cxnSpLocks/>
          </p:cNvCxnSpPr>
          <p:nvPr/>
        </p:nvCxnSpPr>
        <p:spPr>
          <a:xfrm>
            <a:off x="7616265" y="5034190"/>
            <a:ext cx="3320503" cy="0"/>
          </a:xfrm>
          <a:prstGeom prst="straightConnector1">
            <a:avLst/>
          </a:prstGeom>
          <a:ln>
            <a:solidFill>
              <a:schemeClr val="accent6"/>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F731AE20-E841-C6AC-2217-2C185213991C}"/>
              </a:ext>
              <a:ext uri="{C183D7F6-B498-43B3-948B-1728B52AA6E4}">
                <adec:decorative xmlns:adec="http://schemas.microsoft.com/office/drawing/2017/decorative" val="1"/>
              </a:ext>
            </a:extLst>
          </p:cNvPr>
          <p:cNvCxnSpPr>
            <a:cxnSpLocks/>
          </p:cNvCxnSpPr>
          <p:nvPr/>
        </p:nvCxnSpPr>
        <p:spPr>
          <a:xfrm>
            <a:off x="7629660" y="5035174"/>
            <a:ext cx="3320503" cy="0"/>
          </a:xfrm>
          <a:prstGeom prst="straightConnector1">
            <a:avLst/>
          </a:prstGeom>
          <a:ln>
            <a:solidFill>
              <a:srgbClr val="007A96"/>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42" name="Title 2">
            <a:extLst>
              <a:ext uri="{FF2B5EF4-FFF2-40B4-BE49-F238E27FC236}">
                <a16:creationId xmlns:a16="http://schemas.microsoft.com/office/drawing/2014/main" id="{23361873-BD2A-A9BA-B0AD-10F1294F878F}"/>
              </a:ext>
            </a:extLst>
          </p:cNvPr>
          <p:cNvSpPr txBox="1">
            <a:spLocks/>
          </p:cNvSpPr>
          <p:nvPr/>
        </p:nvSpPr>
        <p:spPr>
          <a:xfrm>
            <a:off x="871402" y="5483755"/>
            <a:ext cx="2551964" cy="574453"/>
          </a:xfrm>
          <a:prstGeom prst="rect">
            <a:avLst/>
          </a:prstGeom>
          <a:noFill/>
          <a:ln>
            <a:noFill/>
          </a:ln>
        </p:spPr>
        <p:txBody>
          <a:bodyPr vert="horz" wrap="square" lIns="12192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defTabSz="609585"/>
            <a:r>
              <a:rPr lang="en-US" sz="2133">
                <a:solidFill>
                  <a:schemeClr val="tx1"/>
                </a:solidFill>
                <a:latin typeface="Arial" panose="020B0604020202020204" pitchFamily="34" charset="0"/>
                <a:cs typeface="Arial" panose="020B0604020202020204" pitchFamily="34" charset="0"/>
              </a:rPr>
              <a:t>Preventive</a:t>
            </a:r>
            <a:r>
              <a:rPr lang="en-US" sz="2133">
                <a:solidFill>
                  <a:srgbClr val="007A96"/>
                </a:solidFill>
                <a:latin typeface="Arial" panose="020B0604020202020204" pitchFamily="34" charset="0"/>
                <a:cs typeface="Arial" panose="020B0604020202020204" pitchFamily="34" charset="0"/>
              </a:rPr>
              <a:t> </a:t>
            </a:r>
            <a:r>
              <a:rPr lang="en-US" sz="2133">
                <a:solidFill>
                  <a:schemeClr val="tx1"/>
                </a:solidFill>
                <a:latin typeface="Arial" panose="020B0604020202020204" pitchFamily="34" charset="0"/>
                <a:cs typeface="Arial" panose="020B0604020202020204" pitchFamily="34" charset="0"/>
              </a:rPr>
              <a:t>care</a:t>
            </a:r>
          </a:p>
        </p:txBody>
      </p:sp>
      <p:sp>
        <p:nvSpPr>
          <p:cNvPr id="43" name="Title 2">
            <a:extLst>
              <a:ext uri="{FF2B5EF4-FFF2-40B4-BE49-F238E27FC236}">
                <a16:creationId xmlns:a16="http://schemas.microsoft.com/office/drawing/2014/main" id="{CBFCD4EF-A965-6EAB-18A6-6D173CAD668D}"/>
              </a:ext>
            </a:extLst>
          </p:cNvPr>
          <p:cNvSpPr txBox="1">
            <a:spLocks/>
          </p:cNvSpPr>
          <p:nvPr/>
        </p:nvSpPr>
        <p:spPr>
          <a:xfrm>
            <a:off x="3423366" y="5524793"/>
            <a:ext cx="3103943" cy="533544"/>
          </a:xfrm>
          <a:prstGeom prst="rect">
            <a:avLst/>
          </a:prstGeom>
          <a:noFill/>
        </p:spPr>
        <p:txBody>
          <a:bodyPr vert="horz" wrap="square" lIns="12192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defTabSz="609585"/>
            <a:r>
              <a:rPr lang="en-US" sz="1867" b="0">
                <a:solidFill>
                  <a:srgbClr val="2A2C2C"/>
                </a:solidFill>
                <a:latin typeface="Arial" panose="020B0604020202020204" pitchFamily="34" charset="0"/>
                <a:cs typeface="Arial" panose="020B0604020202020204" pitchFamily="34" charset="0"/>
              </a:rPr>
              <a:t>Insurance pays 100%</a:t>
            </a:r>
          </a:p>
        </p:txBody>
      </p:sp>
      <p:cxnSp>
        <p:nvCxnSpPr>
          <p:cNvPr id="44" name="Straight Arrow Connector 43">
            <a:extLst>
              <a:ext uri="{FF2B5EF4-FFF2-40B4-BE49-F238E27FC236}">
                <a16:creationId xmlns:a16="http://schemas.microsoft.com/office/drawing/2014/main" id="{7DD10D92-C4A9-3F31-F794-7320E8CC04F2}"/>
              </a:ext>
              <a:ext uri="{C183D7F6-B498-43B3-948B-1728B52AA6E4}">
                <adec:decorative xmlns:adec="http://schemas.microsoft.com/office/drawing/2017/decorative" val="1"/>
              </a:ext>
            </a:extLst>
          </p:cNvPr>
          <p:cNvCxnSpPr>
            <a:cxnSpLocks/>
          </p:cNvCxnSpPr>
          <p:nvPr/>
        </p:nvCxnSpPr>
        <p:spPr>
          <a:xfrm>
            <a:off x="956047" y="6174369"/>
            <a:ext cx="9980720" cy="0"/>
          </a:xfrm>
          <a:prstGeom prst="straightConnector1">
            <a:avLst/>
          </a:prstGeom>
          <a:ln>
            <a:solidFill>
              <a:srgbClr val="007A96"/>
            </a:solidFill>
            <a:tailEnd type="triangl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193941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FB28C6-3B5C-ACEF-3FB7-930E6FC58ECB}"/>
              </a:ext>
            </a:extLst>
          </p:cNvPr>
          <p:cNvSpPr>
            <a:spLocks noGrp="1"/>
          </p:cNvSpPr>
          <p:nvPr>
            <p:ph type="title"/>
          </p:nvPr>
        </p:nvSpPr>
        <p:spPr>
          <a:xfrm>
            <a:off x="853442" y="365762"/>
            <a:ext cx="6579580" cy="1398653"/>
          </a:xfrm>
        </p:spPr>
        <p:txBody>
          <a:bodyPr/>
          <a:lstStyle/>
          <a:p>
            <a:r>
              <a:rPr lang="en-US" sz="4250">
                <a:latin typeface="Arial"/>
                <a:cs typeface="Arial"/>
              </a:rPr>
              <a:t>The more you contribute the more you save</a:t>
            </a:r>
            <a:endParaRPr lang="en-US"/>
          </a:p>
        </p:txBody>
      </p:sp>
      <p:graphicFrame>
        <p:nvGraphicFramePr>
          <p:cNvPr id="8" name="Table 7">
            <a:extLst>
              <a:ext uri="{FF2B5EF4-FFF2-40B4-BE49-F238E27FC236}">
                <a16:creationId xmlns:a16="http://schemas.microsoft.com/office/drawing/2014/main" id="{ED625D0B-9D63-8639-0FC3-D57270B00E40}"/>
              </a:ext>
            </a:extLst>
          </p:cNvPr>
          <p:cNvGraphicFramePr>
            <a:graphicFrameLocks noGrp="1"/>
          </p:cNvGraphicFramePr>
          <p:nvPr>
            <p:extLst>
              <p:ext uri="{D42A27DB-BD31-4B8C-83A1-F6EECF244321}">
                <p14:modId xmlns:p14="http://schemas.microsoft.com/office/powerpoint/2010/main" val="1862344253"/>
              </p:ext>
            </p:extLst>
          </p:nvPr>
        </p:nvGraphicFramePr>
        <p:xfrm>
          <a:off x="806372" y="2336464"/>
          <a:ext cx="6115028" cy="2667000"/>
        </p:xfrm>
        <a:graphic>
          <a:graphicData uri="http://schemas.openxmlformats.org/drawingml/2006/table">
            <a:tbl>
              <a:tblPr firstRow="1" firstCol="1" bandRow="1">
                <a:tableStyleId>{5C22544A-7EE6-4342-B048-85BDC9FD1C3A}</a:tableStyleId>
              </a:tblPr>
              <a:tblGrid>
                <a:gridCol w="3118338">
                  <a:extLst>
                    <a:ext uri="{9D8B030D-6E8A-4147-A177-3AD203B41FA5}">
                      <a16:colId xmlns:a16="http://schemas.microsoft.com/office/drawing/2014/main" val="3875472367"/>
                    </a:ext>
                  </a:extLst>
                </a:gridCol>
                <a:gridCol w="2996690">
                  <a:extLst>
                    <a:ext uri="{9D8B030D-6E8A-4147-A177-3AD203B41FA5}">
                      <a16:colId xmlns:a16="http://schemas.microsoft.com/office/drawing/2014/main" val="1965431758"/>
                    </a:ext>
                  </a:extLst>
                </a:gridCol>
              </a:tblGrid>
              <a:tr h="0">
                <a:tc>
                  <a:txBody>
                    <a:bodyPr/>
                    <a:lstStyle/>
                    <a:p>
                      <a:r>
                        <a:rPr lang="en-US" sz="1900" b="0" i="0">
                          <a:latin typeface="Arial"/>
                          <a:cs typeface="Arial"/>
                        </a:rPr>
                        <a:t>Coverage </a:t>
                      </a:r>
                    </a:p>
                  </a:txBody>
                  <a:tcPr marL="243840" marR="243840" marT="243840" marB="243840" anchor="ctr">
                    <a:lnB w="12700" cap="flat" cmpd="sng" algn="ctr">
                      <a:solidFill>
                        <a:schemeClr val="bg2"/>
                      </a:solidFill>
                      <a:prstDash val="solid"/>
                      <a:round/>
                      <a:headEnd type="none" w="med" len="med"/>
                      <a:tailEnd type="none" w="med" len="med"/>
                    </a:lnB>
                    <a:solidFill>
                      <a:schemeClr val="tx2"/>
                    </a:solidFill>
                  </a:tcPr>
                </a:tc>
                <a:tc>
                  <a:txBody>
                    <a:bodyPr/>
                    <a:lstStyle/>
                    <a:p>
                      <a:r>
                        <a:rPr lang="en-US" sz="1900" b="0" i="0">
                          <a:latin typeface="Arial"/>
                          <a:cs typeface="Arial"/>
                        </a:rPr>
                        <a:t>Contribution limit</a:t>
                      </a:r>
                    </a:p>
                  </a:txBody>
                  <a:tcPr marL="243840" marR="243840" marT="243840" marB="243840" anchor="ctr">
                    <a:lnB w="12700" cap="flat" cmpd="sng" algn="ctr">
                      <a:solidFill>
                        <a:schemeClr val="bg2"/>
                      </a:solidFill>
                      <a:prstDash val="solid"/>
                      <a:round/>
                      <a:headEnd type="none" w="med" len="med"/>
                      <a:tailEnd type="none" w="med" len="med"/>
                    </a:lnB>
                    <a:solidFill>
                      <a:schemeClr val="tx2"/>
                    </a:solidFill>
                  </a:tcPr>
                </a:tc>
                <a:extLst>
                  <a:ext uri="{0D108BD9-81ED-4DB2-BD59-A6C34878D82A}">
                    <a16:rowId xmlns:a16="http://schemas.microsoft.com/office/drawing/2014/main" val="3665257813"/>
                  </a:ext>
                </a:extLst>
              </a:tr>
              <a:tr h="591959">
                <a:tc>
                  <a:txBody>
                    <a:bodyPr/>
                    <a:lstStyle/>
                    <a:p>
                      <a:r>
                        <a:rPr lang="en-US" sz="3000" b="0" i="0">
                          <a:solidFill>
                            <a:schemeClr val="tx1"/>
                          </a:solidFill>
                          <a:latin typeface="Arial"/>
                          <a:cs typeface="Arial"/>
                        </a:rPr>
                        <a:t>Individual </a:t>
                      </a:r>
                    </a:p>
                  </a:txBody>
                  <a:tcPr marL="243840" marR="243840" marT="243840" marB="243840">
                    <a:lnL w="12700"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lvl="0">
                        <a:buNone/>
                      </a:pPr>
                      <a:r>
                        <a:rPr lang="en-US" sz="3000" b="1" i="0" u="none" strike="noStrike" noProof="0">
                          <a:solidFill>
                            <a:srgbClr val="2A2C2C"/>
                          </a:solidFill>
                          <a:latin typeface="Arial"/>
                        </a:rPr>
                        <a:t>$4,150</a:t>
                      </a:r>
                      <a:endParaRPr lang="en-US" sz="3000"/>
                    </a:p>
                  </a:txBody>
                  <a:tcPr marL="243840" marR="243840" marT="243840" marB="2438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3962028618"/>
                  </a:ext>
                </a:extLst>
              </a:tr>
              <a:tr h="887938">
                <a:tc>
                  <a:txBody>
                    <a:bodyPr/>
                    <a:lstStyle/>
                    <a:p>
                      <a:r>
                        <a:rPr lang="en-US" sz="3000" b="0" i="0">
                          <a:solidFill>
                            <a:schemeClr val="tx1"/>
                          </a:solidFill>
                          <a:latin typeface="Arial"/>
                          <a:cs typeface="Arial"/>
                        </a:rPr>
                        <a:t>Family </a:t>
                      </a:r>
                    </a:p>
                  </a:txBody>
                  <a:tcPr marL="243840" marR="243840" marT="243840" marB="24384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95000"/>
                      </a:schemeClr>
                    </a:solidFill>
                  </a:tcPr>
                </a:tc>
                <a:tc>
                  <a:txBody>
                    <a:bodyPr/>
                    <a:lstStyle/>
                    <a:p>
                      <a:pPr lvl="0">
                        <a:buNone/>
                      </a:pPr>
                      <a:r>
                        <a:rPr lang="en-US" sz="3000" b="1" i="0" u="none" strike="noStrike" noProof="0">
                          <a:solidFill>
                            <a:srgbClr val="2A2C2C"/>
                          </a:solidFill>
                          <a:latin typeface="Arial"/>
                        </a:rPr>
                        <a:t>$8,300</a:t>
                      </a:r>
                      <a:endParaRPr lang="en-US" sz="3000"/>
                    </a:p>
                  </a:txBody>
                  <a:tcPr marL="243840" marR="243840" marT="243840" marB="24384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93459339"/>
                  </a:ext>
                </a:extLst>
              </a:tr>
            </a:tbl>
          </a:graphicData>
        </a:graphic>
      </p:graphicFrame>
      <p:sp>
        <p:nvSpPr>
          <p:cNvPr id="9" name="Rectangle 8">
            <a:extLst>
              <a:ext uri="{FF2B5EF4-FFF2-40B4-BE49-F238E27FC236}">
                <a16:creationId xmlns:a16="http://schemas.microsoft.com/office/drawing/2014/main" id="{5BCB9591-FC76-BCBB-0D98-3F88322E4C30}"/>
              </a:ext>
            </a:extLst>
          </p:cNvPr>
          <p:cNvSpPr/>
          <p:nvPr/>
        </p:nvSpPr>
        <p:spPr>
          <a:xfrm>
            <a:off x="778490" y="6240702"/>
            <a:ext cx="10622576" cy="261610"/>
          </a:xfrm>
          <a:prstGeom prst="rect">
            <a:avLst/>
          </a:prstGeom>
        </p:spPr>
        <p:txBody>
          <a:bodyPr wrap="square" lIns="121920" tIns="60960" rIns="121920" bIns="60960" anchor="t">
            <a:spAutoFit/>
          </a:bodyPr>
          <a:lstStyle/>
          <a:p>
            <a:pPr defTabSz="609570"/>
            <a:r>
              <a:rPr lang="en-US" sz="900">
                <a:solidFill>
                  <a:schemeClr val="tx1">
                    <a:lumMod val="75000"/>
                    <a:lumOff val="25000"/>
                  </a:schemeClr>
                </a:solidFill>
                <a:latin typeface="Arial"/>
                <a:ea typeface="+mn-lt"/>
                <a:cs typeface="Arial"/>
              </a:rPr>
              <a:t>*Employer contributions will be included in your total maximum contribution limit.</a:t>
            </a:r>
            <a:endParaRPr lang="en-US" sz="900">
              <a:solidFill>
                <a:schemeClr val="tx1">
                  <a:lumMod val="75000"/>
                  <a:lumOff val="25000"/>
                </a:schemeClr>
              </a:solidFill>
              <a:latin typeface="Arial"/>
              <a:cs typeface="Arial"/>
            </a:endParaRPr>
          </a:p>
        </p:txBody>
      </p:sp>
      <p:graphicFrame>
        <p:nvGraphicFramePr>
          <p:cNvPr id="10" name="Table 9">
            <a:extLst>
              <a:ext uri="{FF2B5EF4-FFF2-40B4-BE49-F238E27FC236}">
                <a16:creationId xmlns:a16="http://schemas.microsoft.com/office/drawing/2014/main" id="{20AB2E32-7616-83A8-C9BE-C9C4A89045BF}"/>
              </a:ext>
            </a:extLst>
          </p:cNvPr>
          <p:cNvGraphicFramePr>
            <a:graphicFrameLocks noGrp="1"/>
          </p:cNvGraphicFramePr>
          <p:nvPr>
            <p:extLst>
              <p:ext uri="{D42A27DB-BD31-4B8C-83A1-F6EECF244321}">
                <p14:modId xmlns:p14="http://schemas.microsoft.com/office/powerpoint/2010/main" val="2977259369"/>
              </p:ext>
            </p:extLst>
          </p:nvPr>
        </p:nvGraphicFramePr>
        <p:xfrm>
          <a:off x="7967258" y="2387263"/>
          <a:ext cx="3566207" cy="2676090"/>
        </p:xfrm>
        <a:graphic>
          <a:graphicData uri="http://schemas.openxmlformats.org/drawingml/2006/table">
            <a:tbl>
              <a:tblPr firstRow="1" bandRow="1">
                <a:tableStyleId>{5C22544A-7EE6-4342-B048-85BDC9FD1C3A}</a:tableStyleId>
              </a:tblPr>
              <a:tblGrid>
                <a:gridCol w="3566207">
                  <a:extLst>
                    <a:ext uri="{9D8B030D-6E8A-4147-A177-3AD203B41FA5}">
                      <a16:colId xmlns:a16="http://schemas.microsoft.com/office/drawing/2014/main" val="3740993062"/>
                    </a:ext>
                  </a:extLst>
                </a:gridCol>
              </a:tblGrid>
              <a:tr h="780176">
                <a:tc>
                  <a:txBody>
                    <a:bodyPr/>
                    <a:lstStyle/>
                    <a:p>
                      <a:r>
                        <a:rPr lang="en-US" sz="1900" b="0" i="0">
                          <a:latin typeface="Arial"/>
                          <a:cs typeface="Arial"/>
                        </a:rPr>
                        <a:t>Employer contributions*</a:t>
                      </a:r>
                      <a:endParaRPr lang="en-US" sz="1900" b="0" i="0" baseline="30000">
                        <a:latin typeface="Arial"/>
                        <a:cs typeface="Arial"/>
                      </a:endParaRPr>
                    </a:p>
                  </a:txBody>
                  <a:tcPr marL="243840" marR="243840" marT="243840" marB="243840" anchor="ctr">
                    <a:lnB w="12700" cap="flat" cmpd="sng" algn="ctr">
                      <a:solidFill>
                        <a:schemeClr val="bg2"/>
                      </a:solidFill>
                      <a:prstDash val="solid"/>
                      <a:round/>
                      <a:headEnd type="none" w="med" len="med"/>
                      <a:tailEnd type="none" w="med" len="med"/>
                    </a:lnB>
                    <a:solidFill>
                      <a:srgbClr val="007A96"/>
                    </a:solidFill>
                  </a:tcPr>
                </a:tc>
                <a:extLst>
                  <a:ext uri="{0D108BD9-81ED-4DB2-BD59-A6C34878D82A}">
                    <a16:rowId xmlns:a16="http://schemas.microsoft.com/office/drawing/2014/main" val="2084602745"/>
                  </a:ext>
                </a:extLst>
              </a:tr>
              <a:tr h="947957">
                <a:tc>
                  <a:txBody>
                    <a:bodyPr/>
                    <a:lstStyle/>
                    <a:p>
                      <a:r>
                        <a:rPr lang="en-US" sz="3000" b="1" i="0">
                          <a:latin typeface="Arial"/>
                          <a:cs typeface="Arial"/>
                        </a:rPr>
                        <a:t>&lt;&lt;$X,XXX&gt;&gt;</a:t>
                      </a:r>
                      <a:endParaRPr lang="en-US" sz="3000"/>
                    </a:p>
                  </a:txBody>
                  <a:tcPr marL="243840" marR="243840" marT="243840" marB="243840">
                    <a:lnL w="12700" cap="flat" cmpd="sng" algn="ctr">
                      <a:solidFill>
                        <a:schemeClr val="accent6">
                          <a:lumMod val="20000"/>
                          <a:lumOff val="80000"/>
                        </a:schemeClr>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2750712268"/>
                  </a:ext>
                </a:extLst>
              </a:tr>
              <a:tr h="947957">
                <a:tc>
                  <a:txBody>
                    <a:bodyPr/>
                    <a:lstStyle/>
                    <a:p>
                      <a:pPr lvl="0">
                        <a:buNone/>
                      </a:pPr>
                      <a:r>
                        <a:rPr lang="en-US" sz="3000" b="1" i="0" u="none" strike="noStrike" noProof="0">
                          <a:solidFill>
                            <a:srgbClr val="2A2C2C"/>
                          </a:solidFill>
                          <a:latin typeface="Arial"/>
                        </a:rPr>
                        <a:t>&lt;&lt;$X,XXX&gt;&gt;</a:t>
                      </a:r>
                      <a:endParaRPr lang="en-US"/>
                    </a:p>
                  </a:txBody>
                  <a:tcPr marL="243840" marR="243840" marT="243840" marB="243840">
                    <a:lnL w="12700" cap="flat" cmpd="sng" algn="ctr">
                      <a:solidFill>
                        <a:schemeClr val="accent6">
                          <a:lumMod val="20000"/>
                          <a:lumOff val="80000"/>
                        </a:schemeClr>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981281155"/>
                  </a:ext>
                </a:extLst>
              </a:tr>
            </a:tbl>
          </a:graphicData>
        </a:graphic>
      </p:graphicFrame>
      <p:sp>
        <p:nvSpPr>
          <p:cNvPr id="3" name="TextBox 2">
            <a:extLst>
              <a:ext uri="{FF2B5EF4-FFF2-40B4-BE49-F238E27FC236}">
                <a16:creationId xmlns:a16="http://schemas.microsoft.com/office/drawing/2014/main" id="{4DEFF788-9C9F-7B46-4F77-43A8D25AF8F3}"/>
              </a:ext>
            </a:extLst>
          </p:cNvPr>
          <p:cNvSpPr txBox="1"/>
          <p:nvPr/>
        </p:nvSpPr>
        <p:spPr>
          <a:xfrm>
            <a:off x="1232440" y="5236772"/>
            <a:ext cx="5463251" cy="427746"/>
          </a:xfrm>
          <a:prstGeom prst="rect">
            <a:avLst/>
          </a:prstGeom>
          <a:noFill/>
        </p:spPr>
        <p:txBody>
          <a:bodyPr wrap="square" lIns="0" tIns="45720" rIns="91440" bIns="45720" rtlCol="0" anchor="t">
            <a:spAutoFit/>
          </a:bodyPr>
          <a:lstStyle/>
          <a:p>
            <a:pPr defTabSz="609570">
              <a:lnSpc>
                <a:spcPct val="120000"/>
              </a:lnSpc>
              <a:spcAft>
                <a:spcPts val="4000"/>
              </a:spcAft>
            </a:pPr>
            <a:r>
              <a:rPr lang="en-US" sz="2000">
                <a:solidFill>
                  <a:srgbClr val="2A2C2C"/>
                </a:solidFill>
                <a:latin typeface="Arial"/>
              </a:rPr>
              <a:t>Members 55+ can contribute an extra $1000.</a:t>
            </a:r>
            <a:endParaRPr lang="en-US" sz="2000">
              <a:solidFill>
                <a:srgbClr val="2A2C2C"/>
              </a:solidFill>
              <a:latin typeface="Arial"/>
              <a:cs typeface="Arial"/>
            </a:endParaRPr>
          </a:p>
        </p:txBody>
      </p:sp>
    </p:spTree>
    <p:extLst>
      <p:ext uri="{BB962C8B-B14F-4D97-AF65-F5344CB8AC3E}">
        <p14:creationId xmlns:p14="http://schemas.microsoft.com/office/powerpoint/2010/main" val="1752131188"/>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B83E6D97-3658-FBE1-9AD3-A41C3A0C98AE}"/>
              </a:ext>
            </a:extLst>
          </p:cNvPr>
          <p:cNvPicPr>
            <a:picLocks noGrp="1" noChangeAspect="1"/>
          </p:cNvPicPr>
          <p:nvPr>
            <p:ph type="pic" idx="16"/>
          </p:nvPr>
        </p:nvPicPr>
        <p:blipFill rotWithShape="1">
          <a:blip r:embed="rId4" cstate="email">
            <a:extLst>
              <a:ext uri="{28A0092B-C50C-407E-A947-70E740481C1C}">
                <a14:useLocalDpi xmlns:a14="http://schemas.microsoft.com/office/drawing/2010/main"/>
              </a:ext>
            </a:extLst>
          </a:blip>
          <a:srcRect/>
          <a:stretch/>
        </p:blipFill>
        <p:spPr>
          <a:xfrm flipH="1">
            <a:off x="3809999" y="-4"/>
            <a:ext cx="8369063" cy="6857999"/>
          </a:xfrm>
        </p:spPr>
      </p:pic>
      <p:sp>
        <p:nvSpPr>
          <p:cNvPr id="5" name="Rectangle 4">
            <a:extLst>
              <a:ext uri="{FF2B5EF4-FFF2-40B4-BE49-F238E27FC236}">
                <a16:creationId xmlns:a16="http://schemas.microsoft.com/office/drawing/2014/main" id="{BD9125EF-3A87-A547-E85F-79B5CC763AEF}"/>
              </a:ext>
              <a:ext uri="{C183D7F6-B498-43B3-948B-1728B52AA6E4}">
                <adec:decorative xmlns:adec="http://schemas.microsoft.com/office/drawing/2017/decorative" val="1"/>
              </a:ext>
            </a:extLst>
          </p:cNvPr>
          <p:cNvSpPr/>
          <p:nvPr/>
        </p:nvSpPr>
        <p:spPr>
          <a:xfrm>
            <a:off x="3735322" y="1603"/>
            <a:ext cx="5429936" cy="6856397"/>
          </a:xfrm>
          <a:prstGeom prst="rect">
            <a:avLst/>
          </a:prstGeom>
          <a:gradFill flip="none" rotWithShape="1">
            <a:gsLst>
              <a:gs pos="95000">
                <a:schemeClr val="bg1">
                  <a:alpha val="0"/>
                </a:schemeClr>
              </a:gs>
              <a:gs pos="18000">
                <a:schemeClr val="bg1"/>
              </a:gs>
            </a:gsLst>
            <a:lin ang="1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3200">
              <a:solidFill>
                <a:srgbClr val="00AAC6"/>
              </a:solidFill>
              <a:latin typeface="Oswald" panose="02000506000000020004" pitchFamily="2" charset="0"/>
            </a:endParaRPr>
          </a:p>
        </p:txBody>
      </p:sp>
      <p:sp>
        <p:nvSpPr>
          <p:cNvPr id="7" name="TextBox 6">
            <a:extLst>
              <a:ext uri="{FF2B5EF4-FFF2-40B4-BE49-F238E27FC236}">
                <a16:creationId xmlns:a16="http://schemas.microsoft.com/office/drawing/2014/main" id="{A8E74454-72D3-3BB8-307D-918C1B55C41F}"/>
              </a:ext>
            </a:extLst>
          </p:cNvPr>
          <p:cNvSpPr txBox="1"/>
          <p:nvPr/>
        </p:nvSpPr>
        <p:spPr>
          <a:xfrm>
            <a:off x="853442" y="2166545"/>
            <a:ext cx="5463251" cy="797013"/>
          </a:xfrm>
          <a:prstGeom prst="rect">
            <a:avLst/>
          </a:prstGeom>
          <a:noFill/>
        </p:spPr>
        <p:txBody>
          <a:bodyPr wrap="square" lIns="0" rtlCol="0">
            <a:spAutoFit/>
          </a:bodyPr>
          <a:lstStyle/>
          <a:p>
            <a:pPr defTabSz="609570">
              <a:lnSpc>
                <a:spcPct val="120000"/>
              </a:lnSpc>
              <a:spcAft>
                <a:spcPts val="4000"/>
              </a:spcAft>
            </a:pPr>
            <a:r>
              <a:rPr lang="en-US" sz="2000">
                <a:solidFill>
                  <a:srgbClr val="2A2C2C"/>
                </a:solidFill>
                <a:latin typeface="Arial"/>
              </a:rPr>
              <a:t>Because your </a:t>
            </a:r>
            <a:br>
              <a:rPr lang="en-US" sz="2000">
                <a:solidFill>
                  <a:srgbClr val="2A2C2C"/>
                </a:solidFill>
                <a:latin typeface="Arial"/>
              </a:rPr>
            </a:br>
            <a:r>
              <a:rPr lang="en-US" sz="2000">
                <a:solidFill>
                  <a:srgbClr val="2A2C2C"/>
                </a:solidFill>
                <a:latin typeface="Arial"/>
              </a:rPr>
              <a:t>employer contributes </a:t>
            </a:r>
          </a:p>
        </p:txBody>
      </p:sp>
      <p:sp>
        <p:nvSpPr>
          <p:cNvPr id="10" name="TextBox 9">
            <a:extLst>
              <a:ext uri="{FF2B5EF4-FFF2-40B4-BE49-F238E27FC236}">
                <a16:creationId xmlns:a16="http://schemas.microsoft.com/office/drawing/2014/main" id="{2E6908E4-20D8-2BE1-5F85-F13D7515F14B}"/>
              </a:ext>
            </a:extLst>
          </p:cNvPr>
          <p:cNvSpPr txBox="1"/>
          <p:nvPr/>
        </p:nvSpPr>
        <p:spPr>
          <a:xfrm>
            <a:off x="853442" y="3842990"/>
            <a:ext cx="4781549" cy="797013"/>
          </a:xfrm>
          <a:prstGeom prst="rect">
            <a:avLst/>
          </a:prstGeom>
          <a:noFill/>
        </p:spPr>
        <p:txBody>
          <a:bodyPr wrap="square" lIns="0" rtlCol="0">
            <a:spAutoFit/>
          </a:bodyPr>
          <a:lstStyle/>
          <a:p>
            <a:pPr defTabSz="609570">
              <a:lnSpc>
                <a:spcPct val="120000"/>
              </a:lnSpc>
              <a:spcAft>
                <a:spcPts val="4000"/>
              </a:spcAft>
            </a:pPr>
            <a:r>
              <a:rPr lang="en-US" sz="2000">
                <a:solidFill>
                  <a:srgbClr val="2A2C2C"/>
                </a:solidFill>
                <a:latin typeface="Arial"/>
              </a:rPr>
              <a:t>You will need </a:t>
            </a:r>
            <a:br>
              <a:rPr lang="en-US" sz="2000">
                <a:solidFill>
                  <a:srgbClr val="2A2C2C"/>
                </a:solidFill>
                <a:latin typeface="Arial"/>
              </a:rPr>
            </a:br>
            <a:r>
              <a:rPr lang="en-US" sz="2000">
                <a:solidFill>
                  <a:srgbClr val="2A2C2C"/>
                </a:solidFill>
                <a:latin typeface="Arial"/>
              </a:rPr>
              <a:t>to contribute</a:t>
            </a:r>
          </a:p>
        </p:txBody>
      </p:sp>
      <p:sp>
        <p:nvSpPr>
          <p:cNvPr id="11" name="TextBox 10">
            <a:extLst>
              <a:ext uri="{FF2B5EF4-FFF2-40B4-BE49-F238E27FC236}">
                <a16:creationId xmlns:a16="http://schemas.microsoft.com/office/drawing/2014/main" id="{A39D4123-1725-F01D-2318-61C70CABED66}"/>
              </a:ext>
            </a:extLst>
          </p:cNvPr>
          <p:cNvSpPr txBox="1"/>
          <p:nvPr/>
        </p:nvSpPr>
        <p:spPr>
          <a:xfrm>
            <a:off x="853442" y="4703503"/>
            <a:ext cx="4781549" cy="579646"/>
          </a:xfrm>
          <a:prstGeom prst="rect">
            <a:avLst/>
          </a:prstGeom>
          <a:noFill/>
        </p:spPr>
        <p:txBody>
          <a:bodyPr wrap="square" lIns="0" tIns="45720" rIns="91440" bIns="45720" rtlCol="0" anchor="t">
            <a:spAutoFit/>
          </a:bodyPr>
          <a:lstStyle/>
          <a:p>
            <a:pPr defTabSz="609570">
              <a:lnSpc>
                <a:spcPts val="3813"/>
              </a:lnSpc>
              <a:spcAft>
                <a:spcPts val="4000"/>
              </a:spcAft>
            </a:pPr>
            <a:r>
              <a:rPr lang="en-US" sz="3200" b="1">
                <a:solidFill>
                  <a:schemeClr val="accent1"/>
                </a:solidFill>
                <a:latin typeface="Arial"/>
              </a:rPr>
              <a:t>&lt;&lt;$X,XXX&gt;&gt;</a:t>
            </a:r>
          </a:p>
        </p:txBody>
      </p:sp>
      <p:sp>
        <p:nvSpPr>
          <p:cNvPr id="13" name="TextBox 12">
            <a:extLst>
              <a:ext uri="{FF2B5EF4-FFF2-40B4-BE49-F238E27FC236}">
                <a16:creationId xmlns:a16="http://schemas.microsoft.com/office/drawing/2014/main" id="{245FFE41-ED94-3BD4-25C6-6BDD45AAA32E}"/>
              </a:ext>
            </a:extLst>
          </p:cNvPr>
          <p:cNvSpPr txBox="1"/>
          <p:nvPr/>
        </p:nvSpPr>
        <p:spPr>
          <a:xfrm>
            <a:off x="853442" y="5359349"/>
            <a:ext cx="4781549" cy="797013"/>
          </a:xfrm>
          <a:prstGeom prst="rect">
            <a:avLst/>
          </a:prstGeom>
          <a:noFill/>
        </p:spPr>
        <p:txBody>
          <a:bodyPr wrap="square" lIns="0" rtlCol="0">
            <a:spAutoFit/>
          </a:bodyPr>
          <a:lstStyle/>
          <a:p>
            <a:pPr defTabSz="609570">
              <a:lnSpc>
                <a:spcPct val="120000"/>
              </a:lnSpc>
            </a:pPr>
            <a:r>
              <a:rPr lang="en-US" sz="2000">
                <a:solidFill>
                  <a:srgbClr val="2A2C2C"/>
                </a:solidFill>
                <a:latin typeface="Arial"/>
              </a:rPr>
              <a:t>in order to reach the </a:t>
            </a:r>
            <a:br>
              <a:rPr lang="en-US" sz="2000">
                <a:solidFill>
                  <a:srgbClr val="2A2C2C"/>
                </a:solidFill>
                <a:latin typeface="Arial"/>
              </a:rPr>
            </a:br>
            <a:r>
              <a:rPr lang="en-US" sz="2000">
                <a:solidFill>
                  <a:srgbClr val="2A2C2C"/>
                </a:solidFill>
                <a:latin typeface="Arial"/>
              </a:rPr>
              <a:t>maximum contribution limit.</a:t>
            </a:r>
          </a:p>
        </p:txBody>
      </p:sp>
      <p:sp>
        <p:nvSpPr>
          <p:cNvPr id="19" name="TextBox 18">
            <a:extLst>
              <a:ext uri="{FF2B5EF4-FFF2-40B4-BE49-F238E27FC236}">
                <a16:creationId xmlns:a16="http://schemas.microsoft.com/office/drawing/2014/main" id="{B07C54F1-121B-7465-38D6-1D8D1F8BB2DF}"/>
              </a:ext>
            </a:extLst>
          </p:cNvPr>
          <p:cNvSpPr txBox="1"/>
          <p:nvPr/>
        </p:nvSpPr>
        <p:spPr>
          <a:xfrm>
            <a:off x="853442" y="3055831"/>
            <a:ext cx="4781549" cy="579646"/>
          </a:xfrm>
          <a:prstGeom prst="rect">
            <a:avLst/>
          </a:prstGeom>
          <a:noFill/>
        </p:spPr>
        <p:txBody>
          <a:bodyPr wrap="square" lIns="0" tIns="45720" rIns="91440" bIns="45720" rtlCol="0" anchor="t">
            <a:spAutoFit/>
          </a:bodyPr>
          <a:lstStyle/>
          <a:p>
            <a:pPr defTabSz="609570">
              <a:lnSpc>
                <a:spcPts val="3813"/>
              </a:lnSpc>
              <a:spcAft>
                <a:spcPts val="4000"/>
              </a:spcAft>
            </a:pPr>
            <a:r>
              <a:rPr lang="en-US" sz="3200" b="1">
                <a:latin typeface="Arial"/>
              </a:rPr>
              <a:t>&lt;&lt;$X,XXX&gt;&gt;</a:t>
            </a:r>
            <a:endParaRPr lang="en-US" sz="3200" b="1">
              <a:latin typeface="Arial"/>
              <a:cs typeface="Arial"/>
            </a:endParaRPr>
          </a:p>
        </p:txBody>
      </p:sp>
      <p:sp>
        <p:nvSpPr>
          <p:cNvPr id="6" name="Title 1">
            <a:extLst>
              <a:ext uri="{FF2B5EF4-FFF2-40B4-BE49-F238E27FC236}">
                <a16:creationId xmlns:a16="http://schemas.microsoft.com/office/drawing/2014/main" id="{967A1F9F-012C-BF47-4CC3-10AC59D6A2AD}"/>
              </a:ext>
            </a:extLst>
          </p:cNvPr>
          <p:cNvSpPr>
            <a:spLocks noGrp="1"/>
          </p:cNvSpPr>
          <p:nvPr>
            <p:ph type="title"/>
          </p:nvPr>
        </p:nvSpPr>
        <p:spPr>
          <a:xfrm>
            <a:off x="853442" y="365762"/>
            <a:ext cx="10836993" cy="1398524"/>
          </a:xfrm>
        </p:spPr>
        <p:txBody>
          <a:bodyPr/>
          <a:lstStyle/>
          <a:p>
            <a:r>
              <a:rPr lang="en-US">
                <a:solidFill>
                  <a:srgbClr val="592C82"/>
                </a:solidFill>
                <a:latin typeface="Arial"/>
              </a:rPr>
              <a:t>If you are on </a:t>
            </a:r>
            <a:br>
              <a:rPr lang="en-US">
                <a:solidFill>
                  <a:srgbClr val="592C82"/>
                </a:solidFill>
                <a:latin typeface="Arial"/>
              </a:rPr>
            </a:br>
            <a:r>
              <a:rPr lang="en-US">
                <a:solidFill>
                  <a:srgbClr val="592C82"/>
                </a:solidFill>
                <a:latin typeface="Arial"/>
              </a:rPr>
              <a:t>an individual HSA</a:t>
            </a:r>
            <a:endParaRPr lang="en-US"/>
          </a:p>
        </p:txBody>
      </p:sp>
      <p:cxnSp>
        <p:nvCxnSpPr>
          <p:cNvPr id="9" name="Straight Connector 8">
            <a:extLst>
              <a:ext uri="{FF2B5EF4-FFF2-40B4-BE49-F238E27FC236}">
                <a16:creationId xmlns:a16="http://schemas.microsoft.com/office/drawing/2014/main" id="{8415D3B5-64FE-2383-16E7-4C10B5CE341E}"/>
              </a:ext>
            </a:extLst>
          </p:cNvPr>
          <p:cNvCxnSpPr>
            <a:cxnSpLocks/>
            <a:endCxn id="19" idx="2"/>
          </p:cNvCxnSpPr>
          <p:nvPr/>
        </p:nvCxnSpPr>
        <p:spPr>
          <a:xfrm>
            <a:off x="853442" y="3635477"/>
            <a:ext cx="2390775" cy="0"/>
          </a:xfrm>
          <a:prstGeom prst="line">
            <a:avLst/>
          </a:prstGeom>
          <a:ln>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6D210DA1-857C-10F3-2DFF-9CB67D86763E}"/>
              </a:ext>
            </a:extLst>
          </p:cNvPr>
          <p:cNvCxnSpPr/>
          <p:nvPr/>
        </p:nvCxnSpPr>
        <p:spPr>
          <a:xfrm>
            <a:off x="853442" y="5299177"/>
            <a:ext cx="2390775" cy="0"/>
          </a:xfrm>
          <a:prstGeom prst="line">
            <a:avLst/>
          </a:prstGeom>
          <a:ln>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400206"/>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2">
            <a:extLst>
              <a:ext uri="{FF2B5EF4-FFF2-40B4-BE49-F238E27FC236}">
                <a16:creationId xmlns:a16="http://schemas.microsoft.com/office/drawing/2014/main" id="{C482CA2D-4364-DC74-32EA-CC61021D827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38"/>
          <a:stretch/>
        </p:blipFill>
        <p:spPr>
          <a:xfrm>
            <a:off x="2687365" y="5261"/>
            <a:ext cx="9504636" cy="6857999"/>
          </a:xfrm>
          <a:prstGeom prst="rect">
            <a:avLst/>
          </a:prstGeom>
          <a:noFill/>
        </p:spPr>
      </p:pic>
      <p:sp>
        <p:nvSpPr>
          <p:cNvPr id="15" name="Rectangle 14">
            <a:extLst>
              <a:ext uri="{FF2B5EF4-FFF2-40B4-BE49-F238E27FC236}">
                <a16:creationId xmlns:a16="http://schemas.microsoft.com/office/drawing/2014/main" id="{AE85ABC7-3661-A278-DF5A-7C6E59700CA1}"/>
              </a:ext>
              <a:ext uri="{C183D7F6-B498-43B3-948B-1728B52AA6E4}">
                <adec:decorative xmlns:adec="http://schemas.microsoft.com/office/drawing/2017/decorative" val="1"/>
              </a:ext>
            </a:extLst>
          </p:cNvPr>
          <p:cNvSpPr/>
          <p:nvPr/>
        </p:nvSpPr>
        <p:spPr>
          <a:xfrm>
            <a:off x="2844801" y="1202"/>
            <a:ext cx="3873500" cy="6856798"/>
          </a:xfrm>
          <a:prstGeom prst="rect">
            <a:avLst/>
          </a:prstGeom>
          <a:gradFill flip="none" rotWithShape="1">
            <a:gsLst>
              <a:gs pos="100000">
                <a:schemeClr val="bg1">
                  <a:alpha val="0"/>
                </a:schemeClr>
              </a:gs>
              <a:gs pos="21000">
                <a:schemeClr val="bg1"/>
              </a:gs>
            </a:gsLst>
            <a:lin ang="3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Oswald" panose="02000506000000020004" pitchFamily="2" charset="0"/>
            </a:endParaRPr>
          </a:p>
        </p:txBody>
      </p:sp>
      <p:sp>
        <p:nvSpPr>
          <p:cNvPr id="12" name="Rectangle 11">
            <a:extLst>
              <a:ext uri="{FF2B5EF4-FFF2-40B4-BE49-F238E27FC236}">
                <a16:creationId xmlns:a16="http://schemas.microsoft.com/office/drawing/2014/main" id="{730D2E49-C6C7-2001-08E1-00B10654B2A0}"/>
              </a:ext>
              <a:ext uri="{C183D7F6-B498-43B3-948B-1728B52AA6E4}">
                <adec:decorative xmlns:adec="http://schemas.microsoft.com/office/drawing/2017/decorative" val="1"/>
              </a:ext>
            </a:extLst>
          </p:cNvPr>
          <p:cNvSpPr/>
          <p:nvPr/>
        </p:nvSpPr>
        <p:spPr>
          <a:xfrm>
            <a:off x="2687365" y="1202"/>
            <a:ext cx="3408635" cy="6856798"/>
          </a:xfrm>
          <a:prstGeom prst="rect">
            <a:avLst/>
          </a:prstGeom>
          <a:gradFill flip="none" rotWithShape="1">
            <a:gsLst>
              <a:gs pos="100000">
                <a:schemeClr val="bg1">
                  <a:alpha val="0"/>
                </a:schemeClr>
              </a:gs>
              <a:gs pos="21000">
                <a:schemeClr val="bg1"/>
              </a:gs>
            </a:gsLst>
            <a:lin ang="3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Oswald" panose="02000506000000020004" pitchFamily="2" charset="0"/>
            </a:endParaRPr>
          </a:p>
        </p:txBody>
      </p:sp>
      <p:sp>
        <p:nvSpPr>
          <p:cNvPr id="7" name="TextBox 6">
            <a:extLst>
              <a:ext uri="{FF2B5EF4-FFF2-40B4-BE49-F238E27FC236}">
                <a16:creationId xmlns:a16="http://schemas.microsoft.com/office/drawing/2014/main" id="{A8E74454-72D3-3BB8-307D-918C1B55C41F}"/>
              </a:ext>
            </a:extLst>
          </p:cNvPr>
          <p:cNvSpPr txBox="1"/>
          <p:nvPr/>
        </p:nvSpPr>
        <p:spPr>
          <a:xfrm>
            <a:off x="853442" y="2166545"/>
            <a:ext cx="5463251" cy="797013"/>
          </a:xfrm>
          <a:prstGeom prst="rect">
            <a:avLst/>
          </a:prstGeom>
          <a:noFill/>
        </p:spPr>
        <p:txBody>
          <a:bodyPr wrap="square" lIns="0" rtlCol="0">
            <a:spAutoFit/>
          </a:bodyPr>
          <a:lstStyle/>
          <a:p>
            <a:pPr defTabSz="609570">
              <a:lnSpc>
                <a:spcPct val="120000"/>
              </a:lnSpc>
              <a:spcAft>
                <a:spcPts val="4000"/>
              </a:spcAft>
            </a:pPr>
            <a:r>
              <a:rPr lang="en-US" sz="2000">
                <a:solidFill>
                  <a:srgbClr val="2A2C2C"/>
                </a:solidFill>
                <a:latin typeface="Arial"/>
              </a:rPr>
              <a:t>Because your </a:t>
            </a:r>
            <a:br>
              <a:rPr lang="en-US" sz="2000">
                <a:solidFill>
                  <a:srgbClr val="2A2C2C"/>
                </a:solidFill>
                <a:latin typeface="Arial"/>
              </a:rPr>
            </a:br>
            <a:r>
              <a:rPr lang="en-US" sz="2000">
                <a:solidFill>
                  <a:srgbClr val="2A2C2C"/>
                </a:solidFill>
                <a:latin typeface="Arial"/>
              </a:rPr>
              <a:t>employer contributes </a:t>
            </a:r>
          </a:p>
        </p:txBody>
      </p:sp>
      <p:sp>
        <p:nvSpPr>
          <p:cNvPr id="10" name="TextBox 9">
            <a:extLst>
              <a:ext uri="{FF2B5EF4-FFF2-40B4-BE49-F238E27FC236}">
                <a16:creationId xmlns:a16="http://schemas.microsoft.com/office/drawing/2014/main" id="{2E6908E4-20D8-2BE1-5F85-F13D7515F14B}"/>
              </a:ext>
            </a:extLst>
          </p:cNvPr>
          <p:cNvSpPr txBox="1"/>
          <p:nvPr/>
        </p:nvSpPr>
        <p:spPr>
          <a:xfrm>
            <a:off x="853442" y="3842990"/>
            <a:ext cx="4781549" cy="797013"/>
          </a:xfrm>
          <a:prstGeom prst="rect">
            <a:avLst/>
          </a:prstGeom>
          <a:noFill/>
        </p:spPr>
        <p:txBody>
          <a:bodyPr wrap="square" lIns="0" rtlCol="0">
            <a:spAutoFit/>
          </a:bodyPr>
          <a:lstStyle/>
          <a:p>
            <a:pPr defTabSz="609570">
              <a:lnSpc>
                <a:spcPct val="120000"/>
              </a:lnSpc>
              <a:spcAft>
                <a:spcPts val="4000"/>
              </a:spcAft>
            </a:pPr>
            <a:r>
              <a:rPr lang="en-US" sz="2000">
                <a:solidFill>
                  <a:srgbClr val="2A2C2C"/>
                </a:solidFill>
                <a:latin typeface="Arial"/>
              </a:rPr>
              <a:t>You will need </a:t>
            </a:r>
            <a:br>
              <a:rPr lang="en-US" sz="2000">
                <a:solidFill>
                  <a:srgbClr val="2A2C2C"/>
                </a:solidFill>
                <a:latin typeface="Arial"/>
              </a:rPr>
            </a:br>
            <a:r>
              <a:rPr lang="en-US" sz="2000">
                <a:solidFill>
                  <a:srgbClr val="2A2C2C"/>
                </a:solidFill>
                <a:latin typeface="Arial"/>
              </a:rPr>
              <a:t>to contribute</a:t>
            </a:r>
          </a:p>
        </p:txBody>
      </p:sp>
      <p:sp>
        <p:nvSpPr>
          <p:cNvPr id="11" name="TextBox 10">
            <a:extLst>
              <a:ext uri="{FF2B5EF4-FFF2-40B4-BE49-F238E27FC236}">
                <a16:creationId xmlns:a16="http://schemas.microsoft.com/office/drawing/2014/main" id="{A39D4123-1725-F01D-2318-61C70CABED66}"/>
              </a:ext>
            </a:extLst>
          </p:cNvPr>
          <p:cNvSpPr txBox="1"/>
          <p:nvPr/>
        </p:nvSpPr>
        <p:spPr>
          <a:xfrm>
            <a:off x="853442" y="4703503"/>
            <a:ext cx="4781549" cy="1072088"/>
          </a:xfrm>
          <a:prstGeom prst="rect">
            <a:avLst/>
          </a:prstGeom>
          <a:noFill/>
        </p:spPr>
        <p:txBody>
          <a:bodyPr wrap="square" lIns="0" tIns="45720" rIns="91440" bIns="45720" rtlCol="0" anchor="t">
            <a:spAutoFit/>
          </a:bodyPr>
          <a:lstStyle/>
          <a:p>
            <a:pPr defTabSz="609570"/>
            <a:r>
              <a:rPr lang="en-US" sz="3200" b="1">
                <a:solidFill>
                  <a:schemeClr val="accent1"/>
                </a:solidFill>
                <a:latin typeface="Arial"/>
              </a:rPr>
              <a:t>&lt;&lt;$X,XXX&gt;&gt;</a:t>
            </a:r>
            <a:endParaRPr lang="en-US" sz="3200">
              <a:solidFill>
                <a:schemeClr val="accent1"/>
              </a:solidFill>
              <a:latin typeface="Arial"/>
            </a:endParaRPr>
          </a:p>
          <a:p>
            <a:pPr defTabSz="609570">
              <a:lnSpc>
                <a:spcPts val="3813"/>
              </a:lnSpc>
              <a:spcAft>
                <a:spcPts val="4000"/>
              </a:spcAft>
            </a:pPr>
            <a:endParaRPr lang="en-US" sz="3200" b="1">
              <a:solidFill>
                <a:schemeClr val="accent1"/>
              </a:solidFill>
              <a:latin typeface="Arial"/>
              <a:cs typeface="Arial"/>
            </a:endParaRPr>
          </a:p>
        </p:txBody>
      </p:sp>
      <p:sp>
        <p:nvSpPr>
          <p:cNvPr id="13" name="TextBox 12">
            <a:extLst>
              <a:ext uri="{FF2B5EF4-FFF2-40B4-BE49-F238E27FC236}">
                <a16:creationId xmlns:a16="http://schemas.microsoft.com/office/drawing/2014/main" id="{245FFE41-ED94-3BD4-25C6-6BDD45AAA32E}"/>
              </a:ext>
            </a:extLst>
          </p:cNvPr>
          <p:cNvSpPr txBox="1"/>
          <p:nvPr/>
        </p:nvSpPr>
        <p:spPr>
          <a:xfrm>
            <a:off x="853442" y="5359349"/>
            <a:ext cx="4781549" cy="797013"/>
          </a:xfrm>
          <a:prstGeom prst="rect">
            <a:avLst/>
          </a:prstGeom>
          <a:noFill/>
        </p:spPr>
        <p:txBody>
          <a:bodyPr wrap="square" lIns="0" rtlCol="0">
            <a:spAutoFit/>
          </a:bodyPr>
          <a:lstStyle/>
          <a:p>
            <a:pPr defTabSz="609570">
              <a:lnSpc>
                <a:spcPct val="120000"/>
              </a:lnSpc>
            </a:pPr>
            <a:r>
              <a:rPr lang="en-US" sz="2000">
                <a:solidFill>
                  <a:srgbClr val="2A2C2C"/>
                </a:solidFill>
                <a:latin typeface="Arial"/>
              </a:rPr>
              <a:t>in order to reach the </a:t>
            </a:r>
            <a:br>
              <a:rPr lang="en-US" sz="2000">
                <a:solidFill>
                  <a:srgbClr val="2A2C2C"/>
                </a:solidFill>
                <a:latin typeface="Arial"/>
              </a:rPr>
            </a:br>
            <a:r>
              <a:rPr lang="en-US" sz="2000">
                <a:solidFill>
                  <a:srgbClr val="2A2C2C"/>
                </a:solidFill>
                <a:latin typeface="Arial"/>
              </a:rPr>
              <a:t>maximum contribution limit.</a:t>
            </a:r>
          </a:p>
        </p:txBody>
      </p:sp>
      <p:sp>
        <p:nvSpPr>
          <p:cNvPr id="19" name="TextBox 18">
            <a:extLst>
              <a:ext uri="{FF2B5EF4-FFF2-40B4-BE49-F238E27FC236}">
                <a16:creationId xmlns:a16="http://schemas.microsoft.com/office/drawing/2014/main" id="{B07C54F1-121B-7465-38D6-1D8D1F8BB2DF}"/>
              </a:ext>
            </a:extLst>
          </p:cNvPr>
          <p:cNvSpPr txBox="1"/>
          <p:nvPr/>
        </p:nvSpPr>
        <p:spPr>
          <a:xfrm>
            <a:off x="853442" y="3055831"/>
            <a:ext cx="4781549" cy="579646"/>
          </a:xfrm>
          <a:prstGeom prst="rect">
            <a:avLst/>
          </a:prstGeom>
          <a:noFill/>
        </p:spPr>
        <p:txBody>
          <a:bodyPr wrap="square" lIns="0" tIns="45720" rIns="91440" bIns="45720" rtlCol="0" anchor="t">
            <a:spAutoFit/>
          </a:bodyPr>
          <a:lstStyle/>
          <a:p>
            <a:pPr defTabSz="609570">
              <a:lnSpc>
                <a:spcPts val="3813"/>
              </a:lnSpc>
              <a:spcAft>
                <a:spcPts val="4000"/>
              </a:spcAft>
            </a:pPr>
            <a:r>
              <a:rPr lang="en-US" sz="3200" b="1">
                <a:latin typeface="Arial"/>
              </a:rPr>
              <a:t>&lt;&lt;$X,XXX&gt;&gt;</a:t>
            </a:r>
          </a:p>
        </p:txBody>
      </p:sp>
      <p:sp>
        <p:nvSpPr>
          <p:cNvPr id="6" name="Title 1">
            <a:extLst>
              <a:ext uri="{FF2B5EF4-FFF2-40B4-BE49-F238E27FC236}">
                <a16:creationId xmlns:a16="http://schemas.microsoft.com/office/drawing/2014/main" id="{967A1F9F-012C-BF47-4CC3-10AC59D6A2AD}"/>
              </a:ext>
            </a:extLst>
          </p:cNvPr>
          <p:cNvSpPr>
            <a:spLocks noGrp="1"/>
          </p:cNvSpPr>
          <p:nvPr>
            <p:ph type="title"/>
          </p:nvPr>
        </p:nvSpPr>
        <p:spPr>
          <a:xfrm>
            <a:off x="853442" y="365762"/>
            <a:ext cx="10836993" cy="1398524"/>
          </a:xfrm>
        </p:spPr>
        <p:txBody>
          <a:bodyPr/>
          <a:lstStyle/>
          <a:p>
            <a:r>
              <a:rPr lang="en-US">
                <a:solidFill>
                  <a:srgbClr val="592C82"/>
                </a:solidFill>
                <a:latin typeface="Arial"/>
              </a:rPr>
              <a:t>If you are on </a:t>
            </a:r>
            <a:br>
              <a:rPr lang="en-US">
                <a:solidFill>
                  <a:srgbClr val="592C82"/>
                </a:solidFill>
                <a:latin typeface="Arial"/>
              </a:rPr>
            </a:br>
            <a:r>
              <a:rPr lang="en-US">
                <a:solidFill>
                  <a:srgbClr val="592C82"/>
                </a:solidFill>
                <a:latin typeface="Arial"/>
              </a:rPr>
              <a:t>a family HSA</a:t>
            </a:r>
            <a:endParaRPr lang="en-US"/>
          </a:p>
        </p:txBody>
      </p:sp>
      <p:cxnSp>
        <p:nvCxnSpPr>
          <p:cNvPr id="9" name="Straight Connector 8">
            <a:extLst>
              <a:ext uri="{FF2B5EF4-FFF2-40B4-BE49-F238E27FC236}">
                <a16:creationId xmlns:a16="http://schemas.microsoft.com/office/drawing/2014/main" id="{8415D3B5-64FE-2383-16E7-4C10B5CE341E}"/>
              </a:ext>
            </a:extLst>
          </p:cNvPr>
          <p:cNvCxnSpPr>
            <a:cxnSpLocks/>
            <a:endCxn id="19" idx="2"/>
          </p:cNvCxnSpPr>
          <p:nvPr/>
        </p:nvCxnSpPr>
        <p:spPr>
          <a:xfrm>
            <a:off x="853442" y="3635477"/>
            <a:ext cx="2390775" cy="0"/>
          </a:xfrm>
          <a:prstGeom prst="line">
            <a:avLst/>
          </a:prstGeom>
          <a:ln>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6D210DA1-857C-10F3-2DFF-9CB67D86763E}"/>
              </a:ext>
            </a:extLst>
          </p:cNvPr>
          <p:cNvCxnSpPr/>
          <p:nvPr/>
        </p:nvCxnSpPr>
        <p:spPr>
          <a:xfrm>
            <a:off x="853442" y="5299177"/>
            <a:ext cx="2390775" cy="0"/>
          </a:xfrm>
          <a:prstGeom prst="line">
            <a:avLst/>
          </a:prstGeom>
          <a:ln>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35652066"/>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FB28C6-3B5C-ACEF-3FB7-930E6FC58ECB}"/>
              </a:ext>
            </a:extLst>
          </p:cNvPr>
          <p:cNvSpPr>
            <a:spLocks noGrp="1"/>
          </p:cNvSpPr>
          <p:nvPr>
            <p:ph type="title"/>
          </p:nvPr>
        </p:nvSpPr>
        <p:spPr>
          <a:xfrm>
            <a:off x="853442" y="365762"/>
            <a:ext cx="11266692" cy="572721"/>
          </a:xfrm>
        </p:spPr>
        <p:txBody>
          <a:bodyPr/>
          <a:lstStyle/>
          <a:p>
            <a:r>
              <a:rPr lang="en-US" sz="3600">
                <a:latin typeface="Arial" panose="020B0604020202020204" pitchFamily="34" charset="0"/>
                <a:cs typeface="Arial" panose="020B0604020202020204" pitchFamily="34" charset="0"/>
              </a:rPr>
              <a:t>If you love a 401(k), meet your new best friend</a:t>
            </a:r>
          </a:p>
        </p:txBody>
      </p:sp>
      <p:graphicFrame>
        <p:nvGraphicFramePr>
          <p:cNvPr id="3" name="Table 2">
            <a:extLst>
              <a:ext uri="{FF2B5EF4-FFF2-40B4-BE49-F238E27FC236}">
                <a16:creationId xmlns:a16="http://schemas.microsoft.com/office/drawing/2014/main" id="{3B9A03E1-B439-8731-08E7-4ED017118CA9}"/>
              </a:ext>
            </a:extLst>
          </p:cNvPr>
          <p:cNvGraphicFramePr>
            <a:graphicFrameLocks noGrp="1"/>
          </p:cNvGraphicFramePr>
          <p:nvPr>
            <p:extLst>
              <p:ext uri="{D42A27DB-BD31-4B8C-83A1-F6EECF244321}">
                <p14:modId xmlns:p14="http://schemas.microsoft.com/office/powerpoint/2010/main" val="1165640999"/>
              </p:ext>
            </p:extLst>
          </p:nvPr>
        </p:nvGraphicFramePr>
        <p:xfrm>
          <a:off x="832340" y="1873759"/>
          <a:ext cx="6874749" cy="3858343"/>
        </p:xfrm>
        <a:graphic>
          <a:graphicData uri="http://schemas.openxmlformats.org/drawingml/2006/table">
            <a:tbl>
              <a:tblPr firstRow="1" bandRow="1">
                <a:tableStyleId>{5C22544A-7EE6-4342-B048-85BDC9FD1C3A}</a:tableStyleId>
              </a:tblPr>
              <a:tblGrid>
                <a:gridCol w="3395279">
                  <a:extLst>
                    <a:ext uri="{9D8B030D-6E8A-4147-A177-3AD203B41FA5}">
                      <a16:colId xmlns:a16="http://schemas.microsoft.com/office/drawing/2014/main" val="3740993062"/>
                    </a:ext>
                  </a:extLst>
                </a:gridCol>
                <a:gridCol w="3479470">
                  <a:extLst>
                    <a:ext uri="{9D8B030D-6E8A-4147-A177-3AD203B41FA5}">
                      <a16:colId xmlns:a16="http://schemas.microsoft.com/office/drawing/2014/main" val="28246634"/>
                    </a:ext>
                  </a:extLst>
                </a:gridCol>
              </a:tblGrid>
              <a:tr h="501008">
                <a:tc>
                  <a:txBody>
                    <a:bodyPr/>
                    <a:lstStyle/>
                    <a:p>
                      <a:pPr lvl="0" algn="ctr">
                        <a:buNone/>
                      </a:pPr>
                      <a:r>
                        <a:rPr lang="en-US" sz="2800" b="1" i="0">
                          <a:solidFill>
                            <a:schemeClr val="accent1"/>
                          </a:solidFill>
                          <a:latin typeface="Arial" panose="020B0604020202020204" pitchFamily="34" charset="0"/>
                          <a:cs typeface="Arial" panose="020B0604020202020204" pitchFamily="34" charset="0"/>
                        </a:rPr>
                        <a:t>401(k)</a:t>
                      </a:r>
                    </a:p>
                  </a:txBody>
                  <a:tcPr marL="0" marR="0" marT="0" marB="0" anchor="ctr">
                    <a:lnB w="12700" cap="flat" cmpd="sng" algn="ctr">
                      <a:solidFill>
                        <a:schemeClr val="accent6"/>
                      </a:solidFill>
                      <a:prstDash val="solid"/>
                      <a:round/>
                      <a:headEnd type="none" w="med" len="med"/>
                      <a:tailEnd type="none" w="med" len="med"/>
                    </a:lnB>
                    <a:noFill/>
                  </a:tcPr>
                </a:tc>
                <a:tc>
                  <a:txBody>
                    <a:bodyPr/>
                    <a:lstStyle/>
                    <a:p>
                      <a:pPr lvl="0" algn="ctr">
                        <a:buNone/>
                      </a:pPr>
                      <a:r>
                        <a:rPr lang="en-US" sz="2800" b="1" i="0">
                          <a:solidFill>
                            <a:schemeClr val="accent1"/>
                          </a:solidFill>
                          <a:latin typeface="Arial" panose="020B0604020202020204" pitchFamily="34" charset="0"/>
                          <a:cs typeface="Arial" panose="020B0604020202020204" pitchFamily="34" charset="0"/>
                        </a:rPr>
                        <a:t>HSA</a:t>
                      </a:r>
                    </a:p>
                  </a:txBody>
                  <a:tcPr marL="0" marR="0" marT="0" marB="0" anchor="ctr">
                    <a:lnB w="1270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2084602745"/>
                  </a:ext>
                </a:extLst>
              </a:tr>
              <a:tr h="605946">
                <a:tc>
                  <a:txBody>
                    <a:bodyPr/>
                    <a:lstStyle/>
                    <a:p>
                      <a:pPr lvl="0" algn="ctr">
                        <a:buNone/>
                      </a:pPr>
                      <a:r>
                        <a:rPr lang="en-US" sz="1600" b="0" i="0" u="none" strike="noStrike" baseline="0" noProof="0">
                          <a:solidFill>
                            <a:srgbClr val="2A2C2C"/>
                          </a:solidFill>
                          <a:latin typeface="Arial" panose="020B0604020202020204" pitchFamily="34" charset="0"/>
                          <a:cs typeface="Arial" panose="020B0604020202020204" pitchFamily="34" charset="0"/>
                        </a:rPr>
                        <a:t>FICA taxed contributions</a:t>
                      </a:r>
                      <a:endParaRPr lang="en-US" b="0">
                        <a:latin typeface="Arial" panose="020B0604020202020204" pitchFamily="34" charset="0"/>
                        <a:cs typeface="Arial" panose="020B0604020202020204" pitchFamily="34" charset="0"/>
                      </a:endParaRPr>
                    </a:p>
                  </a:txBody>
                  <a:tcPr marL="45720" marR="45720" anchor="ctr">
                    <a:lnL w="12700">
                      <a:noFill/>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lnSpc>
                          <a:spcPct val="100000"/>
                        </a:lnSpc>
                        <a:spcBef>
                          <a:spcPts val="0"/>
                        </a:spcBef>
                        <a:spcAft>
                          <a:spcPts val="0"/>
                        </a:spcAft>
                        <a:buNone/>
                      </a:pPr>
                      <a:r>
                        <a:rPr lang="en-US" sz="1600" b="0" i="0" u="none" strike="noStrike" baseline="0" noProof="0">
                          <a:solidFill>
                            <a:srgbClr val="2A2C2C"/>
                          </a:solidFill>
                          <a:latin typeface="Arial" panose="020B0604020202020204" pitchFamily="34" charset="0"/>
                          <a:cs typeface="Arial" panose="020B0604020202020204" pitchFamily="34" charset="0"/>
                        </a:rPr>
                        <a:t>100% tax-deductible contributions</a:t>
                      </a:r>
                      <a:endParaRPr lang="en-US" b="0">
                        <a:latin typeface="Arial" panose="020B0604020202020204" pitchFamily="34" charset="0"/>
                        <a:cs typeface="Arial" panose="020B0604020202020204" pitchFamily="34" charset="0"/>
                      </a:endParaRPr>
                    </a:p>
                  </a:txBody>
                  <a:tcPr marL="45720" marR="45720" anchor="ctr">
                    <a:lnL w="12700" cap="flat" cmpd="sng" algn="ctr">
                      <a:solidFill>
                        <a:schemeClr val="accent6"/>
                      </a:solidFill>
                      <a:prstDash val="solid"/>
                      <a:round/>
                      <a:headEnd type="none" w="med" len="med"/>
                      <a:tailEnd type="none" w="med" len="med"/>
                    </a:lnL>
                    <a:lnR w="12700">
                      <a:noFill/>
                    </a:lnR>
                    <a:lnT w="12700" cap="flat" cmpd="sng" algn="ctr">
                      <a:solidFill>
                        <a:schemeClr val="accent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88638821"/>
                  </a:ext>
                </a:extLst>
              </a:tr>
              <a:tr h="558140">
                <a:tc>
                  <a:txBody>
                    <a:bodyPr/>
                    <a:lstStyle/>
                    <a:p>
                      <a:pPr lvl="0" algn="ctr">
                        <a:lnSpc>
                          <a:spcPct val="100000"/>
                        </a:lnSpc>
                        <a:spcBef>
                          <a:spcPts val="0"/>
                        </a:spcBef>
                        <a:spcAft>
                          <a:spcPts val="0"/>
                        </a:spcAft>
                        <a:buNone/>
                      </a:pPr>
                      <a:r>
                        <a:rPr lang="en-US" sz="1600" b="0" i="0" u="none" strike="noStrike" baseline="0" noProof="0">
                          <a:solidFill>
                            <a:srgbClr val="2A2C2C"/>
                          </a:solidFill>
                          <a:latin typeface="Arial" panose="020B0604020202020204" pitchFamily="34" charset="0"/>
                          <a:cs typeface="Arial" panose="020B0604020202020204" pitchFamily="34" charset="0"/>
                        </a:rPr>
                        <a:t>Tax-free earnings </a:t>
                      </a:r>
                    </a:p>
                  </a:txBody>
                  <a:tcPr marL="45720" marR="45720" anchor="ctr">
                    <a:lnL w="12700">
                      <a:noFill/>
                    </a:lnL>
                    <a:lnR w="1270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a:lnSpc>
                          <a:spcPct val="100000"/>
                        </a:lnSpc>
                        <a:spcBef>
                          <a:spcPts val="0"/>
                        </a:spcBef>
                        <a:spcAft>
                          <a:spcPts val="0"/>
                        </a:spcAft>
                        <a:buNone/>
                      </a:pPr>
                      <a:r>
                        <a:rPr lang="en-US" sz="1600" b="0" i="0" u="none" strike="noStrike" baseline="0" noProof="0">
                          <a:solidFill>
                            <a:srgbClr val="2A2C2C"/>
                          </a:solidFill>
                          <a:latin typeface="Arial" panose="020B0604020202020204" pitchFamily="34" charset="0"/>
                          <a:cs typeface="Arial" panose="020B0604020202020204" pitchFamily="34" charset="0"/>
                        </a:rPr>
                        <a:t>Tax-free earnings</a:t>
                      </a:r>
                      <a:endParaRPr lang="en-US" b="0">
                        <a:latin typeface="Arial" panose="020B0604020202020204" pitchFamily="34" charset="0"/>
                        <a:cs typeface="Arial" panose="020B0604020202020204" pitchFamily="34" charset="0"/>
                      </a:endParaRPr>
                    </a:p>
                  </a:txBody>
                  <a:tcPr marL="45720" marR="45720" anchor="ctr">
                    <a:lnL w="12700" cap="flat" cmpd="sng" algn="ctr">
                      <a:solidFill>
                        <a:schemeClr val="accent6"/>
                      </a:solidFill>
                      <a:prstDash val="solid"/>
                      <a:round/>
                      <a:headEnd type="none" w="med" len="med"/>
                      <a:tailEnd type="none" w="med" len="med"/>
                    </a:lnL>
                    <a:lnR w="12700">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52404875"/>
                  </a:ext>
                </a:extLst>
              </a:tr>
              <a:tr h="731083">
                <a:tc>
                  <a:txBody>
                    <a:bodyPr/>
                    <a:lstStyle/>
                    <a:p>
                      <a:pPr lvl="0" algn="ctr">
                        <a:buNone/>
                      </a:pPr>
                      <a:r>
                        <a:rPr lang="en-US" sz="1600" b="0" i="0" u="none" strike="noStrike" baseline="0" noProof="0">
                          <a:solidFill>
                            <a:srgbClr val="2A2C2C"/>
                          </a:solidFill>
                          <a:latin typeface="Arial" panose="020B0604020202020204" pitchFamily="34" charset="0"/>
                          <a:cs typeface="Arial" panose="020B0604020202020204" pitchFamily="34" charset="0"/>
                        </a:rPr>
                        <a:t>Medical expenses taxed as ordinary income</a:t>
                      </a:r>
                    </a:p>
                  </a:txBody>
                  <a:tcPr marL="45720" marR="45720" anchor="ctr">
                    <a:lnL w="12700">
                      <a:noFill/>
                    </a:lnL>
                    <a:lnR w="1270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buNone/>
                      </a:pPr>
                      <a:r>
                        <a:rPr lang="en-US" sz="1600" b="0" i="0" u="none" strike="noStrike" baseline="0" noProof="0">
                          <a:solidFill>
                            <a:srgbClr val="2A2C2C"/>
                          </a:solidFill>
                          <a:latin typeface="Arial" panose="020B0604020202020204" pitchFamily="34" charset="0"/>
                          <a:cs typeface="Arial" panose="020B0604020202020204" pitchFamily="34" charset="0"/>
                        </a:rPr>
                        <a:t>Tax-free distributions for </a:t>
                      </a:r>
                      <a:br>
                        <a:rPr lang="en-US" sz="1600" b="0" i="0" u="none" strike="noStrike" baseline="0" noProof="0">
                          <a:solidFill>
                            <a:srgbClr val="2A2C2C"/>
                          </a:solidFill>
                          <a:latin typeface="Arial" panose="020B0604020202020204" pitchFamily="34" charset="0"/>
                          <a:cs typeface="Arial" panose="020B0604020202020204" pitchFamily="34" charset="0"/>
                        </a:rPr>
                      </a:br>
                      <a:r>
                        <a:rPr lang="en-US" sz="1600" b="0" i="0" u="none" strike="noStrike" baseline="0" noProof="0">
                          <a:solidFill>
                            <a:srgbClr val="2A2C2C"/>
                          </a:solidFill>
                          <a:latin typeface="Arial" panose="020B0604020202020204" pitchFamily="34" charset="0"/>
                          <a:cs typeface="Arial" panose="020B0604020202020204" pitchFamily="34" charset="0"/>
                        </a:rPr>
                        <a:t>medical expenses </a:t>
                      </a:r>
                    </a:p>
                  </a:txBody>
                  <a:tcPr marL="45720" marR="45720" anchor="ctr">
                    <a:lnL w="12700" cap="flat" cmpd="sng" algn="ctr">
                      <a:solidFill>
                        <a:schemeClr val="accent6"/>
                      </a:solidFill>
                      <a:prstDash val="solid"/>
                      <a:round/>
                      <a:headEnd type="none" w="med" len="med"/>
                      <a:tailEnd type="none" w="med" len="med"/>
                    </a:lnL>
                    <a:lnR w="12700">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3105492"/>
                  </a:ext>
                </a:extLst>
              </a:tr>
              <a:tr h="731083">
                <a:tc>
                  <a:txBody>
                    <a:bodyPr/>
                    <a:lstStyle/>
                    <a:p>
                      <a:pPr lvl="0" algn="ctr">
                        <a:buNone/>
                      </a:pPr>
                      <a:r>
                        <a:rPr lang="en-US" sz="1600" b="0" i="0" u="none" strike="noStrike" baseline="0" noProof="0">
                          <a:solidFill>
                            <a:srgbClr val="2A2C2C"/>
                          </a:solidFill>
                          <a:latin typeface="Arial" panose="020B0604020202020204" pitchFamily="34" charset="0"/>
                          <a:cs typeface="Arial" panose="020B0604020202020204" pitchFamily="34" charset="0"/>
                        </a:rPr>
                        <a:t>Regular expenses taxed as ordinary income</a:t>
                      </a:r>
                      <a:endParaRPr lang="en-US" b="0">
                        <a:latin typeface="Arial" panose="020B0604020202020204" pitchFamily="34" charset="0"/>
                        <a:cs typeface="Arial" panose="020B0604020202020204" pitchFamily="34" charset="0"/>
                      </a:endParaRPr>
                    </a:p>
                  </a:txBody>
                  <a:tcPr marL="45720" marR="45720" anchor="ctr">
                    <a:lnL w="12700">
                      <a:noFill/>
                    </a:lnL>
                    <a:lnR w="1270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a:lnSpc>
                          <a:spcPct val="100000"/>
                        </a:lnSpc>
                        <a:spcBef>
                          <a:spcPts val="0"/>
                        </a:spcBef>
                        <a:spcAft>
                          <a:spcPts val="0"/>
                        </a:spcAft>
                        <a:buNone/>
                      </a:pPr>
                      <a:r>
                        <a:rPr lang="en-US" sz="1600" b="0" i="0" u="none" strike="noStrike" baseline="0" noProof="0">
                          <a:solidFill>
                            <a:srgbClr val="2A2C2C"/>
                          </a:solidFill>
                          <a:latin typeface="Arial" panose="020B0604020202020204" pitchFamily="34" charset="0"/>
                          <a:cs typeface="Arial" panose="020B0604020202020204" pitchFamily="34" charset="0"/>
                        </a:rPr>
                        <a:t>Regular expenses taxed as </a:t>
                      </a:r>
                      <a:br>
                        <a:rPr lang="en-US" sz="1600" b="0" i="0" u="none" strike="noStrike" baseline="0" noProof="0">
                          <a:solidFill>
                            <a:srgbClr val="2A2C2C"/>
                          </a:solidFill>
                          <a:latin typeface="Arial" panose="020B0604020202020204" pitchFamily="34" charset="0"/>
                          <a:cs typeface="Arial" panose="020B0604020202020204" pitchFamily="34" charset="0"/>
                        </a:rPr>
                      </a:br>
                      <a:r>
                        <a:rPr lang="en-US" sz="1600" b="0" i="0" u="none" strike="noStrike" baseline="0" noProof="0">
                          <a:solidFill>
                            <a:srgbClr val="2A2C2C"/>
                          </a:solidFill>
                          <a:latin typeface="Arial" panose="020B0604020202020204" pitchFamily="34" charset="0"/>
                          <a:cs typeface="Arial" panose="020B0604020202020204" pitchFamily="34" charset="0"/>
                        </a:rPr>
                        <a:t>ordinary income</a:t>
                      </a:r>
                      <a:endParaRPr lang="en-US" b="0">
                        <a:latin typeface="Arial" panose="020B0604020202020204" pitchFamily="34" charset="0"/>
                        <a:cs typeface="Arial" panose="020B0604020202020204" pitchFamily="34" charset="0"/>
                      </a:endParaRPr>
                    </a:p>
                  </a:txBody>
                  <a:tcPr marL="45720" marR="45720" anchor="ctr">
                    <a:lnL w="12700" cap="flat" cmpd="sng" algn="ctr">
                      <a:solidFill>
                        <a:schemeClr val="accent6"/>
                      </a:solidFill>
                      <a:prstDash val="solid"/>
                      <a:round/>
                      <a:headEnd type="none" w="med" len="med"/>
                      <a:tailEnd type="none" w="med" len="med"/>
                    </a:lnL>
                    <a:lnR w="12700">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45712886"/>
                  </a:ext>
                </a:extLst>
              </a:tr>
              <a:tr h="731083">
                <a:tc>
                  <a:txBody>
                    <a:bodyPr/>
                    <a:lstStyle/>
                    <a:p>
                      <a:pPr lvl="0" algn="ctr">
                        <a:buNone/>
                      </a:pPr>
                      <a:r>
                        <a:rPr lang="en-US" sz="1600" b="0" i="0" u="none" strike="noStrike" baseline="0" noProof="0">
                          <a:solidFill>
                            <a:srgbClr val="3B3B3B"/>
                          </a:solidFill>
                          <a:latin typeface="Arial" panose="020B0604020202020204" pitchFamily="34" charset="0"/>
                          <a:cs typeface="Arial" panose="020B0604020202020204" pitchFamily="34" charset="0"/>
                        </a:rPr>
                        <a:t>Minimum distributions required </a:t>
                      </a:r>
                      <a:endParaRPr lang="en-US" b="0">
                        <a:latin typeface="Arial" panose="020B0604020202020204" pitchFamily="34" charset="0"/>
                        <a:cs typeface="Arial" panose="020B0604020202020204" pitchFamily="34" charset="0"/>
                      </a:endParaRPr>
                    </a:p>
                  </a:txBody>
                  <a:tcPr marL="45720" marR="45720" anchor="ctr">
                    <a:lnL w="12700">
                      <a:noFill/>
                    </a:lnL>
                    <a:lnR w="12700" cap="flat" cmpd="sng" algn="ctr">
                      <a:solidFill>
                        <a:schemeClr val="accent6"/>
                      </a:solidFill>
                      <a:prstDash val="solid"/>
                      <a:round/>
                      <a:headEnd type="none" w="med" len="med"/>
                      <a:tailEnd type="none" w="med" len="med"/>
                    </a:lnR>
                    <a:lnT w="12700">
                      <a:noFill/>
                    </a:lnT>
                    <a:lnB w="38099">
                      <a:noFill/>
                    </a:lnB>
                    <a:lnTlToBr w="12700" cmpd="sng">
                      <a:noFill/>
                      <a:prstDash val="solid"/>
                    </a:lnTlToBr>
                    <a:lnBlToTr w="12700" cmpd="sng">
                      <a:noFill/>
                      <a:prstDash val="solid"/>
                    </a:lnBlToTr>
                    <a:solidFill>
                      <a:schemeClr val="bg1"/>
                    </a:solidFill>
                  </a:tcPr>
                </a:tc>
                <a:tc>
                  <a:txBody>
                    <a:bodyPr/>
                    <a:lstStyle/>
                    <a:p>
                      <a:pPr lvl="0" algn="ctr">
                        <a:lnSpc>
                          <a:spcPct val="100000"/>
                        </a:lnSpc>
                        <a:spcBef>
                          <a:spcPts val="0"/>
                        </a:spcBef>
                        <a:spcAft>
                          <a:spcPts val="0"/>
                        </a:spcAft>
                        <a:buNone/>
                      </a:pPr>
                      <a:r>
                        <a:rPr lang="en-US" sz="1600" b="0" i="0" u="none" strike="noStrike" baseline="0" noProof="0">
                          <a:solidFill>
                            <a:srgbClr val="2A2C2C"/>
                          </a:solidFill>
                          <a:latin typeface="Arial" panose="020B0604020202020204" pitchFamily="34" charset="0"/>
                          <a:cs typeface="Arial" panose="020B0604020202020204" pitchFamily="34" charset="0"/>
                        </a:rPr>
                        <a:t>No minimum distributions </a:t>
                      </a:r>
                    </a:p>
                  </a:txBody>
                  <a:tcPr marL="45720" marR="45720" anchor="ctr">
                    <a:lnL w="12700" cap="flat" cmpd="sng" algn="ctr">
                      <a:solidFill>
                        <a:schemeClr val="accent6"/>
                      </a:solidFill>
                      <a:prstDash val="solid"/>
                      <a:round/>
                      <a:headEnd type="none" w="med" len="med"/>
                      <a:tailEnd type="none" w="med" len="med"/>
                    </a:lnL>
                    <a:lnR w="12700">
                      <a:noFill/>
                    </a:lnR>
                    <a:lnT w="12700">
                      <a:noFill/>
                    </a:lnT>
                    <a:lnB w="38099">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73753449"/>
                  </a:ext>
                </a:extLst>
              </a:tr>
            </a:tbl>
          </a:graphicData>
        </a:graphic>
      </p:graphicFrame>
      <p:sp>
        <p:nvSpPr>
          <p:cNvPr id="6" name="TextBox 5">
            <a:extLst>
              <a:ext uri="{FF2B5EF4-FFF2-40B4-BE49-F238E27FC236}">
                <a16:creationId xmlns:a16="http://schemas.microsoft.com/office/drawing/2014/main" id="{E8CB7B9C-CB51-15B2-DDE8-2AA23A1DC343}"/>
              </a:ext>
            </a:extLst>
          </p:cNvPr>
          <p:cNvSpPr txBox="1"/>
          <p:nvPr/>
        </p:nvSpPr>
        <p:spPr>
          <a:xfrm>
            <a:off x="8323995" y="3020852"/>
            <a:ext cx="3666130" cy="1730405"/>
          </a:xfrm>
          <a:prstGeom prst="rect">
            <a:avLst/>
          </a:prstGeom>
          <a:solidFill>
            <a:schemeClr val="bg2"/>
          </a:solidFill>
        </p:spPr>
        <p:txBody>
          <a:bodyPr wrap="square" lIns="274320" tIns="45720" rIns="91440" bIns="45720" rtlCol="0" anchor="ctr" anchorCtr="0">
            <a:noAutofit/>
          </a:bodyPr>
          <a:lstStyle/>
          <a:p>
            <a:pPr defTabSz="609570">
              <a:lnSpc>
                <a:spcPct val="120000"/>
              </a:lnSpc>
              <a:spcAft>
                <a:spcPts val="4000"/>
              </a:spcAft>
            </a:pPr>
            <a:r>
              <a:rPr lang="en-US" sz="2000">
                <a:solidFill>
                  <a:srgbClr val="2A2C2C"/>
                </a:solidFill>
                <a:latin typeface="Arial" panose="020B0604020202020204" pitchFamily="34" charset="0"/>
                <a:cs typeface="Arial" panose="020B0604020202020204" pitchFamily="34" charset="0"/>
              </a:rPr>
              <a:t>Plus, you can designate an HSA beneficiary and give the gift of health savings. </a:t>
            </a:r>
            <a:endParaRPr lang="en-US">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EEFA2B5-619C-F22E-8135-D088AD7D6ED6}"/>
              </a:ext>
            </a:extLst>
          </p:cNvPr>
          <p:cNvSpPr/>
          <p:nvPr/>
        </p:nvSpPr>
        <p:spPr>
          <a:xfrm>
            <a:off x="8193980" y="3020852"/>
            <a:ext cx="130015" cy="173040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AC6"/>
              </a:solidFill>
            </a:endParaRPr>
          </a:p>
        </p:txBody>
      </p:sp>
    </p:spTree>
    <p:extLst>
      <p:ext uri="{BB962C8B-B14F-4D97-AF65-F5344CB8AC3E}">
        <p14:creationId xmlns:p14="http://schemas.microsoft.com/office/powerpoint/2010/main" val="2069523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descr="Stylized chart shows that the rate of return on a $2000 yearly investment will net $50,000 in a Savings Account after 24 years at a .05% rate of return.  But Investing $2000 yearly for 24 years will yield a 6% rate of return.  ">
            <a:extLst>
              <a:ext uri="{FF2B5EF4-FFF2-40B4-BE49-F238E27FC236}">
                <a16:creationId xmlns:a16="http://schemas.microsoft.com/office/drawing/2014/main" id="{383B53A4-2A2E-BAD3-2971-E624660B6FB1}"/>
              </a:ext>
            </a:extLst>
          </p:cNvPr>
          <p:cNvGrpSpPr/>
          <p:nvPr/>
        </p:nvGrpSpPr>
        <p:grpSpPr>
          <a:xfrm>
            <a:off x="1040489" y="1122335"/>
            <a:ext cx="10981087" cy="4541643"/>
            <a:chOff x="556503" y="536243"/>
            <a:chExt cx="8235815" cy="3406233"/>
          </a:xfrm>
        </p:grpSpPr>
        <p:cxnSp>
          <p:nvCxnSpPr>
            <p:cNvPr id="7" name="Straight Connector 6">
              <a:extLst>
                <a:ext uri="{FF2B5EF4-FFF2-40B4-BE49-F238E27FC236}">
                  <a16:creationId xmlns:a16="http://schemas.microsoft.com/office/drawing/2014/main" id="{D78EF897-92A2-5E51-BF01-593E4EB1C475}"/>
                </a:ext>
              </a:extLst>
            </p:cNvPr>
            <p:cNvCxnSpPr>
              <a:cxnSpLocks/>
            </p:cNvCxnSpPr>
            <p:nvPr/>
          </p:nvCxnSpPr>
          <p:spPr>
            <a:xfrm flipH="1">
              <a:off x="601775" y="3513329"/>
              <a:ext cx="6107689" cy="0"/>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8" name="Right Triangle 7">
              <a:extLst>
                <a:ext uri="{FF2B5EF4-FFF2-40B4-BE49-F238E27FC236}">
                  <a16:creationId xmlns:a16="http://schemas.microsoft.com/office/drawing/2014/main" id="{05C3B071-5247-5B8D-84AD-3A796699190A}"/>
                </a:ext>
                <a:ext uri="{C183D7F6-B498-43B3-948B-1728B52AA6E4}">
                  <adec:decorative xmlns:adec="http://schemas.microsoft.com/office/drawing/2017/decorative" val="1"/>
                </a:ext>
              </a:extLst>
            </p:cNvPr>
            <p:cNvSpPr/>
            <p:nvPr/>
          </p:nvSpPr>
          <p:spPr>
            <a:xfrm flipH="1">
              <a:off x="593843" y="746861"/>
              <a:ext cx="6115143" cy="2776298"/>
            </a:xfrm>
            <a:prstGeom prst="rtTriangle">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Arial" panose="020B0604020202020204" pitchFamily="34" charset="0"/>
                <a:cs typeface="Arial" panose="020B0604020202020204" pitchFamily="34" charset="0"/>
              </a:endParaRPr>
            </a:p>
          </p:txBody>
        </p:sp>
        <p:sp>
          <p:nvSpPr>
            <p:cNvPr id="9" name="Right Triangle 8">
              <a:extLst>
                <a:ext uri="{FF2B5EF4-FFF2-40B4-BE49-F238E27FC236}">
                  <a16:creationId xmlns:a16="http://schemas.microsoft.com/office/drawing/2014/main" id="{BFD01E52-5A04-3FF1-CD6E-A68B33911AB0}"/>
                </a:ext>
              </a:extLst>
            </p:cNvPr>
            <p:cNvSpPr/>
            <p:nvPr/>
          </p:nvSpPr>
          <p:spPr>
            <a:xfrm flipH="1">
              <a:off x="594321" y="2090809"/>
              <a:ext cx="6115143" cy="1433182"/>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4C29DDC-08AB-1AF3-BB06-81597AEEDB42}"/>
                </a:ext>
              </a:extLst>
            </p:cNvPr>
            <p:cNvSpPr txBox="1"/>
            <p:nvPr/>
          </p:nvSpPr>
          <p:spPr>
            <a:xfrm>
              <a:off x="7236732" y="2517843"/>
              <a:ext cx="960840" cy="346249"/>
            </a:xfrm>
            <a:prstGeom prst="rect">
              <a:avLst/>
            </a:prstGeom>
            <a:noFill/>
          </p:spPr>
          <p:txBody>
            <a:bodyPr wrap="none" rtlCol="0">
              <a:spAutoFit/>
            </a:bodyPr>
            <a:lstStyle/>
            <a:p>
              <a:r>
                <a:rPr lang="en-US" sz="2400">
                  <a:solidFill>
                    <a:schemeClr val="tx2"/>
                  </a:solidFill>
                  <a:latin typeface="Arial" panose="020B0604020202020204" pitchFamily="34" charset="0"/>
                  <a:cs typeface="Arial" panose="020B0604020202020204" pitchFamily="34" charset="0"/>
                </a:rPr>
                <a:t>Savings</a:t>
              </a:r>
            </a:p>
          </p:txBody>
        </p:sp>
        <p:sp>
          <p:nvSpPr>
            <p:cNvPr id="11" name="Title 2">
              <a:extLst>
                <a:ext uri="{FF2B5EF4-FFF2-40B4-BE49-F238E27FC236}">
                  <a16:creationId xmlns:a16="http://schemas.microsoft.com/office/drawing/2014/main" id="{0B4DCE23-D110-0B9A-98E1-8AF4D14DAAFB}"/>
                </a:ext>
              </a:extLst>
            </p:cNvPr>
            <p:cNvSpPr txBox="1">
              <a:spLocks/>
            </p:cNvSpPr>
            <p:nvPr/>
          </p:nvSpPr>
          <p:spPr>
            <a:xfrm>
              <a:off x="7236733" y="2759406"/>
              <a:ext cx="1555585" cy="692642"/>
            </a:xfrm>
            <a:prstGeom prst="rect">
              <a:avLst/>
            </a:prstGeom>
            <a:noFill/>
          </p:spPr>
          <p:txBody>
            <a:bodyPr vert="horz" wrap="square" lIns="12192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r>
                <a:rPr lang="en-US" sz="1467" b="0">
                  <a:solidFill>
                    <a:schemeClr val="tx1"/>
                  </a:solidFill>
                  <a:latin typeface="Arial" panose="020B0604020202020204" pitchFamily="34" charset="0"/>
                  <a:cs typeface="Arial" panose="020B0604020202020204" pitchFamily="34" charset="0"/>
                </a:rPr>
                <a:t>$2,000 yearly</a:t>
              </a:r>
            </a:p>
            <a:p>
              <a:r>
                <a:rPr lang="en-US" sz="1467" b="0">
                  <a:solidFill>
                    <a:schemeClr val="tx1"/>
                  </a:solidFill>
                  <a:latin typeface="Arial" panose="020B0604020202020204" pitchFamily="34" charset="0"/>
                  <a:cs typeface="Arial" panose="020B0604020202020204" pitchFamily="34" charset="0"/>
                </a:rPr>
                <a:t>24 years</a:t>
              </a:r>
            </a:p>
            <a:p>
              <a:r>
                <a:rPr lang="en-US" sz="1467" b="0">
                  <a:solidFill>
                    <a:schemeClr val="tx1"/>
                  </a:solidFill>
                  <a:latin typeface="Arial" panose="020B0604020202020204" pitchFamily="34" charset="0"/>
                  <a:cs typeface="Arial" panose="020B0604020202020204" pitchFamily="34" charset="0"/>
                </a:rPr>
                <a:t>.05% rate of return</a:t>
              </a:r>
            </a:p>
          </p:txBody>
        </p:sp>
        <p:cxnSp>
          <p:nvCxnSpPr>
            <p:cNvPr id="12" name="Straight Connector 11">
              <a:extLst>
                <a:ext uri="{FF2B5EF4-FFF2-40B4-BE49-F238E27FC236}">
                  <a16:creationId xmlns:a16="http://schemas.microsoft.com/office/drawing/2014/main" id="{08AE9846-112D-935A-7FDB-EFB460574040}"/>
                </a:ext>
              </a:extLst>
            </p:cNvPr>
            <p:cNvCxnSpPr>
              <a:cxnSpLocks/>
            </p:cNvCxnSpPr>
            <p:nvPr/>
          </p:nvCxnSpPr>
          <p:spPr>
            <a:xfrm>
              <a:off x="7138885" y="2614762"/>
              <a:ext cx="0" cy="809158"/>
            </a:xfrm>
            <a:prstGeom prst="line">
              <a:avLst/>
            </a:prstGeom>
            <a:ln w="444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1EA4682A-B35E-A9C2-22C8-3F9BF93ECF35}"/>
                </a:ext>
              </a:extLst>
            </p:cNvPr>
            <p:cNvCxnSpPr>
              <a:cxnSpLocks/>
            </p:cNvCxnSpPr>
            <p:nvPr/>
          </p:nvCxnSpPr>
          <p:spPr>
            <a:xfrm flipH="1">
              <a:off x="601775" y="725613"/>
              <a:ext cx="6107689" cy="0"/>
            </a:xfrm>
            <a:prstGeom prst="line">
              <a:avLst/>
            </a:prstGeom>
            <a:ln w="9525">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040E44FD-B9AE-4205-9614-DE7E45EE3464}"/>
                </a:ext>
              </a:extLst>
            </p:cNvPr>
            <p:cNvCxnSpPr>
              <a:cxnSpLocks/>
            </p:cNvCxnSpPr>
            <p:nvPr/>
          </p:nvCxnSpPr>
          <p:spPr>
            <a:xfrm flipH="1">
              <a:off x="601775" y="1283156"/>
              <a:ext cx="6107689" cy="0"/>
            </a:xfrm>
            <a:prstGeom prst="line">
              <a:avLst/>
            </a:prstGeom>
            <a:ln w="9525">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7DEF4000-97A6-B54C-191C-B0821ED1DBC8}"/>
                </a:ext>
              </a:extLst>
            </p:cNvPr>
            <p:cNvCxnSpPr>
              <a:cxnSpLocks/>
            </p:cNvCxnSpPr>
            <p:nvPr/>
          </p:nvCxnSpPr>
          <p:spPr>
            <a:xfrm flipH="1">
              <a:off x="601775" y="2398242"/>
              <a:ext cx="6107689" cy="0"/>
            </a:xfrm>
            <a:prstGeom prst="line">
              <a:avLst/>
            </a:prstGeom>
            <a:ln w="9525">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4CF54097-BA12-A736-0055-D40E87A979C7}"/>
                </a:ext>
              </a:extLst>
            </p:cNvPr>
            <p:cNvSpPr txBox="1"/>
            <p:nvPr/>
          </p:nvSpPr>
          <p:spPr>
            <a:xfrm>
              <a:off x="556503" y="3526030"/>
              <a:ext cx="515066" cy="407900"/>
            </a:xfrm>
            <a:prstGeom prst="rect">
              <a:avLst/>
            </a:prstGeom>
            <a:noFill/>
          </p:spPr>
          <p:txBody>
            <a:bodyPr wrap="square" rtlCol="0">
              <a:spAutoFit/>
            </a:bodyPr>
            <a:lstStyle/>
            <a:p>
              <a:pPr algn="ctr"/>
              <a:r>
                <a:rPr lang="en-US" sz="1467">
                  <a:solidFill>
                    <a:srgbClr val="6F6F6F"/>
                  </a:solidFill>
                  <a:latin typeface="Arial" panose="020B0604020202020204" pitchFamily="34" charset="0"/>
                  <a:cs typeface="Arial" panose="020B0604020202020204" pitchFamily="34" charset="0"/>
                </a:rPr>
                <a:t>Year 2</a:t>
              </a:r>
            </a:p>
          </p:txBody>
        </p:sp>
        <p:sp>
          <p:nvSpPr>
            <p:cNvPr id="17" name="TextBox 16">
              <a:extLst>
                <a:ext uri="{FF2B5EF4-FFF2-40B4-BE49-F238E27FC236}">
                  <a16:creationId xmlns:a16="http://schemas.microsoft.com/office/drawing/2014/main" id="{E07FC232-C639-55FF-264E-0DC8D954D5D4}"/>
                </a:ext>
              </a:extLst>
            </p:cNvPr>
            <p:cNvSpPr txBox="1"/>
            <p:nvPr/>
          </p:nvSpPr>
          <p:spPr>
            <a:xfrm>
              <a:off x="1081888" y="3526030"/>
              <a:ext cx="515066" cy="407900"/>
            </a:xfrm>
            <a:prstGeom prst="rect">
              <a:avLst/>
            </a:prstGeom>
            <a:noFill/>
          </p:spPr>
          <p:txBody>
            <a:bodyPr wrap="square" rtlCol="0">
              <a:spAutoFit/>
            </a:bodyPr>
            <a:lstStyle/>
            <a:p>
              <a:pPr algn="ctr"/>
              <a:r>
                <a:rPr lang="en-US" sz="1467">
                  <a:solidFill>
                    <a:srgbClr val="6F6F6F"/>
                  </a:solidFill>
                  <a:latin typeface="Arial" panose="020B0604020202020204" pitchFamily="34" charset="0"/>
                  <a:cs typeface="Arial" panose="020B0604020202020204" pitchFamily="34" charset="0"/>
                </a:rPr>
                <a:t>Year 4</a:t>
              </a:r>
            </a:p>
          </p:txBody>
        </p:sp>
        <p:sp>
          <p:nvSpPr>
            <p:cNvPr id="18" name="TextBox 17">
              <a:extLst>
                <a:ext uri="{FF2B5EF4-FFF2-40B4-BE49-F238E27FC236}">
                  <a16:creationId xmlns:a16="http://schemas.microsoft.com/office/drawing/2014/main" id="{704624D6-D48F-A5FE-9D74-2292D63DEB98}"/>
                </a:ext>
              </a:extLst>
            </p:cNvPr>
            <p:cNvSpPr txBox="1"/>
            <p:nvPr/>
          </p:nvSpPr>
          <p:spPr>
            <a:xfrm>
              <a:off x="1607273" y="3534576"/>
              <a:ext cx="515066" cy="407900"/>
            </a:xfrm>
            <a:prstGeom prst="rect">
              <a:avLst/>
            </a:prstGeom>
            <a:noFill/>
          </p:spPr>
          <p:txBody>
            <a:bodyPr wrap="square" rtlCol="0">
              <a:spAutoFit/>
            </a:bodyPr>
            <a:lstStyle/>
            <a:p>
              <a:pPr algn="ctr"/>
              <a:r>
                <a:rPr lang="en-US" sz="1467">
                  <a:solidFill>
                    <a:srgbClr val="6F6F6F"/>
                  </a:solidFill>
                  <a:latin typeface="Arial" panose="020B0604020202020204" pitchFamily="34" charset="0"/>
                  <a:cs typeface="Arial" panose="020B0604020202020204" pitchFamily="34" charset="0"/>
                </a:rPr>
                <a:t>Year 6</a:t>
              </a:r>
            </a:p>
          </p:txBody>
        </p:sp>
        <p:sp>
          <p:nvSpPr>
            <p:cNvPr id="19" name="TextBox 18">
              <a:extLst>
                <a:ext uri="{FF2B5EF4-FFF2-40B4-BE49-F238E27FC236}">
                  <a16:creationId xmlns:a16="http://schemas.microsoft.com/office/drawing/2014/main" id="{7E7298D5-688B-0190-02EF-828B719CE108}"/>
                </a:ext>
              </a:extLst>
            </p:cNvPr>
            <p:cNvSpPr txBox="1"/>
            <p:nvPr/>
          </p:nvSpPr>
          <p:spPr>
            <a:xfrm>
              <a:off x="2132658" y="3534576"/>
              <a:ext cx="515066" cy="407900"/>
            </a:xfrm>
            <a:prstGeom prst="rect">
              <a:avLst/>
            </a:prstGeom>
            <a:noFill/>
          </p:spPr>
          <p:txBody>
            <a:bodyPr wrap="square" rtlCol="0">
              <a:spAutoFit/>
            </a:bodyPr>
            <a:lstStyle/>
            <a:p>
              <a:pPr algn="ctr"/>
              <a:r>
                <a:rPr lang="en-US" sz="1467">
                  <a:solidFill>
                    <a:srgbClr val="6F6F6F"/>
                  </a:solidFill>
                  <a:latin typeface="Arial" panose="020B0604020202020204" pitchFamily="34" charset="0"/>
                  <a:cs typeface="Arial" panose="020B0604020202020204" pitchFamily="34" charset="0"/>
                </a:rPr>
                <a:t>Year 8</a:t>
              </a:r>
            </a:p>
          </p:txBody>
        </p:sp>
        <p:sp>
          <p:nvSpPr>
            <p:cNvPr id="20" name="TextBox 19">
              <a:extLst>
                <a:ext uri="{FF2B5EF4-FFF2-40B4-BE49-F238E27FC236}">
                  <a16:creationId xmlns:a16="http://schemas.microsoft.com/office/drawing/2014/main" id="{B38555F1-D4B9-52CD-019A-1FE0EBCA507A}"/>
                </a:ext>
              </a:extLst>
            </p:cNvPr>
            <p:cNvSpPr txBox="1"/>
            <p:nvPr/>
          </p:nvSpPr>
          <p:spPr>
            <a:xfrm>
              <a:off x="2658043" y="3534576"/>
              <a:ext cx="515066" cy="407900"/>
            </a:xfrm>
            <a:prstGeom prst="rect">
              <a:avLst/>
            </a:prstGeom>
            <a:noFill/>
          </p:spPr>
          <p:txBody>
            <a:bodyPr wrap="square" rtlCol="0">
              <a:spAutoFit/>
            </a:bodyPr>
            <a:lstStyle/>
            <a:p>
              <a:pPr algn="ctr"/>
              <a:r>
                <a:rPr lang="en-US" sz="1467">
                  <a:solidFill>
                    <a:srgbClr val="6F6F6F"/>
                  </a:solidFill>
                  <a:latin typeface="Arial" panose="020B0604020202020204" pitchFamily="34" charset="0"/>
                  <a:cs typeface="Arial" panose="020B0604020202020204" pitchFamily="34" charset="0"/>
                </a:rPr>
                <a:t>Year 10</a:t>
              </a:r>
            </a:p>
          </p:txBody>
        </p:sp>
        <p:cxnSp>
          <p:nvCxnSpPr>
            <p:cNvPr id="21" name="Straight Connector 20">
              <a:extLst>
                <a:ext uri="{FF2B5EF4-FFF2-40B4-BE49-F238E27FC236}">
                  <a16:creationId xmlns:a16="http://schemas.microsoft.com/office/drawing/2014/main" id="{7188FC34-A201-C606-F5C9-56B815772632}"/>
                </a:ext>
              </a:extLst>
            </p:cNvPr>
            <p:cNvCxnSpPr>
              <a:cxnSpLocks/>
            </p:cNvCxnSpPr>
            <p:nvPr/>
          </p:nvCxnSpPr>
          <p:spPr>
            <a:xfrm flipH="1">
              <a:off x="601775" y="2964331"/>
              <a:ext cx="6107689" cy="0"/>
            </a:xfrm>
            <a:prstGeom prst="line">
              <a:avLst/>
            </a:prstGeom>
            <a:ln w="9525">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CCA6EC5B-1AAF-3339-869E-E50802ADE2D2}"/>
                </a:ext>
              </a:extLst>
            </p:cNvPr>
            <p:cNvCxnSpPr>
              <a:cxnSpLocks/>
            </p:cNvCxnSpPr>
            <p:nvPr/>
          </p:nvCxnSpPr>
          <p:spPr>
            <a:xfrm flipH="1">
              <a:off x="601775" y="1849245"/>
              <a:ext cx="6107689" cy="0"/>
            </a:xfrm>
            <a:prstGeom prst="line">
              <a:avLst/>
            </a:prstGeom>
            <a:ln w="9525">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77FE5FBD-11B9-AC16-D65C-EEFA262A9700}"/>
                </a:ext>
              </a:extLst>
            </p:cNvPr>
            <p:cNvSpPr txBox="1"/>
            <p:nvPr/>
          </p:nvSpPr>
          <p:spPr>
            <a:xfrm>
              <a:off x="3183428" y="3534576"/>
              <a:ext cx="515066" cy="407900"/>
            </a:xfrm>
            <a:prstGeom prst="rect">
              <a:avLst/>
            </a:prstGeom>
            <a:noFill/>
          </p:spPr>
          <p:txBody>
            <a:bodyPr wrap="square" rtlCol="0">
              <a:spAutoFit/>
            </a:bodyPr>
            <a:lstStyle/>
            <a:p>
              <a:pPr algn="ctr"/>
              <a:r>
                <a:rPr lang="en-US" sz="1467">
                  <a:solidFill>
                    <a:srgbClr val="6F6F6F"/>
                  </a:solidFill>
                  <a:latin typeface="Arial" panose="020B0604020202020204" pitchFamily="34" charset="0"/>
                  <a:cs typeface="Arial" panose="020B0604020202020204" pitchFamily="34" charset="0"/>
                </a:rPr>
                <a:t>Year 12</a:t>
              </a:r>
            </a:p>
          </p:txBody>
        </p:sp>
        <p:sp>
          <p:nvSpPr>
            <p:cNvPr id="24" name="TextBox 23">
              <a:extLst>
                <a:ext uri="{FF2B5EF4-FFF2-40B4-BE49-F238E27FC236}">
                  <a16:creationId xmlns:a16="http://schemas.microsoft.com/office/drawing/2014/main" id="{F55E299D-CECF-8C76-7D62-928866B5B02C}"/>
                </a:ext>
              </a:extLst>
            </p:cNvPr>
            <p:cNvSpPr txBox="1"/>
            <p:nvPr/>
          </p:nvSpPr>
          <p:spPr>
            <a:xfrm>
              <a:off x="3708813" y="3534576"/>
              <a:ext cx="515066" cy="407900"/>
            </a:xfrm>
            <a:prstGeom prst="rect">
              <a:avLst/>
            </a:prstGeom>
            <a:noFill/>
          </p:spPr>
          <p:txBody>
            <a:bodyPr wrap="square" rtlCol="0">
              <a:spAutoFit/>
            </a:bodyPr>
            <a:lstStyle/>
            <a:p>
              <a:pPr algn="ctr"/>
              <a:r>
                <a:rPr lang="en-US" sz="1467">
                  <a:solidFill>
                    <a:srgbClr val="6F6F6F"/>
                  </a:solidFill>
                  <a:latin typeface="Arial" panose="020B0604020202020204" pitchFamily="34" charset="0"/>
                  <a:cs typeface="Arial" panose="020B0604020202020204" pitchFamily="34" charset="0"/>
                </a:rPr>
                <a:t>Year14</a:t>
              </a:r>
            </a:p>
          </p:txBody>
        </p:sp>
        <p:sp>
          <p:nvSpPr>
            <p:cNvPr id="25" name="TextBox 24">
              <a:extLst>
                <a:ext uri="{FF2B5EF4-FFF2-40B4-BE49-F238E27FC236}">
                  <a16:creationId xmlns:a16="http://schemas.microsoft.com/office/drawing/2014/main" id="{0058ED85-7B37-3DEF-2CF2-4E203F9FA78E}"/>
                </a:ext>
              </a:extLst>
            </p:cNvPr>
            <p:cNvSpPr txBox="1"/>
            <p:nvPr/>
          </p:nvSpPr>
          <p:spPr>
            <a:xfrm>
              <a:off x="4234198" y="3534576"/>
              <a:ext cx="515066" cy="407900"/>
            </a:xfrm>
            <a:prstGeom prst="rect">
              <a:avLst/>
            </a:prstGeom>
            <a:noFill/>
          </p:spPr>
          <p:txBody>
            <a:bodyPr wrap="square" rtlCol="0">
              <a:spAutoFit/>
            </a:bodyPr>
            <a:lstStyle/>
            <a:p>
              <a:pPr algn="ctr"/>
              <a:r>
                <a:rPr lang="en-US" sz="1467">
                  <a:solidFill>
                    <a:srgbClr val="6F6F6F"/>
                  </a:solidFill>
                  <a:latin typeface="Arial" panose="020B0604020202020204" pitchFamily="34" charset="0"/>
                  <a:cs typeface="Arial" panose="020B0604020202020204" pitchFamily="34" charset="0"/>
                </a:rPr>
                <a:t>Year 16</a:t>
              </a:r>
            </a:p>
          </p:txBody>
        </p:sp>
        <p:sp>
          <p:nvSpPr>
            <p:cNvPr id="26" name="TextBox 25">
              <a:extLst>
                <a:ext uri="{FF2B5EF4-FFF2-40B4-BE49-F238E27FC236}">
                  <a16:creationId xmlns:a16="http://schemas.microsoft.com/office/drawing/2014/main" id="{9823257C-8C65-30E4-AB27-C9375D23D226}"/>
                </a:ext>
              </a:extLst>
            </p:cNvPr>
            <p:cNvSpPr txBox="1"/>
            <p:nvPr/>
          </p:nvSpPr>
          <p:spPr>
            <a:xfrm>
              <a:off x="4759583" y="3534576"/>
              <a:ext cx="515066" cy="407900"/>
            </a:xfrm>
            <a:prstGeom prst="rect">
              <a:avLst/>
            </a:prstGeom>
            <a:noFill/>
          </p:spPr>
          <p:txBody>
            <a:bodyPr wrap="square" rtlCol="0">
              <a:spAutoFit/>
            </a:bodyPr>
            <a:lstStyle/>
            <a:p>
              <a:pPr algn="ctr"/>
              <a:r>
                <a:rPr lang="en-US" sz="1467">
                  <a:solidFill>
                    <a:srgbClr val="6F6F6F"/>
                  </a:solidFill>
                  <a:latin typeface="Arial" panose="020B0604020202020204" pitchFamily="34" charset="0"/>
                  <a:cs typeface="Arial" panose="020B0604020202020204" pitchFamily="34" charset="0"/>
                </a:rPr>
                <a:t>Year 18</a:t>
              </a:r>
            </a:p>
          </p:txBody>
        </p:sp>
        <p:sp>
          <p:nvSpPr>
            <p:cNvPr id="27" name="TextBox 26">
              <a:extLst>
                <a:ext uri="{FF2B5EF4-FFF2-40B4-BE49-F238E27FC236}">
                  <a16:creationId xmlns:a16="http://schemas.microsoft.com/office/drawing/2014/main" id="{3A497A02-EE2D-8F46-EE7E-5B94F93CCE96}"/>
                </a:ext>
              </a:extLst>
            </p:cNvPr>
            <p:cNvSpPr txBox="1"/>
            <p:nvPr/>
          </p:nvSpPr>
          <p:spPr>
            <a:xfrm>
              <a:off x="5284968" y="3534576"/>
              <a:ext cx="515066" cy="407900"/>
            </a:xfrm>
            <a:prstGeom prst="rect">
              <a:avLst/>
            </a:prstGeom>
            <a:noFill/>
          </p:spPr>
          <p:txBody>
            <a:bodyPr wrap="square" rtlCol="0">
              <a:spAutoFit/>
            </a:bodyPr>
            <a:lstStyle/>
            <a:p>
              <a:pPr algn="ctr"/>
              <a:r>
                <a:rPr lang="en-US" sz="1467">
                  <a:solidFill>
                    <a:srgbClr val="6F6F6F"/>
                  </a:solidFill>
                  <a:latin typeface="Arial" panose="020B0604020202020204" pitchFamily="34" charset="0"/>
                  <a:cs typeface="Arial" panose="020B0604020202020204" pitchFamily="34" charset="0"/>
                </a:rPr>
                <a:t>Year 20</a:t>
              </a:r>
            </a:p>
          </p:txBody>
        </p:sp>
        <p:sp>
          <p:nvSpPr>
            <p:cNvPr id="28" name="TextBox 27">
              <a:extLst>
                <a:ext uri="{FF2B5EF4-FFF2-40B4-BE49-F238E27FC236}">
                  <a16:creationId xmlns:a16="http://schemas.microsoft.com/office/drawing/2014/main" id="{D98E9B55-CB3A-D84E-035A-0881CD1489A8}"/>
                </a:ext>
              </a:extLst>
            </p:cNvPr>
            <p:cNvSpPr txBox="1"/>
            <p:nvPr/>
          </p:nvSpPr>
          <p:spPr>
            <a:xfrm>
              <a:off x="7213382" y="940863"/>
              <a:ext cx="1063032" cy="346249"/>
            </a:xfrm>
            <a:prstGeom prst="rect">
              <a:avLst/>
            </a:prstGeom>
            <a:noFill/>
          </p:spPr>
          <p:txBody>
            <a:bodyPr wrap="none" rtlCol="0">
              <a:spAutoFit/>
            </a:bodyPr>
            <a:lstStyle/>
            <a:p>
              <a:r>
                <a:rPr lang="en-US" sz="2400">
                  <a:solidFill>
                    <a:srgbClr val="007A96"/>
                  </a:solidFill>
                  <a:latin typeface="Arial" panose="020B0604020202020204" pitchFamily="34" charset="0"/>
                  <a:cs typeface="Arial" panose="020B0604020202020204" pitchFamily="34" charset="0"/>
                </a:rPr>
                <a:t>Investing</a:t>
              </a:r>
            </a:p>
          </p:txBody>
        </p:sp>
        <p:sp>
          <p:nvSpPr>
            <p:cNvPr id="29" name="Title 2">
              <a:extLst>
                <a:ext uri="{FF2B5EF4-FFF2-40B4-BE49-F238E27FC236}">
                  <a16:creationId xmlns:a16="http://schemas.microsoft.com/office/drawing/2014/main" id="{6172BB3D-C273-E2CA-9D61-0130D125450B}"/>
                </a:ext>
              </a:extLst>
            </p:cNvPr>
            <p:cNvSpPr txBox="1">
              <a:spLocks/>
            </p:cNvSpPr>
            <p:nvPr/>
          </p:nvSpPr>
          <p:spPr>
            <a:xfrm>
              <a:off x="7213382" y="1182426"/>
              <a:ext cx="1345020" cy="692642"/>
            </a:xfrm>
            <a:prstGeom prst="rect">
              <a:avLst/>
            </a:prstGeom>
            <a:noFill/>
          </p:spPr>
          <p:txBody>
            <a:bodyPr vert="horz" wrap="square" lIns="12192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r>
                <a:rPr lang="en-US" sz="1467" b="0">
                  <a:solidFill>
                    <a:schemeClr val="tx1"/>
                  </a:solidFill>
                  <a:latin typeface="Arial" panose="020B0604020202020204" pitchFamily="34" charset="0"/>
                  <a:cs typeface="Arial" panose="020B0604020202020204" pitchFamily="34" charset="0"/>
                </a:rPr>
                <a:t>$2,000 yearly</a:t>
              </a:r>
            </a:p>
            <a:p>
              <a:r>
                <a:rPr lang="en-US" sz="1467" b="0">
                  <a:solidFill>
                    <a:schemeClr val="tx1"/>
                  </a:solidFill>
                  <a:latin typeface="Arial" panose="020B0604020202020204" pitchFamily="34" charset="0"/>
                  <a:cs typeface="Arial" panose="020B0604020202020204" pitchFamily="34" charset="0"/>
                </a:rPr>
                <a:t>24 years</a:t>
              </a:r>
            </a:p>
            <a:p>
              <a:r>
                <a:rPr lang="en-US" sz="1467" b="0">
                  <a:solidFill>
                    <a:schemeClr val="tx1"/>
                  </a:solidFill>
                  <a:latin typeface="Arial" panose="020B0604020202020204" pitchFamily="34" charset="0"/>
                  <a:cs typeface="Arial" panose="020B0604020202020204" pitchFamily="34" charset="0"/>
                </a:rPr>
                <a:t>6% rate of return</a:t>
              </a:r>
            </a:p>
          </p:txBody>
        </p:sp>
        <p:cxnSp>
          <p:nvCxnSpPr>
            <p:cNvPr id="30" name="Straight Connector 29">
              <a:extLst>
                <a:ext uri="{FF2B5EF4-FFF2-40B4-BE49-F238E27FC236}">
                  <a16:creationId xmlns:a16="http://schemas.microsoft.com/office/drawing/2014/main" id="{63BD6F54-D39B-01F5-5DF0-E92AA79FC994}"/>
                </a:ext>
              </a:extLst>
            </p:cNvPr>
            <p:cNvCxnSpPr>
              <a:cxnSpLocks/>
            </p:cNvCxnSpPr>
            <p:nvPr/>
          </p:nvCxnSpPr>
          <p:spPr>
            <a:xfrm>
              <a:off x="7130739" y="1020790"/>
              <a:ext cx="0" cy="765281"/>
            </a:xfrm>
            <a:prstGeom prst="line">
              <a:avLst/>
            </a:prstGeom>
            <a:ln w="44450">
              <a:solidFill>
                <a:srgbClr val="007A96"/>
              </a:solidFill>
            </a:ln>
            <a:effectLst/>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1365CC00-300C-D921-5671-F8C67D92796C}"/>
                </a:ext>
              </a:extLst>
            </p:cNvPr>
            <p:cNvSpPr txBox="1"/>
            <p:nvPr/>
          </p:nvSpPr>
          <p:spPr>
            <a:xfrm>
              <a:off x="5810353" y="3524929"/>
              <a:ext cx="515066" cy="407900"/>
            </a:xfrm>
            <a:prstGeom prst="rect">
              <a:avLst/>
            </a:prstGeom>
            <a:noFill/>
          </p:spPr>
          <p:txBody>
            <a:bodyPr wrap="square" rtlCol="0">
              <a:spAutoFit/>
            </a:bodyPr>
            <a:lstStyle/>
            <a:p>
              <a:pPr algn="ctr"/>
              <a:r>
                <a:rPr lang="en-US" sz="1467">
                  <a:solidFill>
                    <a:srgbClr val="6F6F6F"/>
                  </a:solidFill>
                  <a:latin typeface="Arial" panose="020B0604020202020204" pitchFamily="34" charset="0"/>
                  <a:cs typeface="Arial" panose="020B0604020202020204" pitchFamily="34" charset="0"/>
                </a:rPr>
                <a:t>Year 22</a:t>
              </a:r>
            </a:p>
          </p:txBody>
        </p:sp>
        <p:sp>
          <p:nvSpPr>
            <p:cNvPr id="32" name="TextBox 31">
              <a:extLst>
                <a:ext uri="{FF2B5EF4-FFF2-40B4-BE49-F238E27FC236}">
                  <a16:creationId xmlns:a16="http://schemas.microsoft.com/office/drawing/2014/main" id="{3B1428E0-B576-0DA4-805A-DC6CBF613B3D}"/>
                </a:ext>
              </a:extLst>
            </p:cNvPr>
            <p:cNvSpPr txBox="1"/>
            <p:nvPr/>
          </p:nvSpPr>
          <p:spPr>
            <a:xfrm>
              <a:off x="6335736" y="3524929"/>
              <a:ext cx="515066" cy="407900"/>
            </a:xfrm>
            <a:prstGeom prst="rect">
              <a:avLst/>
            </a:prstGeom>
            <a:noFill/>
          </p:spPr>
          <p:txBody>
            <a:bodyPr wrap="square" rtlCol="0">
              <a:spAutoFit/>
            </a:bodyPr>
            <a:lstStyle/>
            <a:p>
              <a:pPr algn="ctr"/>
              <a:r>
                <a:rPr lang="en-US" sz="1467">
                  <a:solidFill>
                    <a:srgbClr val="6F6F6F"/>
                  </a:solidFill>
                  <a:latin typeface="Arial" panose="020B0604020202020204" pitchFamily="34" charset="0"/>
                  <a:cs typeface="Arial" panose="020B0604020202020204" pitchFamily="34" charset="0"/>
                </a:rPr>
                <a:t>Year 24</a:t>
              </a:r>
            </a:p>
          </p:txBody>
        </p:sp>
        <p:sp>
          <p:nvSpPr>
            <p:cNvPr id="33" name="Rectangle 32">
              <a:extLst>
                <a:ext uri="{FF2B5EF4-FFF2-40B4-BE49-F238E27FC236}">
                  <a16:creationId xmlns:a16="http://schemas.microsoft.com/office/drawing/2014/main" id="{D02F82B3-08A3-91B5-310A-D002351A4F82}"/>
                </a:ext>
              </a:extLst>
            </p:cNvPr>
            <p:cNvSpPr/>
            <p:nvPr/>
          </p:nvSpPr>
          <p:spPr>
            <a:xfrm>
              <a:off x="6791628" y="2098229"/>
              <a:ext cx="1154403" cy="407756"/>
            </a:xfrm>
            <a:prstGeom prst="rect">
              <a:avLst/>
            </a:prstGeom>
          </p:spPr>
          <p:txBody>
            <a:bodyPr wrap="none">
              <a:spAutoFit/>
            </a:bodyPr>
            <a:lstStyle/>
            <a:p>
              <a:r>
                <a:rPr lang="en-US" sz="2933" b="1">
                  <a:solidFill>
                    <a:schemeClr val="tx2"/>
                  </a:solidFill>
                  <a:latin typeface="Arial" panose="020B0604020202020204" pitchFamily="34" charset="0"/>
                  <a:cs typeface="Arial" panose="020B0604020202020204" pitchFamily="34" charset="0"/>
                </a:rPr>
                <a:t>$50,000</a:t>
              </a:r>
            </a:p>
          </p:txBody>
        </p:sp>
        <p:sp>
          <p:nvSpPr>
            <p:cNvPr id="34" name="Rectangle 33">
              <a:extLst>
                <a:ext uri="{FF2B5EF4-FFF2-40B4-BE49-F238E27FC236}">
                  <a16:creationId xmlns:a16="http://schemas.microsoft.com/office/drawing/2014/main" id="{62A796E2-7DBC-3D77-1ADD-80C4C7FD38DA}"/>
                </a:ext>
              </a:extLst>
            </p:cNvPr>
            <p:cNvSpPr/>
            <p:nvPr/>
          </p:nvSpPr>
          <p:spPr>
            <a:xfrm>
              <a:off x="6791628" y="536243"/>
              <a:ext cx="1310695" cy="407756"/>
            </a:xfrm>
            <a:prstGeom prst="rect">
              <a:avLst/>
            </a:prstGeom>
          </p:spPr>
          <p:txBody>
            <a:bodyPr wrap="none">
              <a:spAutoFit/>
            </a:bodyPr>
            <a:lstStyle/>
            <a:p>
              <a:r>
                <a:rPr lang="en-US" sz="2933" b="1">
                  <a:solidFill>
                    <a:srgbClr val="007A96"/>
                  </a:solidFill>
                  <a:latin typeface="Arial" panose="020B0604020202020204" pitchFamily="34" charset="0"/>
                  <a:cs typeface="Arial" panose="020B0604020202020204" pitchFamily="34" charset="0"/>
                </a:rPr>
                <a:t>$100,000</a:t>
              </a:r>
            </a:p>
          </p:txBody>
        </p:sp>
      </p:grpSp>
      <p:sp>
        <p:nvSpPr>
          <p:cNvPr id="35" name="Content Placeholder 2">
            <a:extLst>
              <a:ext uri="{FF2B5EF4-FFF2-40B4-BE49-F238E27FC236}">
                <a16:creationId xmlns:a16="http://schemas.microsoft.com/office/drawing/2014/main" id="{AD5F9EA1-E3D1-8D2D-BE70-4FEF72C12EAF}"/>
              </a:ext>
            </a:extLst>
          </p:cNvPr>
          <p:cNvSpPr txBox="1">
            <a:spLocks/>
          </p:cNvSpPr>
          <p:nvPr/>
        </p:nvSpPr>
        <p:spPr>
          <a:xfrm>
            <a:off x="532832" y="6078530"/>
            <a:ext cx="11146752" cy="676917"/>
          </a:xfrm>
          <a:prstGeom prst="rect">
            <a:avLst/>
          </a:prstGeom>
          <a:noFill/>
        </p:spPr>
        <p:txBody>
          <a:bodyPr vert="horz" wrap="square" lIns="12192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a:spcAft>
                <a:spcPts val="267"/>
              </a:spcAft>
            </a:pPr>
            <a:r>
              <a:rPr lang="en-US" sz="933" b="0">
                <a:solidFill>
                  <a:srgbClr val="6F6F6F"/>
                </a:solidFill>
                <a:latin typeface="Arial" panose="020B0604020202020204" pitchFamily="34" charset="0"/>
                <a:cs typeface="Arial" panose="020B0604020202020204" pitchFamily="34" charset="0"/>
              </a:rPr>
              <a:t>The example used is for illustrative purposes only.  |  Investments are subject to risk, including the possible loss of the principal invested, and are not FDIC or NCUA insured, or guaranteed by HealthEquity, Inc. Investing through the HealthEquity investment platform is subject to the terms and conditions of the Health Savings Account Custodial Agreement and any applicable investment supplement. Investing may not be suitable for everyone and before making any investments, review the fund’s prospectus. </a:t>
            </a:r>
          </a:p>
        </p:txBody>
      </p:sp>
      <p:sp>
        <p:nvSpPr>
          <p:cNvPr id="3" name="Title 4">
            <a:extLst>
              <a:ext uri="{FF2B5EF4-FFF2-40B4-BE49-F238E27FC236}">
                <a16:creationId xmlns:a16="http://schemas.microsoft.com/office/drawing/2014/main" id="{4B422B9A-AF2E-992F-A0D7-FA45351B06E2}"/>
              </a:ext>
            </a:extLst>
          </p:cNvPr>
          <p:cNvSpPr>
            <a:spLocks noGrp="1"/>
          </p:cNvSpPr>
          <p:nvPr>
            <p:ph type="title"/>
          </p:nvPr>
        </p:nvSpPr>
        <p:spPr>
          <a:xfrm>
            <a:off x="853442" y="365762"/>
            <a:ext cx="11266692" cy="639278"/>
          </a:xfrm>
        </p:spPr>
        <p:txBody>
          <a:bodyPr/>
          <a:lstStyle/>
          <a:p>
            <a:r>
              <a:rPr lang="en-US" sz="4000">
                <a:latin typeface="Arial" panose="020B0604020202020204" pitchFamily="34" charset="0"/>
                <a:cs typeface="Arial" panose="020B0604020202020204" pitchFamily="34" charset="0"/>
              </a:rPr>
              <a:t>Investing keeps your future in focus</a:t>
            </a:r>
          </a:p>
        </p:txBody>
      </p:sp>
    </p:spTree>
    <p:extLst>
      <p:ext uri="{BB962C8B-B14F-4D97-AF65-F5344CB8AC3E}">
        <p14:creationId xmlns:p14="http://schemas.microsoft.com/office/powerpoint/2010/main" val="1322839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Placeholder 9">
            <a:extLst>
              <a:ext uri="{FF2B5EF4-FFF2-40B4-BE49-F238E27FC236}">
                <a16:creationId xmlns:a16="http://schemas.microsoft.com/office/drawing/2014/main" id="{12A6B067-0CE5-A647-6FA7-9D53D60AA719}"/>
              </a:ext>
              <a:ext uri="{C183D7F6-B498-43B3-948B-1728B52AA6E4}">
                <adec:decorative xmlns:adec="http://schemas.microsoft.com/office/drawing/2017/decorative" val="1"/>
              </a:ext>
            </a:extLst>
          </p:cNvPr>
          <p:cNvPicPr>
            <a:picLocks noGrp="1" noChangeAspect="1"/>
          </p:cNvPicPr>
          <p:nvPr>
            <p:ph type="pic" idx="17"/>
          </p:nvPr>
        </p:nvPicPr>
        <p:blipFill rotWithShape="1">
          <a:blip r:embed="rId3" cstate="print">
            <a:extLst>
              <a:ext uri="{28A0092B-C50C-407E-A947-70E740481C1C}">
                <a14:useLocalDpi xmlns:a14="http://schemas.microsoft.com/office/drawing/2010/main"/>
              </a:ext>
            </a:extLst>
          </a:blip>
          <a:srcRect/>
          <a:stretch/>
        </p:blipFill>
        <p:spPr>
          <a:xfrm>
            <a:off x="5339355" y="-4"/>
            <a:ext cx="6852647" cy="6857999"/>
          </a:xfrm>
          <a:prstGeom prst="rect">
            <a:avLst/>
          </a:prstGeom>
        </p:spPr>
      </p:pic>
      <p:sp>
        <p:nvSpPr>
          <p:cNvPr id="7" name="Content Placeholder 6">
            <a:extLst>
              <a:ext uri="{FF2B5EF4-FFF2-40B4-BE49-F238E27FC236}">
                <a16:creationId xmlns:a16="http://schemas.microsoft.com/office/drawing/2014/main" id="{D1845381-87E0-4FB6-8F52-1E890987960A}"/>
              </a:ext>
            </a:extLst>
          </p:cNvPr>
          <p:cNvSpPr>
            <a:spLocks noGrp="1"/>
          </p:cNvSpPr>
          <p:nvPr>
            <p:ph type="body" sz="quarter" idx="12"/>
          </p:nvPr>
        </p:nvSpPr>
        <p:spPr/>
        <p:txBody>
          <a:bodyPr>
            <a:noAutofit/>
          </a:bodyPr>
          <a:lstStyle/>
          <a:p>
            <a:pPr marL="0" marR="0" lvl="0" indent="0" algn="l" defTabSz="457200" rtl="0" eaLnBrk="1" fontAlgn="auto" latinLnBrk="0" hangingPunct="1">
              <a:lnSpc>
                <a:spcPct val="100000"/>
              </a:lnSpc>
              <a:spcBef>
                <a:spcPct val="0"/>
              </a:spcBef>
              <a:spcAft>
                <a:spcPts val="133"/>
              </a:spcAft>
              <a:buClrTx/>
              <a:buSzTx/>
              <a:buFontTx/>
              <a:buNone/>
              <a:tabLst/>
              <a:defRPr/>
            </a:pPr>
            <a:r>
              <a:rPr kumimoji="0" lang="en-US" sz="800" b="0" i="0" u="none" strike="noStrike" kern="1200" cap="none" spc="0" normalizeH="0" baseline="30000" noProof="0">
                <a:ln>
                  <a:noFill/>
                </a:ln>
                <a:noFill/>
                <a:effectLst/>
                <a:uLnTx/>
                <a:uFillTx/>
                <a:latin typeface="Arial" panose="020B0604020202020204" pitchFamily="34" charset="0"/>
                <a:ea typeface="+mn-ea"/>
                <a:cs typeface="Arial" panose="020B0604020202020204" pitchFamily="34" charset="0"/>
              </a:rPr>
              <a:t>1</a:t>
            </a:r>
            <a:r>
              <a:rPr kumimoji="0" lang="en-US" sz="800" b="0" i="0" u="none" strike="noStrike" kern="1200" cap="none" spc="0" normalizeH="0" baseline="0" noProof="0">
                <a:ln>
                  <a:noFill/>
                </a:ln>
                <a:noFill/>
                <a:effectLst/>
                <a:uLnTx/>
                <a:uFillTx/>
                <a:latin typeface="Arial" panose="020B0604020202020204" pitchFamily="34" charset="0"/>
                <a:ea typeface="+mn-ea"/>
                <a:cs typeface="Arial" panose="020B0604020202020204" pitchFamily="34" charset="0"/>
              </a:rPr>
              <a:t>Assumes they pays 30% of his income in federal, state and social security taxes. Actual tax savings will depend on your contributions, applicable state tax rates and your personal tax situation. Please consult your tax adviser for details.</a:t>
            </a:r>
          </a:p>
        </p:txBody>
      </p:sp>
      <p:sp>
        <p:nvSpPr>
          <p:cNvPr id="2" name="Content Placeholder 1">
            <a:extLst>
              <a:ext uri="{FF2B5EF4-FFF2-40B4-BE49-F238E27FC236}">
                <a16:creationId xmlns:a16="http://schemas.microsoft.com/office/drawing/2014/main" id="{C5A3E900-880C-446D-912A-EC4BE89E649A}"/>
              </a:ext>
            </a:extLst>
          </p:cNvPr>
          <p:cNvSpPr>
            <a:spLocks noGrp="1"/>
          </p:cNvSpPr>
          <p:nvPr>
            <p:ph sz="quarter" idx="15"/>
          </p:nvPr>
        </p:nvSpPr>
        <p:spPr/>
        <p:txBody>
          <a:bodyPr>
            <a:noAutofit/>
          </a:bodyPr>
          <a:lstStyle/>
          <a:p>
            <a:pPr marL="0" marR="0" lvl="0" indent="0" algn="l" defTabSz="914400" rtl="0" eaLnBrk="1" fontAlgn="auto" latinLnBrk="0" hangingPunct="1">
              <a:lnSpc>
                <a:spcPct val="130000"/>
              </a:lnSpc>
              <a:spcBef>
                <a:spcPts val="0"/>
              </a:spcBef>
              <a:spcAft>
                <a:spcPts val="1200"/>
              </a:spcAft>
              <a:buClrTx/>
              <a:buSzTx/>
              <a:buFontTx/>
              <a:buNone/>
              <a:tabLst/>
              <a:defRPr/>
            </a:pPr>
            <a:r>
              <a:rPr kumimoji="0" lang="en-US" sz="2200" b="0" i="0" u="none" strike="noStrike" kern="1200" cap="none" spc="0" normalizeH="0" baseline="0" noProof="0">
                <a:ln>
                  <a:noFill/>
                </a:ln>
                <a:noFill/>
                <a:effectLst/>
                <a:uLnTx/>
                <a:uFillTx/>
                <a:latin typeface="Arial"/>
                <a:ea typeface="+mn-ea"/>
                <a:cs typeface="+mn-cs"/>
              </a:rPr>
              <a:t>Parking benefit |</a:t>
            </a:r>
            <a:br>
              <a:rPr kumimoji="0" lang="en-US" sz="2200" b="0" i="0" u="none" strike="noStrike" kern="1200" cap="none" spc="0" normalizeH="0" baseline="0" noProof="0">
                <a:ln>
                  <a:noFill/>
                </a:ln>
                <a:noFill/>
                <a:effectLst/>
                <a:uLnTx/>
                <a:uFillTx/>
                <a:latin typeface="Arial"/>
                <a:ea typeface="+mn-ea"/>
                <a:cs typeface="+mn-cs"/>
              </a:rPr>
            </a:br>
            <a:r>
              <a:rPr kumimoji="0" lang="en-US" sz="2200" b="0" i="0" u="none" strike="noStrike" kern="1200" cap="none" spc="0" normalizeH="0" baseline="0" noProof="0">
                <a:ln>
                  <a:noFill/>
                </a:ln>
                <a:noFill/>
                <a:effectLst/>
                <a:uLnTx/>
                <a:uFillTx/>
                <a:latin typeface="Arial"/>
                <a:ea typeface="+mn-ea"/>
                <a:cs typeface="+mn-cs"/>
              </a:rPr>
              <a:t>Contribution Limit $270 per month</a:t>
            </a:r>
            <a:r>
              <a:rPr kumimoji="0" lang="en-US" sz="2400" b="0" i="0" u="none" strike="noStrike" kern="1200" cap="none" spc="0" normalizeH="0" baseline="0" noProof="0">
                <a:ln>
                  <a:noFill/>
                </a:ln>
                <a:noFill/>
                <a:effectLst/>
                <a:uLnTx/>
                <a:uFillTx/>
                <a:latin typeface="Arial"/>
                <a:ea typeface="+mn-ea"/>
                <a:cs typeface="+mn-cs"/>
              </a:rPr>
              <a:t> </a:t>
            </a:r>
          </a:p>
          <a:p>
            <a:pPr marL="0" marR="0" lvl="0" indent="0" algn="l" defTabSz="914400" rtl="0" eaLnBrk="1" fontAlgn="auto" latinLnBrk="0" hangingPunct="1">
              <a:lnSpc>
                <a:spcPct val="120000"/>
              </a:lnSpc>
              <a:spcBef>
                <a:spcPts val="0"/>
              </a:spcBef>
              <a:spcAft>
                <a:spcPts val="1200"/>
              </a:spcAft>
              <a:buClrTx/>
              <a:buSzTx/>
              <a:buFontTx/>
              <a:buNone/>
              <a:tabLst/>
              <a:defRPr/>
            </a:pPr>
            <a:r>
              <a:rPr kumimoji="0" lang="en-US" sz="2200" b="0" i="0" u="none" strike="noStrike" kern="1200" cap="none" spc="0" normalizeH="0" baseline="0" noProof="0">
                <a:ln>
                  <a:noFill/>
                </a:ln>
                <a:noFill/>
                <a:effectLst/>
                <a:uLnTx/>
                <a:uFillTx/>
                <a:latin typeface="Arial"/>
                <a:ea typeface="+mn-ea"/>
                <a:cs typeface="+mn-cs"/>
              </a:rPr>
              <a:t>He drives in to work each day, </a:t>
            </a:r>
            <a:br>
              <a:rPr kumimoji="0" lang="en-US" sz="2200" b="0" i="0" u="none" strike="noStrike" kern="1200" cap="none" spc="0" normalizeH="0" baseline="0" noProof="0">
                <a:ln>
                  <a:noFill/>
                </a:ln>
                <a:noFill/>
                <a:effectLst/>
                <a:uLnTx/>
                <a:uFillTx/>
                <a:latin typeface="Arial"/>
                <a:ea typeface="+mn-ea"/>
                <a:cs typeface="+mn-cs"/>
              </a:rPr>
            </a:br>
            <a:r>
              <a:rPr kumimoji="0" lang="en-US" sz="2200" b="0" i="0" u="none" strike="noStrike" kern="1200" cap="none" spc="0" normalizeH="0" baseline="0" noProof="0">
                <a:ln>
                  <a:noFill/>
                </a:ln>
                <a:noFill/>
                <a:effectLst/>
                <a:uLnTx/>
                <a:uFillTx/>
                <a:latin typeface="Arial"/>
                <a:ea typeface="+mn-ea"/>
                <a:cs typeface="+mn-cs"/>
              </a:rPr>
              <a:t>paying for parking at a local </a:t>
            </a:r>
            <a:br>
              <a:rPr kumimoji="0" lang="en-US" sz="2200" b="0" i="0" u="none" strike="noStrike" kern="1200" cap="none" spc="0" normalizeH="0" baseline="0" noProof="0">
                <a:ln>
                  <a:noFill/>
                </a:ln>
                <a:noFill/>
                <a:effectLst/>
                <a:uLnTx/>
                <a:uFillTx/>
                <a:latin typeface="Arial"/>
                <a:ea typeface="+mn-ea"/>
                <a:cs typeface="+mn-cs"/>
              </a:rPr>
            </a:br>
            <a:r>
              <a:rPr kumimoji="0" lang="en-US" sz="2200" b="0" i="0" u="none" strike="noStrike" kern="1200" cap="none" spc="0" normalizeH="0" baseline="0" noProof="0">
                <a:ln>
                  <a:noFill/>
                </a:ln>
                <a:noFill/>
                <a:effectLst/>
                <a:uLnTx/>
                <a:uFillTx/>
                <a:latin typeface="Arial"/>
                <a:ea typeface="+mn-ea"/>
                <a:cs typeface="+mn-cs"/>
              </a:rPr>
              <a:t>garage near his firm’s building. </a:t>
            </a:r>
          </a:p>
        </p:txBody>
      </p:sp>
      <p:sp>
        <p:nvSpPr>
          <p:cNvPr id="13" name="TextBox 12">
            <a:extLst>
              <a:ext uri="{FF2B5EF4-FFF2-40B4-BE49-F238E27FC236}">
                <a16:creationId xmlns:a16="http://schemas.microsoft.com/office/drawing/2014/main" id="{5221C142-1328-4EE9-B7FF-9621F9C189D8}"/>
              </a:ext>
              <a:ext uri="{C183D7F6-B498-43B3-948B-1728B52AA6E4}">
                <adec:decorative xmlns:adec="http://schemas.microsoft.com/office/drawing/2017/decorative" val="1"/>
              </a:ext>
            </a:extLst>
          </p:cNvPr>
          <p:cNvSpPr txBox="1"/>
          <p:nvPr/>
        </p:nvSpPr>
        <p:spPr>
          <a:xfrm>
            <a:off x="458963" y="6091700"/>
            <a:ext cx="4485913"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schemeClr val="tx1">
                    <a:lumMod val="75000"/>
                    <a:lumOff val="25000"/>
                  </a:schemeClr>
                </a:solidFill>
                <a:effectLst/>
                <a:uLnTx/>
                <a:uFillTx/>
                <a:latin typeface="Arial"/>
                <a:ea typeface="+mn-ea"/>
                <a:cs typeface="Arial"/>
              </a:rPr>
              <a:t>1</a:t>
            </a:r>
            <a:r>
              <a:rPr kumimoji="0" lang="en-US" sz="900" b="0" i="0" u="none" strike="noStrike" kern="1200" cap="none" spc="0" normalizeH="0" baseline="0" noProof="0">
                <a:ln>
                  <a:noFill/>
                </a:ln>
                <a:solidFill>
                  <a:schemeClr val="tx1">
                    <a:lumMod val="75000"/>
                    <a:lumOff val="25000"/>
                  </a:schemeClr>
                </a:solidFill>
                <a:effectLst/>
                <a:uLnTx/>
                <a:uFillTx/>
                <a:latin typeface="Arial"/>
                <a:ea typeface="+mn-ea"/>
                <a:cs typeface="Arial"/>
              </a:rPr>
              <a:t>Assumes Camilla pays 20% of her income in federal, State and social security taxes. Actual tax savings may vary and will depend on your HSA contributions, applicable State tax rates and your personal tax situation. Please consult your tax adviser for details. | </a:t>
            </a:r>
            <a:r>
              <a:rPr kumimoji="0" lang="en-US" sz="900" b="0" i="0" u="none" strike="noStrike" kern="1200" cap="none" spc="0" normalizeH="0" baseline="0" noProof="0">
                <a:ln>
                  <a:noFill/>
                </a:ln>
                <a:solidFill>
                  <a:schemeClr val="tx1">
                    <a:lumMod val="75000"/>
                    <a:lumOff val="25000"/>
                  </a:schemeClr>
                </a:solidFill>
                <a:effectLst/>
                <a:uLnTx/>
                <a:uFillTx/>
                <a:latin typeface="Neue Haas Grotesk Text Pro Regular"/>
                <a:ea typeface="+mn-ea"/>
                <a:cs typeface="Calibri"/>
              </a:rPr>
              <a:t>The example used is for illustrative purposes only. </a:t>
            </a:r>
          </a:p>
        </p:txBody>
      </p:sp>
      <p:grpSp>
        <p:nvGrpSpPr>
          <p:cNvPr id="33" name="Group 32">
            <a:extLst>
              <a:ext uri="{FF2B5EF4-FFF2-40B4-BE49-F238E27FC236}">
                <a16:creationId xmlns:a16="http://schemas.microsoft.com/office/drawing/2014/main" id="{119E373E-5B0A-2B92-E4DD-BBF00980EB55}"/>
              </a:ext>
            </a:extLst>
          </p:cNvPr>
          <p:cNvGrpSpPr/>
          <p:nvPr/>
        </p:nvGrpSpPr>
        <p:grpSpPr>
          <a:xfrm>
            <a:off x="852268" y="3429000"/>
            <a:ext cx="5319831" cy="2070471"/>
            <a:chOff x="884371" y="4292719"/>
            <a:chExt cx="5319831" cy="2218711"/>
          </a:xfrm>
        </p:grpSpPr>
        <p:grpSp>
          <p:nvGrpSpPr>
            <p:cNvPr id="34" name="Group 33">
              <a:extLst>
                <a:ext uri="{FF2B5EF4-FFF2-40B4-BE49-F238E27FC236}">
                  <a16:creationId xmlns:a16="http://schemas.microsoft.com/office/drawing/2014/main" id="{90BEB5CC-1018-DE7A-219A-034989E9C99A}"/>
                </a:ext>
              </a:extLst>
            </p:cNvPr>
            <p:cNvGrpSpPr/>
            <p:nvPr/>
          </p:nvGrpSpPr>
          <p:grpSpPr>
            <a:xfrm>
              <a:off x="1589978" y="4292719"/>
              <a:ext cx="4614224" cy="2218711"/>
              <a:chOff x="0" y="3836896"/>
              <a:chExt cx="4614224" cy="2365771"/>
            </a:xfrm>
          </p:grpSpPr>
          <p:sp>
            <p:nvSpPr>
              <p:cNvPr id="38" name="Rectangle 37">
                <a:extLst>
                  <a:ext uri="{FF2B5EF4-FFF2-40B4-BE49-F238E27FC236}">
                    <a16:creationId xmlns:a16="http://schemas.microsoft.com/office/drawing/2014/main" id="{E944DCB9-1790-99D0-4171-580AB7ADE9DB}"/>
                  </a:ext>
                </a:extLst>
              </p:cNvPr>
              <p:cNvSpPr/>
              <p:nvPr/>
            </p:nvSpPr>
            <p:spPr>
              <a:xfrm>
                <a:off x="114300" y="3836896"/>
                <a:ext cx="4499924" cy="2365771"/>
              </a:xfrm>
              <a:prstGeom prst="rect">
                <a:avLst/>
              </a:prstGeom>
              <a:solidFill>
                <a:srgbClr val="4F2883"/>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AAC6"/>
                  </a:solidFill>
                  <a:effectLst/>
                  <a:uLnTx/>
                  <a:uFillTx/>
                  <a:latin typeface="Arial" panose="020B0604020202020204"/>
                  <a:ea typeface="+mn-ea"/>
                  <a:cs typeface="+mn-cs"/>
                </a:endParaRPr>
              </a:p>
            </p:txBody>
          </p:sp>
          <p:sp>
            <p:nvSpPr>
              <p:cNvPr id="39" name="Rectangle 38">
                <a:extLst>
                  <a:ext uri="{FF2B5EF4-FFF2-40B4-BE49-F238E27FC236}">
                    <a16:creationId xmlns:a16="http://schemas.microsoft.com/office/drawing/2014/main" id="{88899E46-0C7E-0E51-4035-B583D77EEA99}"/>
                  </a:ext>
                </a:extLst>
              </p:cNvPr>
              <p:cNvSpPr/>
              <p:nvPr/>
            </p:nvSpPr>
            <p:spPr>
              <a:xfrm>
                <a:off x="0" y="3836896"/>
                <a:ext cx="4499924" cy="2365771"/>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AAC6"/>
                  </a:solidFill>
                  <a:effectLst/>
                  <a:uLnTx/>
                  <a:uFillTx/>
                  <a:latin typeface="Arial" panose="020B0604020202020204"/>
                  <a:ea typeface="+mn-ea"/>
                  <a:cs typeface="+mn-cs"/>
                </a:endParaRPr>
              </a:p>
            </p:txBody>
          </p:sp>
        </p:grpSp>
        <p:sp>
          <p:nvSpPr>
            <p:cNvPr id="35" name="Content Placeholder 7">
              <a:extLst>
                <a:ext uri="{FF2B5EF4-FFF2-40B4-BE49-F238E27FC236}">
                  <a16:creationId xmlns:a16="http://schemas.microsoft.com/office/drawing/2014/main" id="{4C5750FD-D296-3CC4-01FD-A588DC1025EA}"/>
                </a:ext>
              </a:extLst>
            </p:cNvPr>
            <p:cNvSpPr txBox="1">
              <a:spLocks/>
            </p:cNvSpPr>
            <p:nvPr/>
          </p:nvSpPr>
          <p:spPr>
            <a:xfrm>
              <a:off x="884371" y="4772292"/>
              <a:ext cx="1830725" cy="1356143"/>
            </a:xfrm>
            <a:prstGeom prst="rect">
              <a:avLst/>
            </a:prstGeom>
          </p:spPr>
          <p:txBody>
            <a:bodyPr lIns="0" tIns="0" rIns="0" bIns="0"/>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2A2C2C"/>
                  </a:solidFill>
                  <a:effectLst/>
                  <a:uLnTx/>
                  <a:uFillTx/>
                  <a:latin typeface="Arial"/>
                  <a:ea typeface="+mn-ea"/>
                  <a:cs typeface="+mn-cs"/>
                </a:rPr>
                <a:t>Camilla</a:t>
              </a:r>
              <a:br>
                <a:rPr kumimoji="0" lang="en-US" sz="2000" b="0" i="0" u="none" strike="noStrike" kern="1200" cap="none" spc="0" normalizeH="0" baseline="0" noProof="0">
                  <a:ln>
                    <a:noFill/>
                  </a:ln>
                  <a:solidFill>
                    <a:srgbClr val="2A2C2C"/>
                  </a:solidFill>
                  <a:effectLst/>
                  <a:uLnTx/>
                  <a:uFillTx/>
                  <a:latin typeface="Arial"/>
                  <a:ea typeface="+mn-ea"/>
                  <a:cs typeface="+mn-cs"/>
                </a:rPr>
              </a:br>
              <a:r>
                <a:rPr kumimoji="0" lang="en-US" sz="2000" b="0" i="0" u="none" strike="noStrike" kern="1200" cap="none" spc="0" normalizeH="0" baseline="0" noProof="0">
                  <a:ln>
                    <a:noFill/>
                  </a:ln>
                  <a:solidFill>
                    <a:srgbClr val="2A2C2C"/>
                  </a:solidFill>
                  <a:effectLst/>
                  <a:uLnTx/>
                  <a:uFillTx/>
                  <a:latin typeface="Arial"/>
                  <a:ea typeface="+mn-ea"/>
                  <a:cs typeface="+mn-cs"/>
                </a:rPr>
                <a:t>contributes</a:t>
              </a:r>
            </a:p>
            <a:p>
              <a:pPr marL="0" marR="0" lvl="0" indent="0" algn="l" defTabSz="914400" rtl="0" eaLnBrk="1" fontAlgn="auto" latinLnBrk="0" hangingPunct="1">
                <a:lnSpc>
                  <a:spcPct val="100000"/>
                </a:lnSpc>
                <a:spcBef>
                  <a:spcPts val="0"/>
                </a:spcBef>
                <a:spcAft>
                  <a:spcPts val="600"/>
                </a:spcAft>
                <a:buClrTx/>
                <a:buSzTx/>
                <a:buFont typeface="Wingdings" pitchFamily="2" charset="2"/>
                <a:buNone/>
                <a:tabLst/>
                <a:defRPr/>
              </a:pPr>
              <a:r>
                <a:rPr kumimoji="0" lang="en-US" sz="3200" b="1" i="0" u="none" strike="noStrike" kern="1200" cap="none" spc="0" normalizeH="0" baseline="0" noProof="0">
                  <a:ln>
                    <a:noFill/>
                  </a:ln>
                  <a:solidFill>
                    <a:srgbClr val="007F93"/>
                  </a:solidFill>
                  <a:effectLst/>
                  <a:uLnTx/>
                  <a:uFillTx/>
                  <a:latin typeface="Arial"/>
                  <a:ea typeface="+mn-ea"/>
                  <a:cs typeface="+mn-cs"/>
                </a:rPr>
                <a:t>$2,400</a:t>
              </a:r>
              <a:endParaRPr kumimoji="0" lang="en-US" sz="2000" b="0" i="0" u="none" strike="noStrike" kern="1200" cap="none" spc="0" normalizeH="0" baseline="0" noProof="0">
                <a:ln>
                  <a:noFill/>
                </a:ln>
                <a:solidFill>
                  <a:srgbClr val="007F93"/>
                </a:solidFill>
                <a:effectLst/>
                <a:uLnTx/>
                <a:uFillTx/>
                <a:latin typeface="Arial"/>
                <a:ea typeface="+mn-ea"/>
                <a:cs typeface="+mn-cs"/>
              </a:endParaRPr>
            </a:p>
            <a:p>
              <a:pPr marL="309026" marR="0" lvl="0" indent="-298443" algn="l" defTabSz="609570" rtl="0" eaLnBrk="1" fontAlgn="auto" latinLnBrk="0" hangingPunct="1">
                <a:lnSpc>
                  <a:spcPct val="100000"/>
                </a:lnSpc>
                <a:spcBef>
                  <a:spcPts val="0"/>
                </a:spcBef>
                <a:spcAft>
                  <a:spcPts val="600"/>
                </a:spcAft>
                <a:buClr>
                  <a:srgbClr val="2A2C2C"/>
                </a:buClr>
                <a:buSzTx/>
                <a:buFont typeface="Wingdings" pitchFamily="2" charset="2"/>
                <a:buChar char="ü"/>
                <a:tabLst/>
                <a:defRPr/>
              </a:pPr>
              <a:endParaRPr kumimoji="0" lang="en-US" sz="2000" b="0" i="0" u="none" strike="noStrike" kern="1200" cap="none" spc="0" normalizeH="0" baseline="0" noProof="0">
                <a:ln>
                  <a:noFill/>
                </a:ln>
                <a:solidFill>
                  <a:srgbClr val="2A2C2C"/>
                </a:solidFill>
                <a:effectLst/>
                <a:uLnTx/>
                <a:uFillTx/>
                <a:latin typeface="Arial" panose="020B0604020202020204" pitchFamily="34" charset="0"/>
                <a:ea typeface="+mn-ea"/>
                <a:cs typeface="Arial" panose="020B0604020202020204" pitchFamily="34" charset="0"/>
              </a:endParaRPr>
            </a:p>
          </p:txBody>
        </p:sp>
        <p:sp>
          <p:nvSpPr>
            <p:cNvPr id="36" name="Content Placeholder 7">
              <a:extLst>
                <a:ext uri="{FF2B5EF4-FFF2-40B4-BE49-F238E27FC236}">
                  <a16:creationId xmlns:a16="http://schemas.microsoft.com/office/drawing/2014/main" id="{36593338-33A3-8AB5-F8DE-76A2622B84D3}"/>
                </a:ext>
              </a:extLst>
            </p:cNvPr>
            <p:cNvSpPr txBox="1">
              <a:spLocks/>
            </p:cNvSpPr>
            <p:nvPr/>
          </p:nvSpPr>
          <p:spPr>
            <a:xfrm>
              <a:off x="3741512" y="4772292"/>
              <a:ext cx="2186871" cy="1356143"/>
            </a:xfrm>
            <a:prstGeom prst="rect">
              <a:avLst/>
            </a:prstGeom>
          </p:spPr>
          <p:txBody>
            <a:bodyPr lIns="0" tIns="0" rIns="0" bIns="0"/>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2A2C2C"/>
                  </a:solidFill>
                  <a:effectLst/>
                  <a:uLnTx/>
                  <a:uFillTx/>
                  <a:latin typeface="Arial"/>
                  <a:ea typeface="+mn-ea"/>
                  <a:cs typeface="+mn-cs"/>
                </a:rPr>
                <a:t>Her annual</a:t>
              </a:r>
              <a:br>
                <a:rPr kumimoji="0" lang="en-US" sz="2000" b="0" i="0" u="none" strike="noStrike" kern="1200" cap="none" spc="0" normalizeH="0" baseline="0" noProof="0">
                  <a:ln>
                    <a:noFill/>
                  </a:ln>
                  <a:solidFill>
                    <a:srgbClr val="2A2C2C"/>
                  </a:solidFill>
                  <a:effectLst/>
                  <a:uLnTx/>
                  <a:uFillTx/>
                  <a:latin typeface="Arial"/>
                  <a:ea typeface="+mn-ea"/>
                  <a:cs typeface="+mn-cs"/>
                </a:rPr>
              </a:br>
              <a:r>
                <a:rPr kumimoji="0" lang="en-US" sz="2000" b="0" i="0" u="none" strike="noStrike" kern="1200" cap="none" spc="0" normalizeH="0" baseline="0" noProof="0">
                  <a:ln>
                    <a:noFill/>
                  </a:ln>
                  <a:solidFill>
                    <a:srgbClr val="2A2C2C"/>
                  </a:solidFill>
                  <a:effectLst/>
                  <a:uLnTx/>
                  <a:uFillTx/>
                  <a:latin typeface="Arial"/>
                  <a:ea typeface="+mn-ea"/>
                  <a:cs typeface="+mn-cs"/>
                </a:rPr>
                <a:t>tax savings</a:t>
              </a:r>
              <a:r>
                <a:rPr kumimoji="0" lang="en-US" sz="2000" b="0" i="0" u="none" strike="noStrike" kern="1200" cap="none" spc="0" normalizeH="0" baseline="30000" noProof="0">
                  <a:ln>
                    <a:noFill/>
                  </a:ln>
                  <a:solidFill>
                    <a:srgbClr val="2A2C2C"/>
                  </a:solidFill>
                  <a:effectLst/>
                  <a:uLnTx/>
                  <a:uFillTx/>
                  <a:latin typeface="Arial"/>
                  <a:ea typeface="+mn-ea"/>
                  <a:cs typeface="+mn-cs"/>
                </a:rPr>
                <a:t>1</a:t>
              </a:r>
              <a:endParaRPr kumimoji="0" lang="en-US" sz="2000" b="0" i="0" u="none" strike="noStrike" kern="1200" cap="none" spc="0" normalizeH="0" baseline="0" noProof="0">
                <a:ln>
                  <a:noFill/>
                </a:ln>
                <a:solidFill>
                  <a:srgbClr val="2A2C2C"/>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Wingdings" pitchFamily="2" charset="2"/>
                <a:buNone/>
                <a:tabLst/>
                <a:defRPr/>
              </a:pPr>
              <a:r>
                <a:rPr kumimoji="0" lang="en-US" sz="3200" b="1" i="0" u="none" strike="noStrike" kern="1200" cap="none" spc="0" normalizeH="0" baseline="0" noProof="0">
                  <a:ln>
                    <a:noFill/>
                  </a:ln>
                  <a:solidFill>
                    <a:srgbClr val="007F93"/>
                  </a:solidFill>
                  <a:effectLst/>
                  <a:uLnTx/>
                  <a:uFillTx/>
                  <a:latin typeface="Arial"/>
                  <a:ea typeface="+mn-ea"/>
                  <a:cs typeface="+mn-cs"/>
                </a:rPr>
                <a:t>$480</a:t>
              </a:r>
              <a:endParaRPr kumimoji="0" lang="en-US" sz="3200" b="0" i="0" u="none" strike="noStrike" kern="1200" cap="none" spc="0" normalizeH="0" baseline="0" noProof="0">
                <a:ln>
                  <a:noFill/>
                </a:ln>
                <a:solidFill>
                  <a:srgbClr val="007F93"/>
                </a:solidFill>
                <a:effectLst/>
                <a:uLnTx/>
                <a:uFillTx/>
                <a:latin typeface="Arial"/>
                <a:ea typeface="+mn-ea"/>
                <a:cs typeface="+mn-cs"/>
              </a:endParaRPr>
            </a:p>
            <a:p>
              <a:pPr marL="309026" marR="0" lvl="0" indent="-298443" algn="l" defTabSz="609570" rtl="0" eaLnBrk="1" fontAlgn="auto" latinLnBrk="0" hangingPunct="1">
                <a:lnSpc>
                  <a:spcPct val="100000"/>
                </a:lnSpc>
                <a:spcBef>
                  <a:spcPts val="0"/>
                </a:spcBef>
                <a:spcAft>
                  <a:spcPts val="600"/>
                </a:spcAft>
                <a:buClr>
                  <a:srgbClr val="2A2C2C"/>
                </a:buClr>
                <a:buSzTx/>
                <a:buFont typeface="Wingdings" pitchFamily="2" charset="2"/>
                <a:buChar char="ü"/>
                <a:tabLst/>
                <a:defRPr/>
              </a:pPr>
              <a:endParaRPr kumimoji="0" lang="en-US" sz="2000" b="0" i="0" u="none" strike="noStrike" kern="1200" cap="none" spc="0" normalizeH="0" baseline="0" noProof="0">
                <a:ln>
                  <a:noFill/>
                </a:ln>
                <a:solidFill>
                  <a:srgbClr val="2A2C2C"/>
                </a:solidFill>
                <a:effectLst/>
                <a:uLnTx/>
                <a:uFillTx/>
                <a:latin typeface="Arial" panose="020B0604020202020204" pitchFamily="34" charset="0"/>
                <a:ea typeface="+mn-ea"/>
                <a:cs typeface="Arial" panose="020B0604020202020204" pitchFamily="34" charset="0"/>
              </a:endParaRPr>
            </a:p>
          </p:txBody>
        </p:sp>
        <p:sp>
          <p:nvSpPr>
            <p:cNvPr id="37" name="Triangle 36">
              <a:extLst>
                <a:ext uri="{FF2B5EF4-FFF2-40B4-BE49-F238E27FC236}">
                  <a16:creationId xmlns:a16="http://schemas.microsoft.com/office/drawing/2014/main" id="{0982CA73-1D6B-B07A-85B9-FCD36DDFF859}"/>
                </a:ext>
              </a:extLst>
            </p:cNvPr>
            <p:cNvSpPr/>
            <p:nvPr/>
          </p:nvSpPr>
          <p:spPr>
            <a:xfrm rot="5400000">
              <a:off x="2154015" y="5338100"/>
              <a:ext cx="1636878" cy="224527"/>
            </a:xfrm>
            <a:prstGeom prst="triangle">
              <a:avLst/>
            </a:prstGeom>
            <a:solidFill>
              <a:srgbClr val="FFFFFF"/>
            </a:solidFill>
            <a:ln w="9525" cap="flat" cmpd="sng" algn="ctr">
              <a:noFill/>
              <a:prstDash val="solid"/>
            </a:ln>
            <a:effectLst>
              <a:outerShdw blurRad="38100" dist="25400" dir="900000" algn="tl" rotWithShape="0">
                <a:prstClr val="black">
                  <a:alpha val="15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AAC6"/>
                </a:solidFill>
                <a:effectLst/>
                <a:uLnTx/>
                <a:uFillTx/>
                <a:latin typeface="Arial" panose="020B0604020202020204"/>
                <a:ea typeface="+mn-ea"/>
                <a:cs typeface="+mn-cs"/>
              </a:endParaRPr>
            </a:p>
          </p:txBody>
        </p:sp>
      </p:grpSp>
      <p:sp>
        <p:nvSpPr>
          <p:cNvPr id="31" name="Content Placeholder 7">
            <a:extLst>
              <a:ext uri="{FF2B5EF4-FFF2-40B4-BE49-F238E27FC236}">
                <a16:creationId xmlns:a16="http://schemas.microsoft.com/office/drawing/2014/main" id="{42EE3165-13F4-F170-671D-AC12F7B9B16C}"/>
              </a:ext>
            </a:extLst>
          </p:cNvPr>
          <p:cNvSpPr txBox="1">
            <a:spLocks/>
          </p:cNvSpPr>
          <p:nvPr/>
        </p:nvSpPr>
        <p:spPr>
          <a:xfrm>
            <a:off x="853018" y="1376657"/>
            <a:ext cx="3989856" cy="2084477"/>
          </a:xfrm>
          <a:prstGeom prst="rect">
            <a:avLst/>
          </a:prstGeom>
        </p:spPr>
        <p:txBody>
          <a:bodyPr lIns="0" tIns="0" rIns="0" bIns="0" anchor="t"/>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1200"/>
              </a:spcAft>
              <a:buClrTx/>
              <a:buSzTx/>
              <a:buFontTx/>
              <a:buNone/>
              <a:tabLst/>
              <a:defRPr/>
            </a:pPr>
            <a:r>
              <a:rPr kumimoji="0" lang="en-US" sz="2800" b="1" i="0" u="none" strike="noStrike" kern="1200" cap="none" spc="0" normalizeH="0" baseline="0" noProof="0">
                <a:ln>
                  <a:noFill/>
                </a:ln>
                <a:solidFill>
                  <a:srgbClr val="2A2C2C"/>
                </a:solidFill>
                <a:effectLst/>
                <a:uLnTx/>
                <a:uFillTx/>
                <a:latin typeface="Arial"/>
                <a:ea typeface="+mn-ea"/>
                <a:cs typeface="+mn-cs"/>
              </a:rPr>
              <a:t>Individual Plan</a:t>
            </a:r>
            <a:br>
              <a:rPr lang="en-US" sz="2800" b="0" i="0" u="none" strike="noStrike" kern="1200" cap="none" spc="600" normalizeH="0" baseline="0" noProof="0">
                <a:ln>
                  <a:noFill/>
                </a:ln>
                <a:effectLst/>
                <a:uLnTx/>
                <a:uFillTx/>
                <a:latin typeface="Arial"/>
              </a:rPr>
            </a:br>
            <a:r>
              <a:rPr kumimoji="0" lang="en-US" sz="2000" b="0" i="0" u="none" strike="noStrike" kern="1200" cap="none" spc="0" normalizeH="0" baseline="0" noProof="0">
                <a:ln>
                  <a:noFill/>
                </a:ln>
                <a:solidFill>
                  <a:srgbClr val="2A2C2C"/>
                </a:solidFill>
                <a:effectLst/>
                <a:uLnTx/>
                <a:uFillTx/>
                <a:latin typeface="Arial"/>
                <a:ea typeface="+mn-ea"/>
                <a:cs typeface="+mn-cs"/>
              </a:rPr>
              <a:t>Contribution Limit </a:t>
            </a:r>
            <a:r>
              <a:rPr kumimoji="0" lang="en-US" i="0" u="none" strike="noStrike" kern="1200" cap="none" spc="0" normalizeH="0" baseline="0" noProof="0">
                <a:ln>
                  <a:noFill/>
                </a:ln>
                <a:solidFill>
                  <a:srgbClr val="2A2C2C"/>
                </a:solidFill>
                <a:effectLst/>
                <a:uLnTx/>
                <a:uFillTx/>
                <a:latin typeface="Arial"/>
                <a:ea typeface="+mn-ea"/>
                <a:cs typeface="+mn-cs"/>
              </a:rPr>
              <a:t>$</a:t>
            </a:r>
            <a:r>
              <a:rPr lang="en-US">
                <a:solidFill>
                  <a:srgbClr val="2A2C2C"/>
                </a:solidFill>
                <a:latin typeface="Arial"/>
              </a:rPr>
              <a:t>4,150</a:t>
            </a:r>
            <a:endParaRPr lang="en-US" i="0" u="none" strike="noStrike" kern="1200" cap="none" spc="0" normalizeH="0" baseline="0" noProof="0">
              <a:ln>
                <a:noFill/>
              </a:ln>
              <a:solidFill>
                <a:srgbClr val="2A2C2C"/>
              </a:solidFill>
              <a:effectLst/>
              <a:uLnTx/>
              <a:uFillTx/>
              <a:latin typeface="Arial"/>
              <a:cs typeface="Arial"/>
            </a:endParaRPr>
          </a:p>
          <a:p>
            <a:pPr marL="0" indent="0">
              <a:lnSpc>
                <a:spcPct val="130000"/>
              </a:lnSpc>
              <a:spcAft>
                <a:spcPts val="1200"/>
              </a:spcAft>
              <a:buNone/>
            </a:pPr>
            <a:r>
              <a:rPr lang="en-US" sz="1600" b="0">
                <a:latin typeface="NeueHaasGroteskText Pro"/>
              </a:rPr>
              <a:t>She decides to use the money she </a:t>
            </a:r>
            <a:br>
              <a:rPr lang="en-US" sz="1600" b="0"/>
            </a:br>
            <a:r>
              <a:rPr lang="en-US" sz="1600" b="0">
                <a:latin typeface="NeueHaasGroteskText Pro"/>
              </a:rPr>
              <a:t>saves on premiums to fund an HSA.</a:t>
            </a:r>
            <a:endParaRPr lang="en-US" sz="1600" b="0">
              <a:latin typeface="NeueHaasGroteskText Pro"/>
              <a:cs typeface="Arial"/>
            </a:endParaRPr>
          </a:p>
          <a:p>
            <a:pPr marL="308610" marR="0" lvl="0" indent="-297815" algn="l" defTabSz="609570" rtl="0" eaLnBrk="1" fontAlgn="auto" latinLnBrk="0" hangingPunct="1">
              <a:lnSpc>
                <a:spcPct val="120000"/>
              </a:lnSpc>
              <a:spcBef>
                <a:spcPts val="0"/>
              </a:spcBef>
              <a:spcAft>
                <a:spcPts val="1200"/>
              </a:spcAft>
              <a:buClr>
                <a:srgbClr val="2A2C2C"/>
              </a:buClr>
              <a:buSzTx/>
              <a:buFont typeface="Wingdings" pitchFamily="2" charset="2"/>
              <a:buChar char="ü"/>
              <a:tabLst/>
              <a:defRPr/>
            </a:pPr>
            <a:endParaRPr lang="en-US" sz="2000" b="0" i="0" u="none" strike="noStrike" kern="1200" cap="none" spc="0" normalizeH="0" baseline="0" noProof="0">
              <a:ln>
                <a:noFill/>
              </a:ln>
              <a:solidFill>
                <a:srgbClr val="2A2C2C"/>
              </a:solidFill>
              <a:effectLst/>
              <a:uLnTx/>
              <a:uFillTx/>
              <a:latin typeface="Arial" panose="020B0604020202020204" pitchFamily="34" charset="0"/>
              <a:cs typeface="Arial" panose="020B0604020202020204" pitchFamily="34" charset="0"/>
            </a:endParaRPr>
          </a:p>
        </p:txBody>
      </p:sp>
      <p:sp>
        <p:nvSpPr>
          <p:cNvPr id="18" name="Title 17">
            <a:extLst>
              <a:ext uri="{FF2B5EF4-FFF2-40B4-BE49-F238E27FC236}">
                <a16:creationId xmlns:a16="http://schemas.microsoft.com/office/drawing/2014/main" id="{558FB026-3473-D311-2F14-BAAD72B23198}"/>
              </a:ext>
            </a:extLst>
          </p:cNvPr>
          <p:cNvSpPr>
            <a:spLocks noGrp="1"/>
          </p:cNvSpPr>
          <p:nvPr>
            <p:ph type="title"/>
          </p:nvPr>
        </p:nvSpPr>
        <p:spPr>
          <a:xfrm>
            <a:off x="853442" y="365759"/>
            <a:ext cx="3913369" cy="676724"/>
          </a:xfrm>
        </p:spPr>
        <p:txBody>
          <a:bodyPr/>
          <a:lstStyle/>
          <a:p>
            <a:r>
              <a:rPr lang="en-US" sz="4270">
                <a:latin typeface="Arial" panose="020B0604020202020204" pitchFamily="34" charset="0"/>
                <a:cs typeface="Arial" panose="020B0604020202020204" pitchFamily="34" charset="0"/>
              </a:rPr>
              <a:t>Meet Camilla</a:t>
            </a:r>
            <a:endParaRPr lang="en-US" sz="4270"/>
          </a:p>
        </p:txBody>
      </p:sp>
    </p:spTree>
    <p:extLst>
      <p:ext uri="{BB962C8B-B14F-4D97-AF65-F5344CB8AC3E}">
        <p14:creationId xmlns:p14="http://schemas.microsoft.com/office/powerpoint/2010/main" val="2879244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809F544-68F8-AD2D-6720-5CA9CE486FF3}"/>
              </a:ext>
            </a:extLst>
          </p:cNvPr>
          <p:cNvGrpSpPr/>
          <p:nvPr/>
        </p:nvGrpSpPr>
        <p:grpSpPr>
          <a:xfrm>
            <a:off x="5096450" y="0"/>
            <a:ext cx="7095550" cy="6858000"/>
            <a:chOff x="5096447" y="0"/>
            <a:chExt cx="7095550" cy="6858000"/>
          </a:xfrm>
        </p:grpSpPr>
        <p:pic>
          <p:nvPicPr>
            <p:cNvPr id="13" name="Picture 12" descr="A picture containing person, wall, indoor, person&#10;&#10;Description automatically generated">
              <a:extLst>
                <a:ext uri="{FF2B5EF4-FFF2-40B4-BE49-F238E27FC236}">
                  <a16:creationId xmlns:a16="http://schemas.microsoft.com/office/drawing/2014/main" id="{C3A00D51-B1B6-0971-B0D6-E91C351FDD2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17432" y="0"/>
              <a:ext cx="7074565" cy="6858000"/>
            </a:xfrm>
            <a:prstGeom prst="rect">
              <a:avLst/>
            </a:prstGeom>
          </p:spPr>
        </p:pic>
        <p:sp>
          <p:nvSpPr>
            <p:cNvPr id="16" name="Rectangle 15">
              <a:extLst>
                <a:ext uri="{FF2B5EF4-FFF2-40B4-BE49-F238E27FC236}">
                  <a16:creationId xmlns:a16="http://schemas.microsoft.com/office/drawing/2014/main" id="{980C424D-1DC0-C277-BEE7-F798A4B45A31}"/>
                </a:ext>
              </a:extLst>
            </p:cNvPr>
            <p:cNvSpPr/>
            <p:nvPr/>
          </p:nvSpPr>
          <p:spPr>
            <a:xfrm>
              <a:off x="5096447" y="0"/>
              <a:ext cx="3161351" cy="6858000"/>
            </a:xfrm>
            <a:prstGeom prst="rect">
              <a:avLst/>
            </a:prstGeom>
            <a:gradFill flip="none" rotWithShape="1">
              <a:gsLst>
                <a:gs pos="34000">
                  <a:schemeClr val="bg1"/>
                </a:gs>
                <a:gs pos="82000">
                  <a:schemeClr val="bg1">
                    <a:alpha val="0"/>
                  </a:schemeClr>
                </a:gs>
              </a:gsLst>
              <a:lin ang="36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AC6"/>
                </a:solidFill>
                <a:latin typeface="Oswald" panose="02000506000000020004" pitchFamily="2" charset="0"/>
              </a:endParaRPr>
            </a:p>
          </p:txBody>
        </p:sp>
        <p:sp>
          <p:nvSpPr>
            <p:cNvPr id="17" name="Rectangle 16">
              <a:extLst>
                <a:ext uri="{FF2B5EF4-FFF2-40B4-BE49-F238E27FC236}">
                  <a16:creationId xmlns:a16="http://schemas.microsoft.com/office/drawing/2014/main" id="{0EE4ECFC-DA9B-F012-3B78-47820557B223}"/>
                </a:ext>
              </a:extLst>
            </p:cNvPr>
            <p:cNvSpPr/>
            <p:nvPr/>
          </p:nvSpPr>
          <p:spPr>
            <a:xfrm flipV="1">
              <a:off x="5256868" y="0"/>
              <a:ext cx="3161351" cy="6858000"/>
            </a:xfrm>
            <a:prstGeom prst="rect">
              <a:avLst/>
            </a:prstGeom>
            <a:gradFill flip="none" rotWithShape="1">
              <a:gsLst>
                <a:gs pos="34000">
                  <a:schemeClr val="bg1"/>
                </a:gs>
                <a:gs pos="82000">
                  <a:schemeClr val="bg1">
                    <a:alpha val="0"/>
                  </a:schemeClr>
                </a:gs>
              </a:gsLst>
              <a:lin ang="36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AC6"/>
                </a:solidFill>
                <a:latin typeface="Oswald" panose="02000506000000020004" pitchFamily="2" charset="0"/>
              </a:endParaRPr>
            </a:p>
          </p:txBody>
        </p:sp>
      </p:grpSp>
      <p:sp>
        <p:nvSpPr>
          <p:cNvPr id="15" name="Rectangle 14">
            <a:extLst>
              <a:ext uri="{FF2B5EF4-FFF2-40B4-BE49-F238E27FC236}">
                <a16:creationId xmlns:a16="http://schemas.microsoft.com/office/drawing/2014/main" id="{0BB8E39E-8883-7FC3-A469-086669AD23FC}"/>
              </a:ext>
              <a:ext uri="{C183D7F6-B498-43B3-948B-1728B52AA6E4}">
                <adec:decorative xmlns:adec="http://schemas.microsoft.com/office/drawing/2017/decorative" val="1"/>
              </a:ext>
            </a:extLst>
          </p:cNvPr>
          <p:cNvSpPr/>
          <p:nvPr/>
        </p:nvSpPr>
        <p:spPr>
          <a:xfrm flipV="1">
            <a:off x="4397298" y="1202"/>
            <a:ext cx="5543513" cy="6856798"/>
          </a:xfrm>
          <a:prstGeom prst="rect">
            <a:avLst/>
          </a:prstGeom>
          <a:gradFill flip="none" rotWithShape="1">
            <a:gsLst>
              <a:gs pos="87000">
                <a:schemeClr val="bg1">
                  <a:alpha val="0"/>
                </a:schemeClr>
              </a:gs>
              <a:gs pos="7000">
                <a:schemeClr val="bg1"/>
              </a:gs>
            </a:gsLst>
            <a:lin ang="4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AAC6"/>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B0CE78EE-80F1-276C-2D7A-777E841E4E4F}"/>
              </a:ext>
              <a:ext uri="{C183D7F6-B498-43B3-948B-1728B52AA6E4}">
                <adec:decorative xmlns:adec="http://schemas.microsoft.com/office/drawing/2017/decorative" val="1"/>
              </a:ext>
            </a:extLst>
          </p:cNvPr>
          <p:cNvSpPr/>
          <p:nvPr/>
        </p:nvSpPr>
        <p:spPr>
          <a:xfrm flipV="1">
            <a:off x="3982961" y="1202"/>
            <a:ext cx="4802067" cy="6856798"/>
          </a:xfrm>
          <a:prstGeom prst="rect">
            <a:avLst/>
          </a:prstGeom>
          <a:gradFill flip="none" rotWithShape="1">
            <a:gsLst>
              <a:gs pos="87000">
                <a:schemeClr val="bg1">
                  <a:alpha val="0"/>
                </a:schemeClr>
              </a:gs>
              <a:gs pos="7000">
                <a:schemeClr val="bg1"/>
              </a:gs>
            </a:gsLst>
            <a:lin ang="4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AAC6"/>
              </a:solidFill>
              <a:effectLst/>
              <a:uLnTx/>
              <a:uFillTx/>
              <a:latin typeface="Arial" panose="020B0604020202020204" pitchFamily="34" charset="0"/>
              <a:ea typeface="+mn-ea"/>
              <a:cs typeface="Arial" panose="020B0604020202020204" pitchFamily="34" charset="0"/>
            </a:endParaRPr>
          </a:p>
        </p:txBody>
      </p:sp>
      <p:sp>
        <p:nvSpPr>
          <p:cNvPr id="6" name="Content Placeholder 5">
            <a:extLst>
              <a:ext uri="{FF2B5EF4-FFF2-40B4-BE49-F238E27FC236}">
                <a16:creationId xmlns:a16="http://schemas.microsoft.com/office/drawing/2014/main" id="{69119ABC-A5D1-4D5C-B67B-FA92E7AA6071}"/>
              </a:ext>
            </a:extLst>
          </p:cNvPr>
          <p:cNvSpPr>
            <a:spLocks noGrp="1"/>
          </p:cNvSpPr>
          <p:nvPr>
            <p:ph sz="quarter" idx="4294967295"/>
          </p:nvPr>
        </p:nvSpPr>
        <p:spPr>
          <a:xfrm>
            <a:off x="924904" y="2925576"/>
            <a:ext cx="2805449" cy="2970622"/>
          </a:xfrm>
        </p:spPr>
        <p:txBody>
          <a:bodyPr vert="horz" lIns="0" tIns="0" rIns="0" bIns="0" rtlCol="0" anchor="t">
            <a:noAutofit/>
          </a:bodyPr>
          <a:lstStyle/>
          <a:p>
            <a:pPr marL="0" indent="0">
              <a:buNone/>
            </a:pPr>
            <a:r>
              <a:rPr lang="en-US" sz="1700" b="1">
                <a:latin typeface="Arial" panose="020B0604020202020204" pitchFamily="34" charset="0"/>
                <a:cs typeface="Arial" panose="020B0604020202020204" pitchFamily="34" charset="0"/>
              </a:rPr>
              <a:t>Without an HSA</a:t>
            </a:r>
          </a:p>
          <a:p>
            <a:pPr marL="0" indent="0">
              <a:buNone/>
            </a:pPr>
            <a:r>
              <a:rPr lang="en-US" sz="1300">
                <a:latin typeface="Arial" panose="020B0604020202020204" pitchFamily="34" charset="0"/>
                <a:cs typeface="Arial" panose="020B0604020202020204" pitchFamily="34" charset="0"/>
              </a:rPr>
              <a:t>+ $1,000 from paycheck</a:t>
            </a:r>
          </a:p>
          <a:p>
            <a:pPr marL="0" indent="0">
              <a:buNone/>
            </a:pPr>
            <a:r>
              <a:rPr lang="en-US" sz="1300">
                <a:latin typeface="Arial" panose="020B0604020202020204" pitchFamily="34" charset="0"/>
                <a:cs typeface="Arial" panose="020B0604020202020204" pitchFamily="34" charset="0"/>
              </a:rPr>
              <a:t>- $200 to taxes</a:t>
            </a:r>
          </a:p>
          <a:p>
            <a:pPr marL="0" indent="0">
              <a:spcAft>
                <a:spcPts val="2000"/>
              </a:spcAft>
              <a:buNone/>
            </a:pPr>
            <a:r>
              <a:rPr lang="en-US" sz="1300">
                <a:latin typeface="Arial" panose="020B0604020202020204" pitchFamily="34" charset="0"/>
                <a:cs typeface="Arial" panose="020B0604020202020204" pitchFamily="34" charset="0"/>
              </a:rPr>
              <a:t>- $700 hospital bill</a:t>
            </a:r>
          </a:p>
          <a:p>
            <a:pPr marL="0" indent="0">
              <a:lnSpc>
                <a:spcPct val="100000"/>
              </a:lnSpc>
              <a:spcAft>
                <a:spcPts val="0"/>
              </a:spcAft>
              <a:buNone/>
            </a:pPr>
            <a:r>
              <a:rPr lang="en-US" sz="3200" b="1">
                <a:latin typeface="Arial" panose="020B0604020202020204" pitchFamily="34" charset="0"/>
                <a:cs typeface="Arial" panose="020B0604020202020204" pitchFamily="34" charset="0"/>
              </a:rPr>
              <a:t>$100</a:t>
            </a:r>
            <a:br>
              <a:rPr lang="en-US" sz="2400">
                <a:latin typeface="Arial" panose="020B0604020202020204" pitchFamily="34" charset="0"/>
                <a:cs typeface="Arial" panose="020B0604020202020204" pitchFamily="34" charset="0"/>
              </a:rPr>
            </a:br>
            <a:r>
              <a:rPr lang="en-US" sz="1700">
                <a:latin typeface="Arial" panose="020B0604020202020204" pitchFamily="34" charset="0"/>
                <a:cs typeface="Arial" panose="020B0604020202020204" pitchFamily="34" charset="0"/>
              </a:rPr>
              <a:t>leftover</a:t>
            </a:r>
            <a:endParaRPr lang="en-GB" sz="1700">
              <a:latin typeface="Arial" panose="020B0604020202020204" pitchFamily="34" charset="0"/>
              <a:cs typeface="Arial" panose="020B0604020202020204" pitchFamily="34" charset="0"/>
            </a:endParaRPr>
          </a:p>
        </p:txBody>
      </p:sp>
      <p:sp>
        <p:nvSpPr>
          <p:cNvPr id="22" name="Title 2">
            <a:extLst>
              <a:ext uri="{FF2B5EF4-FFF2-40B4-BE49-F238E27FC236}">
                <a16:creationId xmlns:a16="http://schemas.microsoft.com/office/drawing/2014/main" id="{D852671F-B6D9-594D-A7DF-5C87FA51E6EF}"/>
              </a:ext>
            </a:extLst>
          </p:cNvPr>
          <p:cNvSpPr>
            <a:spLocks noGrp="1"/>
          </p:cNvSpPr>
          <p:nvPr>
            <p:ph type="title"/>
          </p:nvPr>
        </p:nvSpPr>
        <p:spPr>
          <a:xfrm>
            <a:off x="1137926" y="487682"/>
            <a:ext cx="14449324" cy="715324"/>
          </a:xfrm>
        </p:spPr>
        <p:txBody>
          <a:bodyPr/>
          <a:lstStyle/>
          <a:p>
            <a:pPr>
              <a:lnSpc>
                <a:spcPts val="6080"/>
              </a:lnSpc>
            </a:pPr>
            <a:r>
              <a:rPr lang="en-US" sz="3800">
                <a:noFill/>
              </a:rPr>
              <a:t>Nia’s commuter savings</a:t>
            </a:r>
            <a:endParaRPr lang="en-US" sz="3800" baseline="30000">
              <a:noFill/>
            </a:endParaRPr>
          </a:p>
        </p:txBody>
      </p:sp>
      <p:sp>
        <p:nvSpPr>
          <p:cNvPr id="11" name="Content Placeholder 10">
            <a:extLst>
              <a:ext uri="{FF2B5EF4-FFF2-40B4-BE49-F238E27FC236}">
                <a16:creationId xmlns:a16="http://schemas.microsoft.com/office/drawing/2014/main" id="{3CEEED3E-E989-4875-91A6-E6CE3AE075F0}"/>
              </a:ext>
            </a:extLst>
          </p:cNvPr>
          <p:cNvSpPr>
            <a:spLocks noGrp="1"/>
          </p:cNvSpPr>
          <p:nvPr>
            <p:ph sz="quarter" idx="4294967295"/>
          </p:nvPr>
        </p:nvSpPr>
        <p:spPr>
          <a:xfrm>
            <a:off x="0" y="2429933"/>
            <a:ext cx="2736851" cy="355600"/>
          </a:xfrm>
        </p:spPr>
        <p:txBody>
          <a:bodyPr>
            <a:noAutofit/>
          </a:bodyPr>
          <a:lstStyle/>
          <a:p>
            <a:r>
              <a:rPr lang="en-US" sz="1700">
                <a:noFill/>
                <a:latin typeface="Arial" panose="020B0604020202020204" pitchFamily="34" charset="0"/>
                <a:cs typeface="Arial" panose="020B0604020202020204" pitchFamily="34" charset="0"/>
              </a:rPr>
              <a:t>With Commuter Benefit</a:t>
            </a:r>
            <a:endParaRPr lang="en-GB">
              <a:no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96A75D60-2484-4DB2-A4F0-207ED296B1B2}"/>
              </a:ext>
              <a:ext uri="{C183D7F6-B498-43B3-948B-1728B52AA6E4}">
                <adec:decorative xmlns:adec="http://schemas.microsoft.com/office/drawing/2017/decorative" val="1"/>
              </a:ext>
            </a:extLst>
          </p:cNvPr>
          <p:cNvSpPr txBox="1"/>
          <p:nvPr/>
        </p:nvSpPr>
        <p:spPr>
          <a:xfrm>
            <a:off x="856307" y="1259783"/>
            <a:ext cx="4662476" cy="1250983"/>
          </a:xfrm>
          <a:prstGeom prst="rect">
            <a:avLst/>
          </a:prstGeom>
          <a:noFill/>
        </p:spPr>
        <p:txBody>
          <a:bodyPr wrap="square" lIns="0" rtlCol="0">
            <a:spAutoFit/>
          </a:bodyPr>
          <a:lstStyle/>
          <a:p>
            <a:pPr marL="0" marR="0" lvl="0" indent="0" algn="l" defTabSz="609570" rtl="0" eaLnBrk="1" fontAlgn="auto" latinLnBrk="0" hangingPunct="1">
              <a:lnSpc>
                <a:spcPct val="130000"/>
              </a:lnSpc>
              <a:spcBef>
                <a:spcPct val="0"/>
              </a:spcBef>
              <a:spcAft>
                <a:spcPts val="1200"/>
              </a:spcAft>
              <a:buClrTx/>
              <a:buSzTx/>
              <a:buFontTx/>
              <a:buNone/>
              <a:tabLst/>
              <a:defRPr/>
            </a:pPr>
            <a:r>
              <a:rPr kumimoji="0" lang="en-US" sz="2000" b="0" i="0" u="none" strike="noStrike" kern="1200" cap="none" spc="0" normalizeH="0" baseline="0" noProof="0">
                <a:ln>
                  <a:noFill/>
                </a:ln>
                <a:solidFill>
                  <a:srgbClr val="2A2C2C"/>
                </a:solidFill>
                <a:effectLst/>
                <a:uLnTx/>
                <a:uFillTx/>
                <a:latin typeface="Arial" panose="020B0604020202020204" pitchFamily="34" charset="0"/>
                <a:ea typeface="+mn-ea"/>
                <a:cs typeface="Arial" panose="020B0604020202020204" pitchFamily="34" charset="0"/>
              </a:rPr>
              <a:t>After months of contributing to her </a:t>
            </a:r>
            <a:br>
              <a:rPr kumimoji="0" lang="en-US" sz="2000" b="0" i="0" u="none" strike="noStrike" kern="1200" cap="none" spc="0" normalizeH="0" baseline="0" noProof="0">
                <a:ln>
                  <a:noFill/>
                </a:ln>
                <a:solidFill>
                  <a:srgbClr val="2A2C2C"/>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a:ln>
                  <a:noFill/>
                </a:ln>
                <a:solidFill>
                  <a:srgbClr val="2A2C2C"/>
                </a:solidFill>
                <a:effectLst/>
                <a:uLnTx/>
                <a:uFillTx/>
                <a:latin typeface="Arial" panose="020B0604020202020204" pitchFamily="34" charset="0"/>
                <a:ea typeface="+mn-ea"/>
                <a:cs typeface="Arial" panose="020B0604020202020204" pitchFamily="34" charset="0"/>
              </a:rPr>
              <a:t>HSA, she received a $700 bill, and is interested to see how much she saved. </a:t>
            </a:r>
          </a:p>
        </p:txBody>
      </p:sp>
      <p:sp>
        <p:nvSpPr>
          <p:cNvPr id="28" name="Title 2">
            <a:extLst>
              <a:ext uri="{FF2B5EF4-FFF2-40B4-BE49-F238E27FC236}">
                <a16:creationId xmlns:a16="http://schemas.microsoft.com/office/drawing/2014/main" id="{46C9678D-D686-84AD-EB95-0EDE769BFA48}"/>
              </a:ext>
            </a:extLst>
          </p:cNvPr>
          <p:cNvSpPr txBox="1">
            <a:spLocks/>
          </p:cNvSpPr>
          <p:nvPr/>
        </p:nvSpPr>
        <p:spPr>
          <a:xfrm>
            <a:off x="853017" y="365762"/>
            <a:ext cx="6590771" cy="961289"/>
          </a:xfrm>
          <a:prstGeom prst="rect">
            <a:avLst/>
          </a:prstGeom>
        </p:spPr>
        <p:txBody>
          <a:bodyPr vert="horz" wrap="square" lIns="0" tIns="121920" rIns="121920" bIns="121920" rtlCol="0" anchor="t" anchorCtr="0">
            <a:spAutoFit/>
          </a:bodyPr>
          <a:lstStyle>
            <a:lvl1pPr algn="l" defTabSz="457178" rtl="0" eaLnBrk="1" latinLnBrk="0" hangingPunct="1">
              <a:spcBef>
                <a:spcPct val="0"/>
              </a:spcBef>
              <a:buNone/>
              <a:defRPr sz="3200" b="1" i="0" kern="1200">
                <a:solidFill>
                  <a:schemeClr val="tx2"/>
                </a:solidFill>
                <a:latin typeface="Neue Haas Grotesk Text Pro" panose="020B0504020202020204" pitchFamily="34" charset="0"/>
                <a:ea typeface="+mj-ea"/>
                <a:cs typeface="+mj-cs"/>
              </a:defRPr>
            </a:lvl1pPr>
          </a:lstStyle>
          <a:p>
            <a:pPr>
              <a:lnSpc>
                <a:spcPts val="6080"/>
              </a:lnSpc>
            </a:pPr>
            <a:r>
              <a:rPr lang="en-US" sz="4270">
                <a:latin typeface="Arial" panose="020B0604020202020204" pitchFamily="34" charset="0"/>
                <a:cs typeface="Arial" panose="020B0604020202020204" pitchFamily="34" charset="0"/>
              </a:rPr>
              <a:t>Camilla’s HSA savings</a:t>
            </a:r>
            <a:endParaRPr lang="en-US" sz="4270" baseline="30000">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85CDF8EB-D87F-5204-F383-9D7D5CE8AAEE}"/>
              </a:ext>
            </a:extLst>
          </p:cNvPr>
          <p:cNvCxnSpPr>
            <a:cxnSpLocks/>
          </p:cNvCxnSpPr>
          <p:nvPr/>
        </p:nvCxnSpPr>
        <p:spPr>
          <a:xfrm>
            <a:off x="924904" y="4504098"/>
            <a:ext cx="2001176" cy="0"/>
          </a:xfrm>
          <a:prstGeom prst="line">
            <a:avLst/>
          </a:prstGeom>
          <a:ln>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5">
            <a:extLst>
              <a:ext uri="{FF2B5EF4-FFF2-40B4-BE49-F238E27FC236}">
                <a16:creationId xmlns:a16="http://schemas.microsoft.com/office/drawing/2014/main" id="{F1711039-B668-E5EF-02F7-670F81CA72F2}"/>
              </a:ext>
            </a:extLst>
          </p:cNvPr>
          <p:cNvSpPr txBox="1">
            <a:spLocks/>
          </p:cNvSpPr>
          <p:nvPr/>
        </p:nvSpPr>
        <p:spPr>
          <a:xfrm>
            <a:off x="3849949" y="2925576"/>
            <a:ext cx="2805449" cy="1858019"/>
          </a:xfrm>
          <a:prstGeom prst="rect">
            <a:avLst/>
          </a:prstGeom>
        </p:spPr>
        <p:txBody>
          <a:bodyPr vert="horz" lIns="0" tIns="0" rIns="0" bIns="0" rtlCol="0" anchor="t">
            <a:noAutofit/>
          </a:bodyPr>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70" rtl="0" eaLnBrk="1" fontAlgn="auto" latinLnBrk="0" hangingPunct="1">
              <a:lnSpc>
                <a:spcPct val="130000"/>
              </a:lnSpc>
              <a:spcBef>
                <a:spcPts val="0"/>
              </a:spcBef>
              <a:spcAft>
                <a:spcPts val="800"/>
              </a:spcAft>
              <a:buClrTx/>
              <a:buSzTx/>
              <a:buFont typeface="Wingdings" pitchFamily="2" charset="2"/>
              <a:buNone/>
              <a:tabLst/>
              <a:defRPr/>
            </a:pPr>
            <a:r>
              <a:rPr kumimoji="0" lang="en-US" sz="1700" b="1" i="0" u="none" strike="noStrike" kern="1200" cap="none" spc="0" normalizeH="0" baseline="0" noProof="0">
                <a:ln>
                  <a:noFill/>
                </a:ln>
                <a:solidFill>
                  <a:srgbClr val="007F93"/>
                </a:solidFill>
                <a:effectLst/>
                <a:uLnTx/>
                <a:uFillTx/>
                <a:latin typeface="Arial" panose="020B0604020202020204" pitchFamily="34" charset="0"/>
                <a:ea typeface="+mn-ea"/>
                <a:cs typeface="Arial" panose="020B0604020202020204" pitchFamily="34" charset="0"/>
              </a:rPr>
              <a:t>With her HSA</a:t>
            </a:r>
          </a:p>
          <a:p>
            <a:pPr marL="0" indent="0">
              <a:buNone/>
            </a:pPr>
            <a:r>
              <a:rPr lang="en-US" sz="1300">
                <a:latin typeface="Arial" panose="020B0604020202020204" pitchFamily="34" charset="0"/>
                <a:cs typeface="Arial" panose="020B0604020202020204" pitchFamily="34" charset="0"/>
              </a:rPr>
              <a:t>+ $1,000 from paycheck</a:t>
            </a:r>
          </a:p>
          <a:p>
            <a:pPr marL="0" indent="0">
              <a:buNone/>
            </a:pPr>
            <a:r>
              <a:rPr lang="en-US" sz="1300">
                <a:latin typeface="Arial" panose="020B0604020202020204" pitchFamily="34" charset="0"/>
                <a:cs typeface="Arial" panose="020B0604020202020204" pitchFamily="34" charset="0"/>
              </a:rPr>
              <a:t>- $0 to taxes</a:t>
            </a:r>
          </a:p>
          <a:p>
            <a:pPr marL="0" indent="0">
              <a:spcAft>
                <a:spcPts val="2000"/>
              </a:spcAft>
              <a:buNone/>
            </a:pPr>
            <a:r>
              <a:rPr lang="en-US" sz="1300">
                <a:latin typeface="Arial" panose="020B0604020202020204" pitchFamily="34" charset="0"/>
                <a:cs typeface="Arial" panose="020B0604020202020204" pitchFamily="34" charset="0"/>
              </a:rPr>
              <a:t>- $700 hospital bill</a:t>
            </a:r>
          </a:p>
          <a:p>
            <a:pPr marL="0" indent="0">
              <a:lnSpc>
                <a:spcPct val="100000"/>
              </a:lnSpc>
              <a:spcAft>
                <a:spcPts val="0"/>
              </a:spcAft>
              <a:buNone/>
            </a:pPr>
            <a:r>
              <a:rPr lang="en-US" sz="3200" b="1">
                <a:solidFill>
                  <a:schemeClr val="accent1"/>
                </a:solidFill>
                <a:latin typeface="Arial" panose="020B0604020202020204" pitchFamily="34" charset="0"/>
                <a:cs typeface="Arial" panose="020B0604020202020204" pitchFamily="34" charset="0"/>
              </a:rPr>
              <a:t>$300</a:t>
            </a:r>
            <a:br>
              <a:rPr lang="en-US" sz="2400">
                <a:solidFill>
                  <a:schemeClr val="accent1"/>
                </a:solidFill>
                <a:latin typeface="Arial" panose="020B0604020202020204" pitchFamily="34" charset="0"/>
                <a:cs typeface="Arial" panose="020B0604020202020204" pitchFamily="34" charset="0"/>
              </a:rPr>
            </a:br>
            <a:r>
              <a:rPr lang="en-US" sz="1700">
                <a:solidFill>
                  <a:schemeClr val="accent1"/>
                </a:solidFill>
                <a:latin typeface="Arial" panose="020B0604020202020204" pitchFamily="34" charset="0"/>
                <a:cs typeface="Arial" panose="020B0604020202020204" pitchFamily="34" charset="0"/>
              </a:rPr>
              <a:t>left to rollover</a:t>
            </a:r>
            <a:endParaRPr lang="en-GB" sz="1700">
              <a:solidFill>
                <a:schemeClr val="accent1"/>
              </a:solidFill>
              <a:latin typeface="Arial" panose="020B0604020202020204" pitchFamily="34" charset="0"/>
              <a:cs typeface="Arial" panose="020B0604020202020204" pitchFamily="34" charset="0"/>
            </a:endParaRPr>
          </a:p>
        </p:txBody>
      </p:sp>
      <p:sp>
        <p:nvSpPr>
          <p:cNvPr id="23" name="Title 2">
            <a:extLst>
              <a:ext uri="{FF2B5EF4-FFF2-40B4-BE49-F238E27FC236}">
                <a16:creationId xmlns:a16="http://schemas.microsoft.com/office/drawing/2014/main" id="{DB422D28-BE81-DFA8-AB43-A16417A1D77A}"/>
              </a:ext>
            </a:extLst>
          </p:cNvPr>
          <p:cNvSpPr txBox="1">
            <a:spLocks/>
          </p:cNvSpPr>
          <p:nvPr/>
        </p:nvSpPr>
        <p:spPr>
          <a:xfrm>
            <a:off x="546518" y="6243396"/>
            <a:ext cx="8098718" cy="523220"/>
          </a:xfrm>
          <a:prstGeom prst="rect">
            <a:avLst/>
          </a:prstGeom>
          <a:noFill/>
        </p:spPr>
        <p:txBody>
          <a:bodyPr vert="horz" wrap="square" lIns="12192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a:spcAft>
                <a:spcPts val="133"/>
              </a:spcAft>
              <a:defRPr/>
            </a:pPr>
            <a:r>
              <a:rPr lang="en-US" sz="900" b="0" baseline="30000">
                <a:solidFill>
                  <a:schemeClr val="tx1">
                    <a:lumMod val="75000"/>
                    <a:lumOff val="25000"/>
                  </a:schemeClr>
                </a:solidFill>
                <a:latin typeface="Arial"/>
                <a:cs typeface="Arial"/>
              </a:rPr>
              <a:t>1</a:t>
            </a:r>
            <a:r>
              <a:rPr lang="en-US" sz="900" b="0">
                <a:solidFill>
                  <a:schemeClr val="tx1">
                    <a:lumMod val="75000"/>
                    <a:lumOff val="25000"/>
                  </a:schemeClr>
                </a:solidFill>
                <a:latin typeface="Arial"/>
                <a:cs typeface="Arial"/>
              </a:rPr>
              <a:t>Assumes Camilla pays 20% of her income in federal, State and social security taxes. Actual tax savings will depend on your HSA contributions, applicable State tax rates and your personal tax situation. Please consult your tax adviser for details. The example used is for illustrative purposes only. </a:t>
            </a:r>
            <a:endParaRPr lang="en-US" sz="900" b="0">
              <a:solidFill>
                <a:schemeClr val="tx1">
                  <a:lumMod val="75000"/>
                  <a:lumOff val="25000"/>
                </a:schemeClr>
              </a:solidFill>
              <a:latin typeface="Arial" panose="020B0604020202020204" pitchFamily="34" charset="0"/>
              <a:cs typeface="Arial" panose="020B0604020202020204" pitchFamily="34" charset="0"/>
            </a:endParaRPr>
          </a:p>
        </p:txBody>
      </p:sp>
      <p:cxnSp>
        <p:nvCxnSpPr>
          <p:cNvPr id="26" name="Straight Connector 25">
            <a:extLst>
              <a:ext uri="{FF2B5EF4-FFF2-40B4-BE49-F238E27FC236}">
                <a16:creationId xmlns:a16="http://schemas.microsoft.com/office/drawing/2014/main" id="{B5009A7A-0B5F-46E8-9A9B-93FEA04C0911}"/>
              </a:ext>
            </a:extLst>
          </p:cNvPr>
          <p:cNvCxnSpPr>
            <a:cxnSpLocks/>
          </p:cNvCxnSpPr>
          <p:nvPr/>
        </p:nvCxnSpPr>
        <p:spPr>
          <a:xfrm>
            <a:off x="3769939" y="4504098"/>
            <a:ext cx="2001176" cy="0"/>
          </a:xfrm>
          <a:prstGeom prst="line">
            <a:avLst/>
          </a:prstGeom>
          <a:ln>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300173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kitchen, food, indoor&#10;&#10;Description automatically generated">
            <a:extLst>
              <a:ext uri="{FF2B5EF4-FFF2-40B4-BE49-F238E27FC236}">
                <a16:creationId xmlns:a16="http://schemas.microsoft.com/office/drawing/2014/main" id="{633DAF2D-014F-040F-1A54-0D6AF050032C}"/>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a:ext>
            </a:extLst>
          </a:blip>
          <a:srcRect/>
          <a:stretch/>
        </p:blipFill>
        <p:spPr>
          <a:xfrm flipH="1">
            <a:off x="4174434" y="0"/>
            <a:ext cx="8017565" cy="6858000"/>
          </a:xfrm>
          <a:prstGeom prst="rect">
            <a:avLst/>
          </a:prstGeom>
        </p:spPr>
      </p:pic>
      <p:grpSp>
        <p:nvGrpSpPr>
          <p:cNvPr id="6" name="Group 5">
            <a:extLst>
              <a:ext uri="{FF2B5EF4-FFF2-40B4-BE49-F238E27FC236}">
                <a16:creationId xmlns:a16="http://schemas.microsoft.com/office/drawing/2014/main" id="{E2D5D365-FE39-96A4-82C3-B1095F959BF7}"/>
              </a:ext>
            </a:extLst>
          </p:cNvPr>
          <p:cNvGrpSpPr/>
          <p:nvPr/>
        </p:nvGrpSpPr>
        <p:grpSpPr>
          <a:xfrm>
            <a:off x="4174434" y="0"/>
            <a:ext cx="2610259" cy="6858000"/>
            <a:chOff x="2686586" y="0"/>
            <a:chExt cx="4140938" cy="6858000"/>
          </a:xfrm>
        </p:grpSpPr>
        <p:sp>
          <p:nvSpPr>
            <p:cNvPr id="8" name="Rectangle 7">
              <a:extLst>
                <a:ext uri="{FF2B5EF4-FFF2-40B4-BE49-F238E27FC236}">
                  <a16:creationId xmlns:a16="http://schemas.microsoft.com/office/drawing/2014/main" id="{16C7B314-E1BE-53C1-C8FA-99782A3D6648}"/>
                </a:ext>
              </a:extLst>
            </p:cNvPr>
            <p:cNvSpPr/>
            <p:nvPr/>
          </p:nvSpPr>
          <p:spPr>
            <a:xfrm flipV="1">
              <a:off x="2686586" y="0"/>
              <a:ext cx="3595507" cy="6858000"/>
            </a:xfrm>
            <a:prstGeom prst="rect">
              <a:avLst/>
            </a:prstGeom>
            <a:gradFill flip="none" rotWithShape="1">
              <a:gsLst>
                <a:gs pos="34000">
                  <a:schemeClr val="bg1"/>
                </a:gs>
                <a:gs pos="82000">
                  <a:schemeClr val="bg1">
                    <a:alpha val="0"/>
                  </a:schemeClr>
                </a:gs>
              </a:gsLst>
              <a:lin ang="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Oswald" panose="02000506000000020004" pitchFamily="2" charset="0"/>
              </a:endParaRPr>
            </a:p>
          </p:txBody>
        </p:sp>
        <p:sp>
          <p:nvSpPr>
            <p:cNvPr id="9" name="Rectangle 8">
              <a:extLst>
                <a:ext uri="{FF2B5EF4-FFF2-40B4-BE49-F238E27FC236}">
                  <a16:creationId xmlns:a16="http://schemas.microsoft.com/office/drawing/2014/main" id="{1C658F2B-212D-B165-50EF-0A4E3EFC01B5}"/>
                </a:ext>
              </a:extLst>
            </p:cNvPr>
            <p:cNvSpPr/>
            <p:nvPr/>
          </p:nvSpPr>
          <p:spPr>
            <a:xfrm>
              <a:off x="3232017" y="0"/>
              <a:ext cx="3595507" cy="6858000"/>
            </a:xfrm>
            <a:prstGeom prst="rect">
              <a:avLst/>
            </a:prstGeom>
            <a:gradFill flip="none" rotWithShape="1">
              <a:gsLst>
                <a:gs pos="34000">
                  <a:schemeClr val="bg1"/>
                </a:gs>
                <a:gs pos="82000">
                  <a:schemeClr val="bg1">
                    <a:alpha val="0"/>
                  </a:schemeClr>
                </a:gs>
              </a:gsLst>
              <a:lin ang="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Oswald" panose="02000506000000020004" pitchFamily="2" charset="0"/>
              </a:endParaRPr>
            </a:p>
          </p:txBody>
        </p:sp>
      </p:grpSp>
      <p:sp>
        <p:nvSpPr>
          <p:cNvPr id="7" name="Content Placeholder 6">
            <a:extLst>
              <a:ext uri="{FF2B5EF4-FFF2-40B4-BE49-F238E27FC236}">
                <a16:creationId xmlns:a16="http://schemas.microsoft.com/office/drawing/2014/main" id="{D1845381-87E0-4FB6-8F52-1E890987960A}"/>
              </a:ext>
            </a:extLst>
          </p:cNvPr>
          <p:cNvSpPr>
            <a:spLocks noGrp="1"/>
          </p:cNvSpPr>
          <p:nvPr>
            <p:ph type="body" sz="quarter" idx="12"/>
          </p:nvPr>
        </p:nvSpPr>
        <p:spPr/>
        <p:txBody>
          <a:bodyPr>
            <a:noAutofit/>
          </a:bodyPr>
          <a:lstStyle/>
          <a:p>
            <a:pPr marL="0" marR="0" lvl="0" indent="0" algn="l" defTabSz="457200" rtl="0" eaLnBrk="1" fontAlgn="auto" latinLnBrk="0" hangingPunct="1">
              <a:lnSpc>
                <a:spcPct val="100000"/>
              </a:lnSpc>
              <a:spcBef>
                <a:spcPct val="0"/>
              </a:spcBef>
              <a:spcAft>
                <a:spcPts val="133"/>
              </a:spcAft>
              <a:buClrTx/>
              <a:buSzTx/>
              <a:buFontTx/>
              <a:buNone/>
              <a:tabLst/>
              <a:defRPr/>
            </a:pPr>
            <a:r>
              <a:rPr kumimoji="0" lang="en-US" sz="800" b="0" i="0" u="none" strike="noStrike" kern="1200" cap="none" spc="0" normalizeH="0" baseline="30000" noProof="0">
                <a:ln>
                  <a:noFill/>
                </a:ln>
                <a:noFill/>
                <a:effectLst/>
                <a:uLnTx/>
                <a:uFillTx/>
                <a:latin typeface="Arial" panose="020B0604020202020204" pitchFamily="34" charset="0"/>
                <a:ea typeface="+mn-ea"/>
                <a:cs typeface="Arial" panose="020B0604020202020204" pitchFamily="34" charset="0"/>
              </a:rPr>
              <a:t>1</a:t>
            </a:r>
            <a:r>
              <a:rPr kumimoji="0" lang="en-US" sz="800" b="0" i="0" u="none" strike="noStrike" kern="1200" cap="none" spc="0" normalizeH="0" baseline="0" noProof="0">
                <a:ln>
                  <a:noFill/>
                </a:ln>
                <a:noFill/>
                <a:effectLst/>
                <a:uLnTx/>
                <a:uFillTx/>
                <a:latin typeface="Arial" panose="020B0604020202020204" pitchFamily="34" charset="0"/>
                <a:ea typeface="+mn-ea"/>
                <a:cs typeface="Arial" panose="020B0604020202020204" pitchFamily="34" charset="0"/>
              </a:rPr>
              <a:t>Assumes they pays 30% of his income in federal, state and social security taxes. Actual tax savings will depend on your contributions, applicable state tax rates and your personal tax situation. Please consult your tax adviser for details.</a:t>
            </a:r>
          </a:p>
        </p:txBody>
      </p:sp>
      <p:sp>
        <p:nvSpPr>
          <p:cNvPr id="2" name="Content Placeholder 1">
            <a:extLst>
              <a:ext uri="{FF2B5EF4-FFF2-40B4-BE49-F238E27FC236}">
                <a16:creationId xmlns:a16="http://schemas.microsoft.com/office/drawing/2014/main" id="{C5A3E900-880C-446D-912A-EC4BE89E649A}"/>
              </a:ext>
            </a:extLst>
          </p:cNvPr>
          <p:cNvSpPr>
            <a:spLocks noGrp="1"/>
          </p:cNvSpPr>
          <p:nvPr>
            <p:ph sz="quarter" idx="15"/>
          </p:nvPr>
        </p:nvSpPr>
        <p:spPr/>
        <p:txBody>
          <a:bodyPr>
            <a:noAutofit/>
          </a:bodyPr>
          <a:lstStyle/>
          <a:p>
            <a:pPr marL="0" marR="0" lvl="0" indent="0" algn="l" defTabSz="914400" rtl="0" eaLnBrk="1" fontAlgn="auto" latinLnBrk="0" hangingPunct="1">
              <a:lnSpc>
                <a:spcPct val="130000"/>
              </a:lnSpc>
              <a:spcBef>
                <a:spcPts val="0"/>
              </a:spcBef>
              <a:spcAft>
                <a:spcPts val="1200"/>
              </a:spcAft>
              <a:buClrTx/>
              <a:buSzTx/>
              <a:buFontTx/>
              <a:buNone/>
              <a:tabLst/>
              <a:defRPr/>
            </a:pPr>
            <a:r>
              <a:rPr kumimoji="0" lang="en-US" sz="2200" b="0" i="0" u="none" strike="noStrike" kern="1200" cap="none" spc="0" normalizeH="0" baseline="0" noProof="0">
                <a:ln>
                  <a:noFill/>
                </a:ln>
                <a:noFill/>
                <a:effectLst/>
                <a:uLnTx/>
                <a:uFillTx/>
                <a:latin typeface="Arial"/>
                <a:ea typeface="+mn-ea"/>
                <a:cs typeface="+mn-cs"/>
              </a:rPr>
              <a:t>Parking benefit |</a:t>
            </a:r>
            <a:br>
              <a:rPr kumimoji="0" lang="en-US" sz="2200" b="0" i="0" u="none" strike="noStrike" kern="1200" cap="none" spc="0" normalizeH="0" baseline="0" noProof="0">
                <a:ln>
                  <a:noFill/>
                </a:ln>
                <a:noFill/>
                <a:effectLst/>
                <a:uLnTx/>
                <a:uFillTx/>
                <a:latin typeface="Arial"/>
                <a:ea typeface="+mn-ea"/>
                <a:cs typeface="+mn-cs"/>
              </a:rPr>
            </a:br>
            <a:r>
              <a:rPr kumimoji="0" lang="en-US" sz="2200" b="0" i="0" u="none" strike="noStrike" kern="1200" cap="none" spc="0" normalizeH="0" baseline="0" noProof="0">
                <a:ln>
                  <a:noFill/>
                </a:ln>
                <a:noFill/>
                <a:effectLst/>
                <a:uLnTx/>
                <a:uFillTx/>
                <a:latin typeface="Arial"/>
                <a:ea typeface="+mn-ea"/>
                <a:cs typeface="+mn-cs"/>
              </a:rPr>
              <a:t>Contribution Limit $270 per month</a:t>
            </a:r>
            <a:r>
              <a:rPr kumimoji="0" lang="en-US" sz="2400" b="0" i="0" u="none" strike="noStrike" kern="1200" cap="none" spc="0" normalizeH="0" baseline="0" noProof="0">
                <a:ln>
                  <a:noFill/>
                </a:ln>
                <a:noFill/>
                <a:effectLst/>
                <a:uLnTx/>
                <a:uFillTx/>
                <a:latin typeface="Arial"/>
                <a:ea typeface="+mn-ea"/>
                <a:cs typeface="+mn-cs"/>
              </a:rPr>
              <a:t> </a:t>
            </a:r>
          </a:p>
          <a:p>
            <a:pPr marL="0" marR="0" lvl="0" indent="0" algn="l" defTabSz="914400" rtl="0" eaLnBrk="1" fontAlgn="auto" latinLnBrk="0" hangingPunct="1">
              <a:lnSpc>
                <a:spcPct val="120000"/>
              </a:lnSpc>
              <a:spcBef>
                <a:spcPts val="0"/>
              </a:spcBef>
              <a:spcAft>
                <a:spcPts val="1200"/>
              </a:spcAft>
              <a:buClrTx/>
              <a:buSzTx/>
              <a:buFontTx/>
              <a:buNone/>
              <a:tabLst/>
              <a:defRPr/>
            </a:pPr>
            <a:r>
              <a:rPr kumimoji="0" lang="en-US" sz="2200" b="0" i="0" u="none" strike="noStrike" kern="1200" cap="none" spc="0" normalizeH="0" baseline="0" noProof="0">
                <a:ln>
                  <a:noFill/>
                </a:ln>
                <a:noFill/>
                <a:effectLst/>
                <a:uLnTx/>
                <a:uFillTx/>
                <a:latin typeface="Arial"/>
                <a:ea typeface="+mn-ea"/>
                <a:cs typeface="+mn-cs"/>
              </a:rPr>
              <a:t>He drives in to work each day, </a:t>
            </a:r>
            <a:br>
              <a:rPr kumimoji="0" lang="en-US" sz="2200" b="0" i="0" u="none" strike="noStrike" kern="1200" cap="none" spc="0" normalizeH="0" baseline="0" noProof="0">
                <a:ln>
                  <a:noFill/>
                </a:ln>
                <a:noFill/>
                <a:effectLst/>
                <a:uLnTx/>
                <a:uFillTx/>
                <a:latin typeface="Arial"/>
                <a:ea typeface="+mn-ea"/>
                <a:cs typeface="+mn-cs"/>
              </a:rPr>
            </a:br>
            <a:r>
              <a:rPr kumimoji="0" lang="en-US" sz="2200" b="0" i="0" u="none" strike="noStrike" kern="1200" cap="none" spc="0" normalizeH="0" baseline="0" noProof="0">
                <a:ln>
                  <a:noFill/>
                </a:ln>
                <a:noFill/>
                <a:effectLst/>
                <a:uLnTx/>
                <a:uFillTx/>
                <a:latin typeface="Arial"/>
                <a:ea typeface="+mn-ea"/>
                <a:cs typeface="+mn-cs"/>
              </a:rPr>
              <a:t>paying for parking at a local </a:t>
            </a:r>
            <a:br>
              <a:rPr kumimoji="0" lang="en-US" sz="2200" b="0" i="0" u="none" strike="noStrike" kern="1200" cap="none" spc="0" normalizeH="0" baseline="0" noProof="0">
                <a:ln>
                  <a:noFill/>
                </a:ln>
                <a:noFill/>
                <a:effectLst/>
                <a:uLnTx/>
                <a:uFillTx/>
                <a:latin typeface="Arial"/>
                <a:ea typeface="+mn-ea"/>
                <a:cs typeface="+mn-cs"/>
              </a:rPr>
            </a:br>
            <a:r>
              <a:rPr kumimoji="0" lang="en-US" sz="2200" b="0" i="0" u="none" strike="noStrike" kern="1200" cap="none" spc="0" normalizeH="0" baseline="0" noProof="0">
                <a:ln>
                  <a:noFill/>
                </a:ln>
                <a:noFill/>
                <a:effectLst/>
                <a:uLnTx/>
                <a:uFillTx/>
                <a:latin typeface="Arial"/>
                <a:ea typeface="+mn-ea"/>
                <a:cs typeface="+mn-cs"/>
              </a:rPr>
              <a:t>garage near his firm’s building. </a:t>
            </a:r>
          </a:p>
        </p:txBody>
      </p:sp>
      <p:sp>
        <p:nvSpPr>
          <p:cNvPr id="13" name="TextBox 12">
            <a:extLst>
              <a:ext uri="{FF2B5EF4-FFF2-40B4-BE49-F238E27FC236}">
                <a16:creationId xmlns:a16="http://schemas.microsoft.com/office/drawing/2014/main" id="{5221C142-1328-4EE9-B7FF-9621F9C189D8}"/>
              </a:ext>
              <a:ext uri="{C183D7F6-B498-43B3-948B-1728B52AA6E4}">
                <adec:decorative xmlns:adec="http://schemas.microsoft.com/office/drawing/2017/decorative" val="1"/>
              </a:ext>
            </a:extLst>
          </p:cNvPr>
          <p:cNvSpPr txBox="1"/>
          <p:nvPr/>
        </p:nvSpPr>
        <p:spPr>
          <a:xfrm>
            <a:off x="458963" y="6091700"/>
            <a:ext cx="4485913" cy="646331"/>
          </a:xfrm>
          <a:prstGeom prst="rect">
            <a:avLst/>
          </a:prstGeom>
          <a:noFill/>
        </p:spPr>
        <p:txBody>
          <a:bodyPr wrap="square" lIns="91440" tIns="45720" rIns="91440" bIns="45720" rtlCol="0" anchor="t">
            <a:spAutoFit/>
          </a:bodyPr>
          <a:lstStyle/>
          <a:p>
            <a:pPr>
              <a:spcAft>
                <a:spcPts val="133"/>
              </a:spcAft>
              <a:defRPr/>
            </a:pPr>
            <a:r>
              <a:rPr lang="en-US" sz="900" b="0" baseline="30000">
                <a:solidFill>
                  <a:schemeClr val="tx1">
                    <a:lumMod val="75000"/>
                    <a:lumOff val="25000"/>
                  </a:schemeClr>
                </a:solidFill>
                <a:latin typeface="Arial"/>
                <a:cs typeface="Arial"/>
              </a:rPr>
              <a:t>1</a:t>
            </a:r>
            <a:r>
              <a:rPr lang="en-US" sz="900" b="0">
                <a:solidFill>
                  <a:schemeClr val="tx1">
                    <a:lumMod val="75000"/>
                    <a:lumOff val="25000"/>
                  </a:schemeClr>
                </a:solidFill>
                <a:latin typeface="Arial"/>
                <a:cs typeface="Arial"/>
              </a:rPr>
              <a:t>Assumes Mia &amp; Evan pay 20% of their income in federal, State and social security taxes. Actual tax savings will depend on your HSA contributions, applicable State tax rates and your personal tax situation. Please consult your tax adviser for details. The example used is for illustrative purposes only. </a:t>
            </a:r>
            <a:endParaRPr lang="en-US" sz="900" b="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33" name="Group 32">
            <a:extLst>
              <a:ext uri="{FF2B5EF4-FFF2-40B4-BE49-F238E27FC236}">
                <a16:creationId xmlns:a16="http://schemas.microsoft.com/office/drawing/2014/main" id="{119E373E-5B0A-2B92-E4DD-BBF00980EB55}"/>
              </a:ext>
            </a:extLst>
          </p:cNvPr>
          <p:cNvGrpSpPr/>
          <p:nvPr/>
        </p:nvGrpSpPr>
        <p:grpSpPr>
          <a:xfrm>
            <a:off x="852268" y="3429000"/>
            <a:ext cx="5319831" cy="2070471"/>
            <a:chOff x="884371" y="4292719"/>
            <a:chExt cx="5319831" cy="2218711"/>
          </a:xfrm>
        </p:grpSpPr>
        <p:grpSp>
          <p:nvGrpSpPr>
            <p:cNvPr id="34" name="Group 33">
              <a:extLst>
                <a:ext uri="{FF2B5EF4-FFF2-40B4-BE49-F238E27FC236}">
                  <a16:creationId xmlns:a16="http://schemas.microsoft.com/office/drawing/2014/main" id="{90BEB5CC-1018-DE7A-219A-034989E9C99A}"/>
                </a:ext>
              </a:extLst>
            </p:cNvPr>
            <p:cNvGrpSpPr/>
            <p:nvPr/>
          </p:nvGrpSpPr>
          <p:grpSpPr>
            <a:xfrm>
              <a:off x="1589978" y="4292719"/>
              <a:ext cx="4614224" cy="2218711"/>
              <a:chOff x="0" y="3836896"/>
              <a:chExt cx="4614224" cy="2365771"/>
            </a:xfrm>
          </p:grpSpPr>
          <p:sp>
            <p:nvSpPr>
              <p:cNvPr id="38" name="Rectangle 37">
                <a:extLst>
                  <a:ext uri="{FF2B5EF4-FFF2-40B4-BE49-F238E27FC236}">
                    <a16:creationId xmlns:a16="http://schemas.microsoft.com/office/drawing/2014/main" id="{E944DCB9-1790-99D0-4171-580AB7ADE9DB}"/>
                  </a:ext>
                </a:extLst>
              </p:cNvPr>
              <p:cNvSpPr/>
              <p:nvPr/>
            </p:nvSpPr>
            <p:spPr>
              <a:xfrm>
                <a:off x="114300" y="3836896"/>
                <a:ext cx="4499924" cy="2365771"/>
              </a:xfrm>
              <a:prstGeom prst="rect">
                <a:avLst/>
              </a:prstGeom>
              <a:solidFill>
                <a:srgbClr val="4F2883"/>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AAC6"/>
                  </a:solidFill>
                  <a:effectLst/>
                  <a:uLnTx/>
                  <a:uFillTx/>
                  <a:latin typeface="Arial" panose="020B0604020202020204"/>
                  <a:ea typeface="+mn-ea"/>
                  <a:cs typeface="+mn-cs"/>
                </a:endParaRPr>
              </a:p>
            </p:txBody>
          </p:sp>
          <p:sp>
            <p:nvSpPr>
              <p:cNvPr id="39" name="Rectangle 38">
                <a:extLst>
                  <a:ext uri="{FF2B5EF4-FFF2-40B4-BE49-F238E27FC236}">
                    <a16:creationId xmlns:a16="http://schemas.microsoft.com/office/drawing/2014/main" id="{88899E46-0C7E-0E51-4035-B583D77EEA99}"/>
                  </a:ext>
                </a:extLst>
              </p:cNvPr>
              <p:cNvSpPr/>
              <p:nvPr/>
            </p:nvSpPr>
            <p:spPr>
              <a:xfrm>
                <a:off x="0" y="3836896"/>
                <a:ext cx="4499924" cy="2365771"/>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AAC6"/>
                  </a:solidFill>
                  <a:effectLst/>
                  <a:uLnTx/>
                  <a:uFillTx/>
                  <a:latin typeface="Arial" panose="020B0604020202020204"/>
                  <a:ea typeface="+mn-ea"/>
                  <a:cs typeface="+mn-cs"/>
                </a:endParaRPr>
              </a:p>
            </p:txBody>
          </p:sp>
        </p:grpSp>
        <p:sp>
          <p:nvSpPr>
            <p:cNvPr id="35" name="Content Placeholder 7">
              <a:extLst>
                <a:ext uri="{FF2B5EF4-FFF2-40B4-BE49-F238E27FC236}">
                  <a16:creationId xmlns:a16="http://schemas.microsoft.com/office/drawing/2014/main" id="{4C5750FD-D296-3CC4-01FD-A588DC1025EA}"/>
                </a:ext>
              </a:extLst>
            </p:cNvPr>
            <p:cNvSpPr txBox="1">
              <a:spLocks/>
            </p:cNvSpPr>
            <p:nvPr/>
          </p:nvSpPr>
          <p:spPr>
            <a:xfrm>
              <a:off x="884371" y="4772292"/>
              <a:ext cx="1830725" cy="1356143"/>
            </a:xfrm>
            <a:prstGeom prst="rect">
              <a:avLst/>
            </a:prstGeom>
          </p:spPr>
          <p:txBody>
            <a:bodyPr lIns="0" tIns="0" rIns="0" bIns="0"/>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2A2C2C"/>
                  </a:solidFill>
                  <a:effectLst/>
                  <a:uLnTx/>
                  <a:uFillTx/>
                  <a:latin typeface="Arial"/>
                  <a:ea typeface="+mn-ea"/>
                  <a:cs typeface="+mn-cs"/>
                </a:rPr>
                <a:t>Evan &amp; Mia</a:t>
              </a:r>
              <a:br>
                <a:rPr kumimoji="0" lang="en-US" sz="2000" b="0" i="0" u="none" strike="noStrike" kern="1200" cap="none" spc="0" normalizeH="0" baseline="0" noProof="0" dirty="0">
                  <a:ln>
                    <a:noFill/>
                  </a:ln>
                  <a:solidFill>
                    <a:srgbClr val="2A2C2C"/>
                  </a:solidFill>
                  <a:effectLst/>
                  <a:uLnTx/>
                  <a:uFillTx/>
                  <a:latin typeface="Arial"/>
                  <a:ea typeface="+mn-ea"/>
                  <a:cs typeface="+mn-cs"/>
                </a:rPr>
              </a:br>
              <a:r>
                <a:rPr kumimoji="0" lang="en-US" sz="2000" b="0" i="0" u="none" strike="noStrike" kern="1200" cap="none" spc="0" normalizeH="0" baseline="0" noProof="0" dirty="0">
                  <a:ln>
                    <a:noFill/>
                  </a:ln>
                  <a:solidFill>
                    <a:srgbClr val="2A2C2C"/>
                  </a:solidFill>
                  <a:effectLst/>
                  <a:uLnTx/>
                  <a:uFillTx/>
                  <a:latin typeface="Arial"/>
                  <a:ea typeface="+mn-ea"/>
                  <a:cs typeface="+mn-cs"/>
                </a:rPr>
                <a:t>contribute</a:t>
              </a:r>
            </a:p>
            <a:p>
              <a:pPr marL="0" marR="0" lvl="0" indent="0" algn="l" defTabSz="914400" rtl="0" eaLnBrk="1" fontAlgn="auto" latinLnBrk="0" hangingPunct="1">
                <a:lnSpc>
                  <a:spcPct val="100000"/>
                </a:lnSpc>
                <a:spcBef>
                  <a:spcPts val="0"/>
                </a:spcBef>
                <a:spcAft>
                  <a:spcPts val="600"/>
                </a:spcAft>
                <a:buClrTx/>
                <a:buSzTx/>
                <a:buFont typeface="Wingdings" pitchFamily="2" charset="2"/>
                <a:buNone/>
                <a:tabLst/>
                <a:defRPr/>
              </a:pPr>
              <a:r>
                <a:rPr kumimoji="0" lang="en-US" sz="3200" b="1" i="0" u="none" strike="noStrike" kern="1200" cap="none" spc="0" normalizeH="0" baseline="0" noProof="0" dirty="0">
                  <a:ln>
                    <a:noFill/>
                  </a:ln>
                  <a:solidFill>
                    <a:srgbClr val="007F93"/>
                  </a:solidFill>
                  <a:effectLst/>
                  <a:uLnTx/>
                  <a:uFillTx/>
                  <a:latin typeface="Arial"/>
                  <a:ea typeface="+mn-ea"/>
                  <a:cs typeface="+mn-cs"/>
                </a:rPr>
                <a:t>$8,300</a:t>
              </a:r>
              <a:endParaRPr kumimoji="0" lang="en-US" sz="2000" b="0" i="0" u="none" strike="noStrike" kern="1200" cap="none" spc="0" normalizeH="0" baseline="0" noProof="0" dirty="0">
                <a:ln>
                  <a:noFill/>
                </a:ln>
                <a:solidFill>
                  <a:srgbClr val="007F93"/>
                </a:solidFill>
                <a:effectLst/>
                <a:uLnTx/>
                <a:uFillTx/>
                <a:latin typeface="Arial"/>
                <a:ea typeface="+mn-ea"/>
                <a:cs typeface="+mn-cs"/>
              </a:endParaRPr>
            </a:p>
            <a:p>
              <a:pPr marL="309026" marR="0" lvl="0" indent="-298443" algn="l" defTabSz="609570" rtl="0" eaLnBrk="1" fontAlgn="auto" latinLnBrk="0" hangingPunct="1">
                <a:lnSpc>
                  <a:spcPct val="100000"/>
                </a:lnSpc>
                <a:spcBef>
                  <a:spcPts val="0"/>
                </a:spcBef>
                <a:spcAft>
                  <a:spcPts val="600"/>
                </a:spcAft>
                <a:buClr>
                  <a:srgbClr val="2A2C2C"/>
                </a:buClr>
                <a:buSzTx/>
                <a:buFont typeface="Wingdings" pitchFamily="2" charset="2"/>
                <a:buChar char="ü"/>
                <a:tabLst/>
                <a:defRPr/>
              </a:pPr>
              <a:endParaRPr kumimoji="0" lang="en-US" sz="2000" b="0" i="0" u="none" strike="noStrike" kern="1200" cap="none" spc="0" normalizeH="0" baseline="0" noProof="0" dirty="0">
                <a:ln>
                  <a:noFill/>
                </a:ln>
                <a:solidFill>
                  <a:srgbClr val="2A2C2C"/>
                </a:solidFill>
                <a:effectLst/>
                <a:uLnTx/>
                <a:uFillTx/>
                <a:latin typeface="Arial" panose="020B0604020202020204" pitchFamily="34" charset="0"/>
                <a:ea typeface="+mn-ea"/>
                <a:cs typeface="Arial" panose="020B0604020202020204" pitchFamily="34" charset="0"/>
              </a:endParaRPr>
            </a:p>
          </p:txBody>
        </p:sp>
        <p:sp>
          <p:nvSpPr>
            <p:cNvPr id="36" name="Content Placeholder 7">
              <a:extLst>
                <a:ext uri="{FF2B5EF4-FFF2-40B4-BE49-F238E27FC236}">
                  <a16:creationId xmlns:a16="http://schemas.microsoft.com/office/drawing/2014/main" id="{36593338-33A3-8AB5-F8DE-76A2622B84D3}"/>
                </a:ext>
              </a:extLst>
            </p:cNvPr>
            <p:cNvSpPr txBox="1">
              <a:spLocks/>
            </p:cNvSpPr>
            <p:nvPr/>
          </p:nvSpPr>
          <p:spPr>
            <a:xfrm>
              <a:off x="3741512" y="4772292"/>
              <a:ext cx="2186871" cy="1356143"/>
            </a:xfrm>
            <a:prstGeom prst="rect">
              <a:avLst/>
            </a:prstGeom>
          </p:spPr>
          <p:txBody>
            <a:bodyPr lIns="0" tIns="0" rIns="0" bIns="0"/>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2A2C2C"/>
                  </a:solidFill>
                  <a:effectLst/>
                  <a:uLnTx/>
                  <a:uFillTx/>
                  <a:latin typeface="Arial"/>
                  <a:ea typeface="+mn-ea"/>
                  <a:cs typeface="+mn-cs"/>
                </a:rPr>
                <a:t>Their annual</a:t>
              </a:r>
              <a:br>
                <a:rPr kumimoji="0" lang="en-US" sz="2000" b="0" i="0" u="none" strike="noStrike" kern="1200" cap="none" spc="0" normalizeH="0" baseline="0" noProof="0" dirty="0">
                  <a:ln>
                    <a:noFill/>
                  </a:ln>
                  <a:solidFill>
                    <a:srgbClr val="2A2C2C"/>
                  </a:solidFill>
                  <a:effectLst/>
                  <a:uLnTx/>
                  <a:uFillTx/>
                  <a:latin typeface="Arial"/>
                  <a:ea typeface="+mn-ea"/>
                  <a:cs typeface="+mn-cs"/>
                </a:rPr>
              </a:br>
              <a:r>
                <a:rPr kumimoji="0" lang="en-US" sz="2000" b="0" i="0" u="none" strike="noStrike" kern="1200" cap="none" spc="0" normalizeH="0" baseline="0" noProof="0" dirty="0">
                  <a:ln>
                    <a:noFill/>
                  </a:ln>
                  <a:solidFill>
                    <a:srgbClr val="2A2C2C"/>
                  </a:solidFill>
                  <a:effectLst/>
                  <a:uLnTx/>
                  <a:uFillTx/>
                  <a:latin typeface="Arial"/>
                  <a:ea typeface="+mn-ea"/>
                  <a:cs typeface="+mn-cs"/>
                </a:rPr>
                <a:t>tax savings</a:t>
              </a:r>
              <a:r>
                <a:rPr kumimoji="0" lang="en-US" sz="2000" b="0" i="0" u="none" strike="noStrike" kern="1200" cap="none" spc="0" normalizeH="0" baseline="30000" noProof="0" dirty="0">
                  <a:ln>
                    <a:noFill/>
                  </a:ln>
                  <a:solidFill>
                    <a:srgbClr val="2A2C2C"/>
                  </a:solidFill>
                  <a:effectLst/>
                  <a:uLnTx/>
                  <a:uFillTx/>
                  <a:latin typeface="Arial"/>
                  <a:ea typeface="+mn-ea"/>
                  <a:cs typeface="+mn-cs"/>
                </a:rPr>
                <a:t>1</a:t>
              </a:r>
              <a:endParaRPr kumimoji="0" lang="en-US" sz="2000" b="0" i="0" u="none" strike="noStrike" kern="1200" cap="none" spc="0" normalizeH="0" baseline="0" noProof="0" dirty="0">
                <a:ln>
                  <a:noFill/>
                </a:ln>
                <a:solidFill>
                  <a:srgbClr val="2A2C2C"/>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Wingdings" pitchFamily="2" charset="2"/>
                <a:buNone/>
                <a:tabLst/>
                <a:defRPr/>
              </a:pPr>
              <a:r>
                <a:rPr kumimoji="0" lang="en-US" sz="3200" b="1" i="0" u="none" strike="noStrike" kern="1200" cap="none" spc="0" normalizeH="0" baseline="0" noProof="0" dirty="0">
                  <a:ln>
                    <a:noFill/>
                  </a:ln>
                  <a:solidFill>
                    <a:srgbClr val="007F93"/>
                  </a:solidFill>
                  <a:effectLst/>
                  <a:uLnTx/>
                  <a:uFillTx/>
                  <a:latin typeface="Arial"/>
                  <a:ea typeface="+mn-ea"/>
                  <a:cs typeface="+mn-cs"/>
                </a:rPr>
                <a:t>$1,660</a:t>
              </a:r>
              <a:endParaRPr kumimoji="0" lang="en-US" sz="3200" b="0" i="0" u="none" strike="noStrike" kern="1200" cap="none" spc="0" normalizeH="0" baseline="0" noProof="0" dirty="0">
                <a:ln>
                  <a:noFill/>
                </a:ln>
                <a:solidFill>
                  <a:srgbClr val="007F93"/>
                </a:solidFill>
                <a:effectLst/>
                <a:uLnTx/>
                <a:uFillTx/>
                <a:latin typeface="Arial"/>
                <a:ea typeface="+mn-ea"/>
                <a:cs typeface="+mn-cs"/>
              </a:endParaRPr>
            </a:p>
            <a:p>
              <a:pPr marL="309026" marR="0" lvl="0" indent="-298443" algn="l" defTabSz="609570" rtl="0" eaLnBrk="1" fontAlgn="auto" latinLnBrk="0" hangingPunct="1">
                <a:lnSpc>
                  <a:spcPct val="100000"/>
                </a:lnSpc>
                <a:spcBef>
                  <a:spcPts val="0"/>
                </a:spcBef>
                <a:spcAft>
                  <a:spcPts val="600"/>
                </a:spcAft>
                <a:buClr>
                  <a:srgbClr val="2A2C2C"/>
                </a:buClr>
                <a:buSzTx/>
                <a:buFont typeface="Wingdings" pitchFamily="2" charset="2"/>
                <a:buChar char="ü"/>
                <a:tabLst/>
                <a:defRPr/>
              </a:pPr>
              <a:endParaRPr kumimoji="0" lang="en-US" sz="2000" b="0" i="0" u="none" strike="noStrike" kern="1200" cap="none" spc="0" normalizeH="0" baseline="0" noProof="0" dirty="0">
                <a:ln>
                  <a:noFill/>
                </a:ln>
                <a:solidFill>
                  <a:srgbClr val="2A2C2C"/>
                </a:solidFill>
                <a:effectLst/>
                <a:uLnTx/>
                <a:uFillTx/>
                <a:latin typeface="Arial" panose="020B0604020202020204" pitchFamily="34" charset="0"/>
                <a:ea typeface="+mn-ea"/>
                <a:cs typeface="Arial" panose="020B0604020202020204" pitchFamily="34" charset="0"/>
              </a:endParaRPr>
            </a:p>
          </p:txBody>
        </p:sp>
        <p:sp>
          <p:nvSpPr>
            <p:cNvPr id="37" name="Triangle 36">
              <a:extLst>
                <a:ext uri="{FF2B5EF4-FFF2-40B4-BE49-F238E27FC236}">
                  <a16:creationId xmlns:a16="http://schemas.microsoft.com/office/drawing/2014/main" id="{0982CA73-1D6B-B07A-85B9-FCD36DDFF859}"/>
                </a:ext>
              </a:extLst>
            </p:cNvPr>
            <p:cNvSpPr/>
            <p:nvPr/>
          </p:nvSpPr>
          <p:spPr>
            <a:xfrm rot="5400000">
              <a:off x="2154015" y="5338100"/>
              <a:ext cx="1636878" cy="224527"/>
            </a:xfrm>
            <a:prstGeom prst="triangle">
              <a:avLst/>
            </a:prstGeom>
            <a:solidFill>
              <a:srgbClr val="FFFFFF"/>
            </a:solidFill>
            <a:ln w="9525" cap="flat" cmpd="sng" algn="ctr">
              <a:noFill/>
              <a:prstDash val="solid"/>
            </a:ln>
            <a:effectLst>
              <a:outerShdw blurRad="38100" dist="25400" dir="900000" algn="tl" rotWithShape="0">
                <a:prstClr val="black">
                  <a:alpha val="15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AAC6"/>
                </a:solidFill>
                <a:effectLst/>
                <a:uLnTx/>
                <a:uFillTx/>
                <a:latin typeface="Arial" panose="020B0604020202020204"/>
                <a:ea typeface="+mn-ea"/>
                <a:cs typeface="+mn-cs"/>
              </a:endParaRPr>
            </a:p>
          </p:txBody>
        </p:sp>
      </p:grpSp>
      <p:sp>
        <p:nvSpPr>
          <p:cNvPr id="31" name="Content Placeholder 7">
            <a:extLst>
              <a:ext uri="{FF2B5EF4-FFF2-40B4-BE49-F238E27FC236}">
                <a16:creationId xmlns:a16="http://schemas.microsoft.com/office/drawing/2014/main" id="{42EE3165-13F4-F170-671D-AC12F7B9B16C}"/>
              </a:ext>
            </a:extLst>
          </p:cNvPr>
          <p:cNvSpPr txBox="1">
            <a:spLocks/>
          </p:cNvSpPr>
          <p:nvPr/>
        </p:nvSpPr>
        <p:spPr>
          <a:xfrm>
            <a:off x="853018" y="1458739"/>
            <a:ext cx="3989856" cy="1743846"/>
          </a:xfrm>
          <a:prstGeom prst="rect">
            <a:avLst/>
          </a:prstGeom>
        </p:spPr>
        <p:txBody>
          <a:bodyPr lIns="0" tIns="0" rIns="0" bIns="0" anchor="t"/>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1200"/>
              </a:spcAft>
              <a:buClrTx/>
              <a:buSzTx/>
              <a:buFontTx/>
              <a:buNone/>
              <a:tabLst/>
              <a:defRPr/>
            </a:pPr>
            <a:r>
              <a:rPr lang="en-US" sz="2800" b="1" dirty="0">
                <a:solidFill>
                  <a:srgbClr val="2A2C2C"/>
                </a:solidFill>
                <a:latin typeface="Arial"/>
              </a:rPr>
              <a:t>Family</a:t>
            </a:r>
            <a:r>
              <a:rPr kumimoji="0" lang="en-US" sz="2800" b="1" i="0" u="none" strike="noStrike" kern="1200" cap="none" spc="0" normalizeH="0" baseline="0" noProof="0" dirty="0">
                <a:ln>
                  <a:noFill/>
                </a:ln>
                <a:solidFill>
                  <a:srgbClr val="2A2C2C"/>
                </a:solidFill>
                <a:effectLst/>
                <a:uLnTx/>
                <a:uFillTx/>
                <a:latin typeface="Arial"/>
                <a:ea typeface="+mn-ea"/>
                <a:cs typeface="+mn-cs"/>
              </a:rPr>
              <a:t> Plan</a:t>
            </a:r>
            <a:br>
              <a:rPr lang="en-US" sz="2800" b="0" i="0" u="none" strike="noStrike" kern="1200" cap="none" spc="600" normalizeH="0" baseline="0" noProof="0" dirty="0">
                <a:ln>
                  <a:noFill/>
                </a:ln>
                <a:effectLst/>
                <a:uLnTx/>
                <a:uFillTx/>
                <a:latin typeface="Arial"/>
              </a:rPr>
            </a:br>
            <a:r>
              <a:rPr kumimoji="0" lang="en-US" sz="2000" b="0" i="0" u="none" strike="noStrike" kern="1200" cap="none" spc="0" normalizeH="0" baseline="0" noProof="0" dirty="0">
                <a:ln>
                  <a:noFill/>
                </a:ln>
                <a:solidFill>
                  <a:srgbClr val="2A2C2C"/>
                </a:solidFill>
                <a:effectLst/>
                <a:uLnTx/>
                <a:uFillTx/>
                <a:latin typeface="Arial"/>
                <a:ea typeface="+mn-ea"/>
                <a:cs typeface="+mn-cs"/>
              </a:rPr>
              <a:t>Contribution Limit </a:t>
            </a:r>
            <a:r>
              <a:rPr kumimoji="0" lang="en-US" i="0" u="none" strike="noStrike" kern="1200" cap="none" spc="0" normalizeH="0" baseline="0" noProof="0" dirty="0">
                <a:ln>
                  <a:noFill/>
                </a:ln>
                <a:solidFill>
                  <a:srgbClr val="2A2C2C"/>
                </a:solidFill>
                <a:effectLst/>
                <a:uLnTx/>
                <a:uFillTx/>
                <a:latin typeface="Arial"/>
                <a:ea typeface="+mn-ea"/>
                <a:cs typeface="+mn-cs"/>
              </a:rPr>
              <a:t>$</a:t>
            </a:r>
            <a:r>
              <a:rPr lang="en-US" dirty="0">
                <a:solidFill>
                  <a:srgbClr val="2A2C2C"/>
                </a:solidFill>
                <a:latin typeface="Arial"/>
              </a:rPr>
              <a:t>8,300</a:t>
            </a:r>
            <a:endParaRPr lang="en-US" i="0" u="none" strike="noStrike" kern="1200" cap="none" spc="0" normalizeH="0" baseline="0" noProof="0" dirty="0">
              <a:ln>
                <a:noFill/>
              </a:ln>
              <a:solidFill>
                <a:srgbClr val="2A2C2C"/>
              </a:solidFill>
              <a:effectLst/>
              <a:uLnTx/>
              <a:uFillTx/>
              <a:latin typeface="Arial"/>
              <a:cs typeface="Arial"/>
            </a:endParaRPr>
          </a:p>
          <a:p>
            <a:pPr marL="0" indent="0">
              <a:lnSpc>
                <a:spcPct val="130000"/>
              </a:lnSpc>
              <a:spcAft>
                <a:spcPts val="1200"/>
              </a:spcAft>
              <a:buNone/>
            </a:pPr>
            <a:r>
              <a:rPr lang="en-US" sz="1600" b="0" dirty="0">
                <a:latin typeface="NeueHaasGroteskText Pro"/>
              </a:rPr>
              <a:t>They decide to maximize their tax savings </a:t>
            </a:r>
            <a:br>
              <a:rPr lang="en-US" sz="1600" b="0" dirty="0"/>
            </a:br>
            <a:r>
              <a:rPr lang="en-US" sz="1600" b="0" dirty="0">
                <a:latin typeface="NeueHaasGroteskText Pro"/>
              </a:rPr>
              <a:t>and start building their health savings.</a:t>
            </a:r>
          </a:p>
        </p:txBody>
      </p:sp>
      <p:sp>
        <p:nvSpPr>
          <p:cNvPr id="18" name="Title 17">
            <a:extLst>
              <a:ext uri="{FF2B5EF4-FFF2-40B4-BE49-F238E27FC236}">
                <a16:creationId xmlns:a16="http://schemas.microsoft.com/office/drawing/2014/main" id="{558FB026-3473-D311-2F14-BAAD72B23198}"/>
              </a:ext>
            </a:extLst>
          </p:cNvPr>
          <p:cNvSpPr>
            <a:spLocks noGrp="1"/>
          </p:cNvSpPr>
          <p:nvPr>
            <p:ph type="title"/>
          </p:nvPr>
        </p:nvSpPr>
        <p:spPr>
          <a:xfrm>
            <a:off x="853442" y="365759"/>
            <a:ext cx="5846616" cy="676724"/>
          </a:xfrm>
        </p:spPr>
        <p:txBody>
          <a:bodyPr/>
          <a:lstStyle/>
          <a:p>
            <a:r>
              <a:rPr lang="en-US" sz="4270" dirty="0">
                <a:latin typeface="Arial" panose="020B0604020202020204" pitchFamily="34" charset="0"/>
                <a:cs typeface="Arial" panose="020B0604020202020204" pitchFamily="34" charset="0"/>
              </a:rPr>
              <a:t>Meet Evan &amp; Mia</a:t>
            </a:r>
            <a:endParaRPr lang="en-US" sz="4270" dirty="0"/>
          </a:p>
        </p:txBody>
      </p:sp>
    </p:spTree>
    <p:extLst>
      <p:ext uri="{BB962C8B-B14F-4D97-AF65-F5344CB8AC3E}">
        <p14:creationId xmlns:p14="http://schemas.microsoft.com/office/powerpoint/2010/main" val="30100726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4A4EC3-9D27-4D23-A024-056EB87CEC3C}"/>
              </a:ext>
            </a:extLst>
          </p:cNvPr>
          <p:cNvGrpSpPr/>
          <p:nvPr/>
        </p:nvGrpSpPr>
        <p:grpSpPr>
          <a:xfrm>
            <a:off x="4609030" y="-3724"/>
            <a:ext cx="7582970" cy="6858000"/>
            <a:chOff x="4609031" y="0"/>
            <a:chExt cx="7582970" cy="6858000"/>
          </a:xfrm>
        </p:grpSpPr>
        <p:pic>
          <p:nvPicPr>
            <p:cNvPr id="3" name="Picture 2">
              <a:extLst>
                <a:ext uri="{FF2B5EF4-FFF2-40B4-BE49-F238E27FC236}">
                  <a16:creationId xmlns:a16="http://schemas.microsoft.com/office/drawing/2014/main" id="{A341CB3A-CCA1-194A-159F-35E426E9F495}"/>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95000"/>
                      </a14:imgEffect>
                      <a14:imgEffect>
                        <a14:brightnessContrast bright="10000"/>
                      </a14:imgEffect>
                    </a14:imgLayer>
                  </a14:imgProps>
                </a:ext>
                <a:ext uri="{28A0092B-C50C-407E-A947-70E740481C1C}">
                  <a14:useLocalDpi xmlns:a14="http://schemas.microsoft.com/office/drawing/2010/main"/>
                </a:ext>
              </a:extLst>
            </a:blip>
            <a:srcRect/>
            <a:stretch/>
          </p:blipFill>
          <p:spPr>
            <a:xfrm>
              <a:off x="4700337" y="0"/>
              <a:ext cx="7491664" cy="6858000"/>
            </a:xfrm>
            <a:prstGeom prst="rect">
              <a:avLst/>
            </a:prstGeom>
          </p:spPr>
        </p:pic>
        <p:sp>
          <p:nvSpPr>
            <p:cNvPr id="4" name="Rectangle 3">
              <a:extLst>
                <a:ext uri="{FF2B5EF4-FFF2-40B4-BE49-F238E27FC236}">
                  <a16:creationId xmlns:a16="http://schemas.microsoft.com/office/drawing/2014/main" id="{555EA176-9860-91A3-1B4F-F9D747B13A3A}"/>
                </a:ext>
              </a:extLst>
            </p:cNvPr>
            <p:cNvSpPr/>
            <p:nvPr/>
          </p:nvSpPr>
          <p:spPr>
            <a:xfrm>
              <a:off x="4609031" y="0"/>
              <a:ext cx="3595507" cy="6858000"/>
            </a:xfrm>
            <a:prstGeom prst="rect">
              <a:avLst/>
            </a:prstGeom>
            <a:gradFill flip="none" rotWithShape="1">
              <a:gsLst>
                <a:gs pos="34000">
                  <a:schemeClr val="bg1"/>
                </a:gs>
                <a:gs pos="82000">
                  <a:schemeClr val="bg1">
                    <a:alpha val="0"/>
                  </a:schemeClr>
                </a:gs>
              </a:gsLst>
              <a:lin ang="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Oswald" panose="02000506000000020004" pitchFamily="2" charset="0"/>
              </a:endParaRPr>
            </a:p>
          </p:txBody>
        </p:sp>
      </p:grpSp>
      <p:sp>
        <p:nvSpPr>
          <p:cNvPr id="15" name="Rectangle 14">
            <a:extLst>
              <a:ext uri="{FF2B5EF4-FFF2-40B4-BE49-F238E27FC236}">
                <a16:creationId xmlns:a16="http://schemas.microsoft.com/office/drawing/2014/main" id="{0BB8E39E-8883-7FC3-A469-086669AD23FC}"/>
              </a:ext>
              <a:ext uri="{C183D7F6-B498-43B3-948B-1728B52AA6E4}">
                <adec:decorative xmlns:adec="http://schemas.microsoft.com/office/drawing/2017/decorative" val="1"/>
              </a:ext>
            </a:extLst>
          </p:cNvPr>
          <p:cNvSpPr/>
          <p:nvPr/>
        </p:nvSpPr>
        <p:spPr>
          <a:xfrm flipV="1">
            <a:off x="4397298" y="1202"/>
            <a:ext cx="5543513" cy="6856798"/>
          </a:xfrm>
          <a:prstGeom prst="rect">
            <a:avLst/>
          </a:prstGeom>
          <a:gradFill flip="none" rotWithShape="1">
            <a:gsLst>
              <a:gs pos="87000">
                <a:schemeClr val="bg1">
                  <a:alpha val="0"/>
                </a:schemeClr>
              </a:gs>
              <a:gs pos="7000">
                <a:schemeClr val="bg1"/>
              </a:gs>
            </a:gsLst>
            <a:lin ang="4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AAC6"/>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B0CE78EE-80F1-276C-2D7A-777E841E4E4F}"/>
              </a:ext>
              <a:ext uri="{C183D7F6-B498-43B3-948B-1728B52AA6E4}">
                <adec:decorative xmlns:adec="http://schemas.microsoft.com/office/drawing/2017/decorative" val="1"/>
              </a:ext>
            </a:extLst>
          </p:cNvPr>
          <p:cNvSpPr/>
          <p:nvPr/>
        </p:nvSpPr>
        <p:spPr>
          <a:xfrm flipV="1">
            <a:off x="3982961" y="1202"/>
            <a:ext cx="4802067" cy="6856798"/>
          </a:xfrm>
          <a:prstGeom prst="rect">
            <a:avLst/>
          </a:prstGeom>
          <a:gradFill flip="none" rotWithShape="1">
            <a:gsLst>
              <a:gs pos="87000">
                <a:schemeClr val="bg1">
                  <a:alpha val="0"/>
                </a:schemeClr>
              </a:gs>
              <a:gs pos="7000">
                <a:schemeClr val="bg1"/>
              </a:gs>
            </a:gsLst>
            <a:lin ang="4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AAC6"/>
              </a:solidFill>
              <a:effectLst/>
              <a:uLnTx/>
              <a:uFillTx/>
              <a:latin typeface="Arial" panose="020B0604020202020204" pitchFamily="34" charset="0"/>
              <a:ea typeface="+mn-ea"/>
              <a:cs typeface="Arial" panose="020B0604020202020204" pitchFamily="34" charset="0"/>
            </a:endParaRPr>
          </a:p>
        </p:txBody>
      </p:sp>
      <p:sp>
        <p:nvSpPr>
          <p:cNvPr id="6" name="Content Placeholder 5">
            <a:extLst>
              <a:ext uri="{FF2B5EF4-FFF2-40B4-BE49-F238E27FC236}">
                <a16:creationId xmlns:a16="http://schemas.microsoft.com/office/drawing/2014/main" id="{69119ABC-A5D1-4D5C-B67B-FA92E7AA6071}"/>
              </a:ext>
            </a:extLst>
          </p:cNvPr>
          <p:cNvSpPr>
            <a:spLocks noGrp="1"/>
          </p:cNvSpPr>
          <p:nvPr>
            <p:ph sz="quarter" idx="4294967295"/>
          </p:nvPr>
        </p:nvSpPr>
        <p:spPr>
          <a:xfrm>
            <a:off x="924904" y="2925576"/>
            <a:ext cx="2805449" cy="2970622"/>
          </a:xfrm>
        </p:spPr>
        <p:txBody>
          <a:bodyPr vert="horz" lIns="0" tIns="0" rIns="0" bIns="0" rtlCol="0" anchor="t">
            <a:noAutofit/>
          </a:bodyPr>
          <a:lstStyle/>
          <a:p>
            <a:pPr marL="0" indent="0">
              <a:buNone/>
            </a:pPr>
            <a:r>
              <a:rPr lang="en-US" sz="1700" b="1" dirty="0">
                <a:latin typeface="Arial" panose="020B0604020202020204" pitchFamily="34" charset="0"/>
                <a:cs typeface="Arial" panose="020B0604020202020204" pitchFamily="34" charset="0"/>
              </a:rPr>
              <a:t>Without an HSA</a:t>
            </a:r>
          </a:p>
          <a:p>
            <a:pPr marL="0" indent="0">
              <a:buNone/>
            </a:pPr>
            <a:r>
              <a:rPr lang="en-US" sz="1300" dirty="0">
                <a:latin typeface="Arial" panose="020B0604020202020204" pitchFamily="34" charset="0"/>
                <a:cs typeface="Arial" panose="020B0604020202020204" pitchFamily="34" charset="0"/>
              </a:rPr>
              <a:t>+ $8,300 from paycheck</a:t>
            </a:r>
          </a:p>
          <a:p>
            <a:pPr marL="0" indent="0">
              <a:buNone/>
            </a:pPr>
            <a:r>
              <a:rPr lang="en-US" sz="1300" dirty="0">
                <a:latin typeface="Arial" panose="020B0604020202020204" pitchFamily="34" charset="0"/>
                <a:cs typeface="Arial" panose="020B0604020202020204" pitchFamily="34" charset="0"/>
              </a:rPr>
              <a:t>- $1,660 to taxes</a:t>
            </a:r>
          </a:p>
          <a:p>
            <a:pPr marL="0" indent="0">
              <a:spcAft>
                <a:spcPts val="2000"/>
              </a:spcAft>
              <a:buNone/>
            </a:pPr>
            <a:r>
              <a:rPr lang="en-US" sz="1300" dirty="0">
                <a:latin typeface="Arial" panose="020B0604020202020204" pitchFamily="34" charset="0"/>
                <a:cs typeface="Arial" panose="020B0604020202020204" pitchFamily="34" charset="0"/>
              </a:rPr>
              <a:t>- $5,000 in expenses</a:t>
            </a:r>
          </a:p>
          <a:p>
            <a:pPr marL="0" indent="0">
              <a:lnSpc>
                <a:spcPct val="100000"/>
              </a:lnSpc>
              <a:spcAft>
                <a:spcPts val="0"/>
              </a:spcAft>
              <a:buNone/>
            </a:pPr>
            <a:r>
              <a:rPr lang="en-US" sz="3200" b="1" dirty="0">
                <a:latin typeface="Arial" panose="020B0604020202020204" pitchFamily="34" charset="0"/>
                <a:cs typeface="Arial" panose="020B0604020202020204" pitchFamily="34" charset="0"/>
              </a:rPr>
              <a:t>$1,640</a:t>
            </a:r>
            <a:br>
              <a:rPr lang="en-US" sz="2400" dirty="0">
                <a:latin typeface="Arial" panose="020B0604020202020204" pitchFamily="34" charset="0"/>
                <a:cs typeface="Arial" panose="020B0604020202020204" pitchFamily="34" charset="0"/>
              </a:rPr>
            </a:br>
            <a:r>
              <a:rPr lang="en-US" sz="1700" dirty="0">
                <a:latin typeface="Arial" panose="020B0604020202020204" pitchFamily="34" charset="0"/>
                <a:cs typeface="Arial" panose="020B0604020202020204" pitchFamily="34" charset="0"/>
              </a:rPr>
              <a:t>leftover</a:t>
            </a:r>
            <a:endParaRPr lang="en-GB" sz="1700" dirty="0">
              <a:latin typeface="Arial" panose="020B0604020202020204" pitchFamily="34" charset="0"/>
              <a:cs typeface="Arial" panose="020B0604020202020204" pitchFamily="34" charset="0"/>
            </a:endParaRPr>
          </a:p>
        </p:txBody>
      </p:sp>
      <p:sp>
        <p:nvSpPr>
          <p:cNvPr id="22" name="Title 2">
            <a:extLst>
              <a:ext uri="{FF2B5EF4-FFF2-40B4-BE49-F238E27FC236}">
                <a16:creationId xmlns:a16="http://schemas.microsoft.com/office/drawing/2014/main" id="{D852671F-B6D9-594D-A7DF-5C87FA51E6EF}"/>
              </a:ext>
            </a:extLst>
          </p:cNvPr>
          <p:cNvSpPr>
            <a:spLocks noGrp="1"/>
          </p:cNvSpPr>
          <p:nvPr>
            <p:ph type="title"/>
          </p:nvPr>
        </p:nvSpPr>
        <p:spPr>
          <a:xfrm>
            <a:off x="1137926" y="487682"/>
            <a:ext cx="14449324" cy="715324"/>
          </a:xfrm>
        </p:spPr>
        <p:txBody>
          <a:bodyPr/>
          <a:lstStyle/>
          <a:p>
            <a:pPr>
              <a:lnSpc>
                <a:spcPts val="6080"/>
              </a:lnSpc>
            </a:pPr>
            <a:r>
              <a:rPr lang="en-US" sz="3800">
                <a:noFill/>
              </a:rPr>
              <a:t>Nia’s commuter savings</a:t>
            </a:r>
            <a:endParaRPr lang="en-US" sz="3800" baseline="30000">
              <a:noFill/>
            </a:endParaRPr>
          </a:p>
        </p:txBody>
      </p:sp>
      <p:sp>
        <p:nvSpPr>
          <p:cNvPr id="33" name="TextBox 32">
            <a:extLst>
              <a:ext uri="{FF2B5EF4-FFF2-40B4-BE49-F238E27FC236}">
                <a16:creationId xmlns:a16="http://schemas.microsoft.com/office/drawing/2014/main" id="{96A75D60-2484-4DB2-A4F0-207ED296B1B2}"/>
              </a:ext>
              <a:ext uri="{C183D7F6-B498-43B3-948B-1728B52AA6E4}">
                <adec:decorative xmlns:adec="http://schemas.microsoft.com/office/drawing/2017/decorative" val="1"/>
              </a:ext>
            </a:extLst>
          </p:cNvPr>
          <p:cNvSpPr txBox="1"/>
          <p:nvPr/>
        </p:nvSpPr>
        <p:spPr>
          <a:xfrm>
            <a:off x="856307" y="1259783"/>
            <a:ext cx="4914808" cy="1250983"/>
          </a:xfrm>
          <a:prstGeom prst="rect">
            <a:avLst/>
          </a:prstGeom>
          <a:noFill/>
        </p:spPr>
        <p:txBody>
          <a:bodyPr wrap="square" lIns="0" rtlCol="0">
            <a:spAutoFit/>
          </a:bodyPr>
          <a:lstStyle/>
          <a:p>
            <a:pPr marL="0" marR="0" lvl="0" indent="0" algn="l" defTabSz="609570" rtl="0" eaLnBrk="1" fontAlgn="auto" latinLnBrk="0" hangingPunct="1">
              <a:lnSpc>
                <a:spcPct val="130000"/>
              </a:lnSpc>
              <a:spcBef>
                <a:spcPct val="0"/>
              </a:spcBef>
              <a:spcAft>
                <a:spcPts val="1200"/>
              </a:spcAft>
              <a:buClrTx/>
              <a:buSzTx/>
              <a:buFontTx/>
              <a:buNone/>
              <a:tabLst/>
              <a:defRPr/>
            </a:pPr>
            <a:r>
              <a:rPr kumimoji="0" lang="en-US" sz="2000" b="0" i="0" u="none" strike="noStrike" kern="1200" cap="none" spc="0" normalizeH="0" baseline="0" noProof="0" dirty="0">
                <a:ln>
                  <a:noFill/>
                </a:ln>
                <a:solidFill>
                  <a:srgbClr val="2A2C2C"/>
                </a:solidFill>
                <a:effectLst/>
                <a:uLnTx/>
                <a:uFillTx/>
                <a:latin typeface="Arial" panose="020B0604020202020204" pitchFamily="34" charset="0"/>
                <a:ea typeface="+mn-ea"/>
                <a:cs typeface="Arial" panose="020B0604020202020204" pitchFamily="34" charset="0"/>
              </a:rPr>
              <a:t>After $5,000 in healthcare expenses for the year, they’re curious how much they can rollover and invest</a:t>
            </a:r>
            <a:r>
              <a:rPr kumimoji="0" lang="en-US" sz="2000" b="0" i="0" u="none" strike="noStrike" kern="1200" cap="none" spc="0" normalizeH="0" baseline="30000" noProof="0" dirty="0">
                <a:ln>
                  <a:noFill/>
                </a:ln>
                <a:solidFill>
                  <a:srgbClr val="2A2C2C"/>
                </a:solidFill>
                <a:effectLst/>
                <a:uLnTx/>
                <a:uFillTx/>
                <a:latin typeface="Arial" panose="020B0604020202020204" pitchFamily="34" charset="0"/>
                <a:ea typeface="+mn-ea"/>
                <a:cs typeface="Arial" panose="020B0604020202020204" pitchFamily="34" charset="0"/>
              </a:rPr>
              <a:t>1</a:t>
            </a:r>
            <a:r>
              <a:rPr kumimoji="0" lang="en-US" sz="2000" b="0" i="0" u="none" strike="noStrike" kern="1200" cap="none" spc="0" normalizeH="0" baseline="0" noProof="0" dirty="0">
                <a:ln>
                  <a:noFill/>
                </a:ln>
                <a:solidFill>
                  <a:srgbClr val="2A2C2C"/>
                </a:solidFill>
                <a:effectLst/>
                <a:uLnTx/>
                <a:uFillTx/>
                <a:latin typeface="Arial" panose="020B0604020202020204" pitchFamily="34" charset="0"/>
                <a:ea typeface="+mn-ea"/>
                <a:cs typeface="Arial" panose="020B0604020202020204" pitchFamily="34" charset="0"/>
              </a:rPr>
              <a:t> the following year.</a:t>
            </a:r>
          </a:p>
        </p:txBody>
      </p:sp>
      <p:sp>
        <p:nvSpPr>
          <p:cNvPr id="28" name="Title 2">
            <a:extLst>
              <a:ext uri="{FF2B5EF4-FFF2-40B4-BE49-F238E27FC236}">
                <a16:creationId xmlns:a16="http://schemas.microsoft.com/office/drawing/2014/main" id="{46C9678D-D686-84AD-EB95-0EDE769BFA48}"/>
              </a:ext>
            </a:extLst>
          </p:cNvPr>
          <p:cNvSpPr txBox="1">
            <a:spLocks/>
          </p:cNvSpPr>
          <p:nvPr/>
        </p:nvSpPr>
        <p:spPr>
          <a:xfrm>
            <a:off x="853017" y="365762"/>
            <a:ext cx="7351520" cy="957570"/>
          </a:xfrm>
          <a:prstGeom prst="rect">
            <a:avLst/>
          </a:prstGeom>
        </p:spPr>
        <p:txBody>
          <a:bodyPr vert="horz" wrap="square" lIns="0" tIns="121920" rIns="121920" bIns="121920" rtlCol="0" anchor="t" anchorCtr="0">
            <a:spAutoFit/>
          </a:bodyPr>
          <a:lstStyle>
            <a:lvl1pPr algn="l" defTabSz="457178" rtl="0" eaLnBrk="1" latinLnBrk="0" hangingPunct="1">
              <a:spcBef>
                <a:spcPct val="0"/>
              </a:spcBef>
              <a:buNone/>
              <a:defRPr sz="3200" b="1" i="0" kern="1200">
                <a:solidFill>
                  <a:schemeClr val="tx2"/>
                </a:solidFill>
                <a:latin typeface="Neue Haas Grotesk Text Pro" panose="020B0504020202020204" pitchFamily="34" charset="0"/>
                <a:ea typeface="+mj-ea"/>
                <a:cs typeface="+mj-cs"/>
              </a:defRPr>
            </a:lvl1pPr>
          </a:lstStyle>
          <a:p>
            <a:pPr>
              <a:lnSpc>
                <a:spcPts val="6080"/>
              </a:lnSpc>
            </a:pPr>
            <a:r>
              <a:rPr lang="en-US" sz="4270" dirty="0">
                <a:latin typeface="Arial" panose="020B0604020202020204" pitchFamily="34" charset="0"/>
                <a:cs typeface="Arial" panose="020B0604020202020204" pitchFamily="34" charset="0"/>
              </a:rPr>
              <a:t>Evan &amp; Mia’s HSA savings</a:t>
            </a:r>
            <a:endParaRPr lang="en-US" sz="4270" baseline="30000" dirty="0">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85CDF8EB-D87F-5204-F383-9D7D5CE8AAEE}"/>
              </a:ext>
            </a:extLst>
          </p:cNvPr>
          <p:cNvCxnSpPr>
            <a:cxnSpLocks/>
          </p:cNvCxnSpPr>
          <p:nvPr/>
        </p:nvCxnSpPr>
        <p:spPr>
          <a:xfrm>
            <a:off x="924904" y="4504098"/>
            <a:ext cx="2001176" cy="0"/>
          </a:xfrm>
          <a:prstGeom prst="line">
            <a:avLst/>
          </a:prstGeom>
          <a:ln>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5">
            <a:extLst>
              <a:ext uri="{FF2B5EF4-FFF2-40B4-BE49-F238E27FC236}">
                <a16:creationId xmlns:a16="http://schemas.microsoft.com/office/drawing/2014/main" id="{F1711039-B668-E5EF-02F7-670F81CA72F2}"/>
              </a:ext>
            </a:extLst>
          </p:cNvPr>
          <p:cNvSpPr txBox="1">
            <a:spLocks/>
          </p:cNvSpPr>
          <p:nvPr/>
        </p:nvSpPr>
        <p:spPr>
          <a:xfrm>
            <a:off x="3864463" y="2925576"/>
            <a:ext cx="2805449" cy="1858019"/>
          </a:xfrm>
          <a:prstGeom prst="rect">
            <a:avLst/>
          </a:prstGeom>
        </p:spPr>
        <p:txBody>
          <a:bodyPr vert="horz" lIns="0" tIns="0" rIns="0" bIns="0" rtlCol="0" anchor="t">
            <a:noAutofit/>
          </a:bodyPr>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70" rtl="0" eaLnBrk="1" fontAlgn="auto" latinLnBrk="0" hangingPunct="1">
              <a:lnSpc>
                <a:spcPct val="130000"/>
              </a:lnSpc>
              <a:spcBef>
                <a:spcPts val="0"/>
              </a:spcBef>
              <a:spcAft>
                <a:spcPts val="800"/>
              </a:spcAft>
              <a:buClrTx/>
              <a:buSzTx/>
              <a:buFont typeface="Wingdings" pitchFamily="2" charset="2"/>
              <a:buNone/>
              <a:tabLst/>
              <a:defRPr/>
            </a:pPr>
            <a:r>
              <a:rPr kumimoji="0" lang="en-US" sz="1700" b="1" i="0" u="none" strike="noStrike" kern="1200" cap="none" spc="0" normalizeH="0" baseline="0" noProof="0" dirty="0">
                <a:ln>
                  <a:noFill/>
                </a:ln>
                <a:solidFill>
                  <a:srgbClr val="007F93"/>
                </a:solidFill>
                <a:effectLst/>
                <a:uLnTx/>
                <a:uFillTx/>
                <a:latin typeface="Arial" panose="020B0604020202020204" pitchFamily="34" charset="0"/>
                <a:ea typeface="+mn-ea"/>
                <a:cs typeface="Arial" panose="020B0604020202020204" pitchFamily="34" charset="0"/>
              </a:rPr>
              <a:t>With her HSA</a:t>
            </a:r>
          </a:p>
          <a:p>
            <a:pPr marL="0" indent="0">
              <a:buNone/>
            </a:pPr>
            <a:r>
              <a:rPr lang="en-US" sz="1300" dirty="0">
                <a:latin typeface="Arial" panose="020B0604020202020204" pitchFamily="34" charset="0"/>
                <a:cs typeface="Arial" panose="020B0604020202020204" pitchFamily="34" charset="0"/>
              </a:rPr>
              <a:t>+ $8,300 from paycheck</a:t>
            </a:r>
          </a:p>
          <a:p>
            <a:pPr marL="0" indent="0">
              <a:buNone/>
            </a:pPr>
            <a:r>
              <a:rPr lang="en-US" sz="1300" dirty="0">
                <a:latin typeface="Arial" panose="020B0604020202020204" pitchFamily="34" charset="0"/>
                <a:cs typeface="Arial" panose="020B0604020202020204" pitchFamily="34" charset="0"/>
              </a:rPr>
              <a:t>- $0 to taxes</a:t>
            </a:r>
          </a:p>
          <a:p>
            <a:pPr marL="0" indent="0">
              <a:spcAft>
                <a:spcPts val="2000"/>
              </a:spcAft>
              <a:buNone/>
            </a:pPr>
            <a:r>
              <a:rPr lang="en-US" sz="1300" dirty="0">
                <a:latin typeface="Arial" panose="020B0604020202020204" pitchFamily="34" charset="0"/>
                <a:cs typeface="Arial" panose="020B0604020202020204" pitchFamily="34" charset="0"/>
              </a:rPr>
              <a:t>- $5,000 in expenses</a:t>
            </a:r>
          </a:p>
          <a:p>
            <a:pPr marL="0" indent="0">
              <a:lnSpc>
                <a:spcPct val="100000"/>
              </a:lnSpc>
              <a:spcAft>
                <a:spcPts val="0"/>
              </a:spcAft>
              <a:buNone/>
            </a:pPr>
            <a:r>
              <a:rPr lang="en-US" sz="3200" b="1" dirty="0">
                <a:solidFill>
                  <a:schemeClr val="accent1"/>
                </a:solidFill>
                <a:latin typeface="Arial" panose="020B0604020202020204" pitchFamily="34" charset="0"/>
                <a:cs typeface="Arial" panose="020B0604020202020204" pitchFamily="34" charset="0"/>
              </a:rPr>
              <a:t>$3,300</a:t>
            </a:r>
            <a:br>
              <a:rPr lang="en-US" sz="2400" dirty="0">
                <a:solidFill>
                  <a:schemeClr val="accent1"/>
                </a:solidFill>
                <a:latin typeface="Arial" panose="020B0604020202020204" pitchFamily="34" charset="0"/>
                <a:cs typeface="Arial" panose="020B0604020202020204" pitchFamily="34" charset="0"/>
              </a:rPr>
            </a:br>
            <a:r>
              <a:rPr lang="en-US" sz="1700" dirty="0">
                <a:solidFill>
                  <a:schemeClr val="accent1"/>
                </a:solidFill>
                <a:latin typeface="Arial" panose="020B0604020202020204" pitchFamily="34" charset="0"/>
                <a:cs typeface="Arial" panose="020B0604020202020204" pitchFamily="34" charset="0"/>
              </a:rPr>
              <a:t>left to rollover</a:t>
            </a:r>
            <a:endParaRPr lang="en-GB" sz="1700" dirty="0">
              <a:solidFill>
                <a:schemeClr val="accent1"/>
              </a:solidFill>
              <a:latin typeface="Arial" panose="020B0604020202020204" pitchFamily="34" charset="0"/>
              <a:cs typeface="Arial" panose="020B0604020202020204" pitchFamily="34" charset="0"/>
            </a:endParaRPr>
          </a:p>
        </p:txBody>
      </p:sp>
      <p:cxnSp>
        <p:nvCxnSpPr>
          <p:cNvPr id="26" name="Straight Connector 25">
            <a:extLst>
              <a:ext uri="{FF2B5EF4-FFF2-40B4-BE49-F238E27FC236}">
                <a16:creationId xmlns:a16="http://schemas.microsoft.com/office/drawing/2014/main" id="{B5009A7A-0B5F-46E8-9A9B-93FEA04C0911}"/>
              </a:ext>
            </a:extLst>
          </p:cNvPr>
          <p:cNvCxnSpPr>
            <a:cxnSpLocks/>
          </p:cNvCxnSpPr>
          <p:nvPr/>
        </p:nvCxnSpPr>
        <p:spPr>
          <a:xfrm>
            <a:off x="3769939" y="4504098"/>
            <a:ext cx="2001176" cy="0"/>
          </a:xfrm>
          <a:prstGeom prst="line">
            <a:avLst/>
          </a:prstGeom>
          <a:ln>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5" name="Title 2">
            <a:extLst>
              <a:ext uri="{FF2B5EF4-FFF2-40B4-BE49-F238E27FC236}">
                <a16:creationId xmlns:a16="http://schemas.microsoft.com/office/drawing/2014/main" id="{DEDECB64-31D6-D3C5-4722-872AB9A65FA4}"/>
              </a:ext>
            </a:extLst>
          </p:cNvPr>
          <p:cNvSpPr txBox="1">
            <a:spLocks/>
          </p:cNvSpPr>
          <p:nvPr/>
        </p:nvSpPr>
        <p:spPr>
          <a:xfrm>
            <a:off x="546519" y="5685556"/>
            <a:ext cx="6800765" cy="984885"/>
          </a:xfrm>
          <a:prstGeom prst="rect">
            <a:avLst/>
          </a:prstGeom>
          <a:noFill/>
        </p:spPr>
        <p:txBody>
          <a:bodyPr vert="horz" wrap="square" lIns="12192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a:spcAft>
                <a:spcPts val="133"/>
              </a:spcAft>
              <a:defRPr/>
            </a:pPr>
            <a:r>
              <a:rPr lang="en-US" sz="800" b="0" baseline="30000" dirty="0">
                <a:solidFill>
                  <a:schemeClr val="accent6"/>
                </a:solidFill>
                <a:latin typeface="Arial" panose="020B0604020202020204" pitchFamily="34" charset="0"/>
                <a:cs typeface="Arial" panose="020B0604020202020204" pitchFamily="34" charset="0"/>
              </a:rPr>
              <a:t>1</a:t>
            </a:r>
            <a:r>
              <a:rPr lang="en-US" sz="800" b="0" dirty="0">
                <a:solidFill>
                  <a:schemeClr val="accent6"/>
                </a:solidFill>
                <a:latin typeface="Arial" panose="020B0604020202020204" pitchFamily="34" charset="0"/>
                <a:cs typeface="Arial" panose="020B0604020202020204" pitchFamily="34" charset="0"/>
              </a:rPr>
              <a:t>Minimum account thresholds may apply before being able to invest. </a:t>
            </a:r>
            <a:r>
              <a:rPr lang="en-US" sz="800" b="0" dirty="0">
                <a:solidFill>
                  <a:schemeClr val="accent6"/>
                </a:solidFill>
                <a:effectLst/>
                <a:latin typeface="Arial" panose="020B0604020202020204" pitchFamily="34" charset="0"/>
                <a:cs typeface="Arial" panose="020B0604020202020204" pitchFamily="34" charset="0"/>
              </a:rPr>
              <a:t>Investments are subject to risk, including the possible loss of the principal invested, and are not FDIC or NCUA insured, or guaranteed by HealthEquity, Inc. Investing through the HealthEquity investment platform is subject to the terms and conditions of the Health Savings Account Custodial Agreement and any applicable investment supplement. Investing may not be suitable for everyone and before making any investments, review the fund’s prospectus.</a:t>
            </a:r>
            <a:br>
              <a:rPr lang="en-US" sz="800" b="0" strike="sngStrike" dirty="0">
                <a:solidFill>
                  <a:schemeClr val="accent6"/>
                </a:solidFill>
                <a:latin typeface="Arial" panose="020B0604020202020204" pitchFamily="34" charset="0"/>
                <a:cs typeface="Arial" panose="020B0604020202020204" pitchFamily="34" charset="0"/>
              </a:rPr>
            </a:br>
            <a:r>
              <a:rPr lang="en-US" sz="800" b="0" baseline="30000" dirty="0">
                <a:solidFill>
                  <a:schemeClr val="accent6"/>
                </a:solidFill>
                <a:latin typeface="Arial" panose="020B0604020202020204" pitchFamily="34" charset="0"/>
                <a:cs typeface="Arial" panose="020B0604020202020204" pitchFamily="34" charset="0"/>
              </a:rPr>
              <a:t>*</a:t>
            </a:r>
            <a:r>
              <a:rPr lang="en-US" sz="800" b="0" dirty="0">
                <a:solidFill>
                  <a:schemeClr val="accent6"/>
                </a:solidFill>
                <a:latin typeface="Arial" panose="020B0604020202020204" pitchFamily="34" charset="0"/>
                <a:cs typeface="Arial" panose="020B0604020202020204" pitchFamily="34" charset="0"/>
              </a:rPr>
              <a:t>Assumes they pay 20% of their income in federal, State and social security taxes. Actual tax savings will depend on your HSA contributions, applicable State tax rates and your personal tax situation. Please consult your tax adviser for details.</a:t>
            </a:r>
          </a:p>
        </p:txBody>
      </p:sp>
    </p:spTree>
    <p:extLst>
      <p:ext uri="{BB962C8B-B14F-4D97-AF65-F5344CB8AC3E}">
        <p14:creationId xmlns:p14="http://schemas.microsoft.com/office/powerpoint/2010/main" val="900520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2">
            <a:extLst>
              <a:ext uri="{FF2B5EF4-FFF2-40B4-BE49-F238E27FC236}">
                <a16:creationId xmlns:a16="http://schemas.microsoft.com/office/drawing/2014/main" id="{181A007A-C46A-4E1D-4F83-8408BBA15DE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7234" r="1"/>
          <a:stretch/>
        </p:blipFill>
        <p:spPr>
          <a:xfrm>
            <a:off x="5292317" y="5261"/>
            <a:ext cx="6899683" cy="6857999"/>
          </a:xfrm>
          <a:prstGeom prst="rect">
            <a:avLst/>
          </a:prstGeom>
          <a:noFill/>
        </p:spPr>
      </p:pic>
      <p:sp>
        <p:nvSpPr>
          <p:cNvPr id="3" name="Title 2">
            <a:extLst>
              <a:ext uri="{FF2B5EF4-FFF2-40B4-BE49-F238E27FC236}">
                <a16:creationId xmlns:a16="http://schemas.microsoft.com/office/drawing/2014/main" id="{EECAD6AD-57E8-3D7B-3E80-DB709932E9C1}"/>
              </a:ext>
            </a:extLst>
          </p:cNvPr>
          <p:cNvSpPr>
            <a:spLocks noGrp="1"/>
          </p:cNvSpPr>
          <p:nvPr>
            <p:ph type="title"/>
          </p:nvPr>
        </p:nvSpPr>
        <p:spPr>
          <a:xfrm>
            <a:off x="853442" y="365759"/>
            <a:ext cx="3913369" cy="1395510"/>
          </a:xfrm>
        </p:spPr>
        <p:txBody>
          <a:bodyPr/>
          <a:lstStyle/>
          <a:p>
            <a:r>
              <a:rPr lang="en-US" sz="4250">
                <a:latin typeface="Arial" panose="020B0604020202020204" pitchFamily="34" charset="0"/>
                <a:cs typeface="Arial" panose="020B0604020202020204" pitchFamily="34" charset="0"/>
              </a:rPr>
              <a:t>Invest in your healthcare</a:t>
            </a:r>
            <a:endParaRPr lang="en-US">
              <a:latin typeface="Arial" panose="020B0604020202020204" pitchFamily="34" charset="0"/>
              <a:cs typeface="Arial" panose="020B0604020202020204" pitchFamily="34" charset="0"/>
            </a:endParaRPr>
          </a:p>
        </p:txBody>
      </p:sp>
      <p:sp>
        <p:nvSpPr>
          <p:cNvPr id="4" name="SmartArt Placeholder 3">
            <a:extLst>
              <a:ext uri="{FF2B5EF4-FFF2-40B4-BE49-F238E27FC236}">
                <a16:creationId xmlns:a16="http://schemas.microsoft.com/office/drawing/2014/main" id="{691B2339-ADCF-A20E-2895-E39A91A42BFE}"/>
              </a:ext>
            </a:extLst>
          </p:cNvPr>
          <p:cNvSpPr>
            <a:spLocks noGrp="1"/>
          </p:cNvSpPr>
          <p:nvPr>
            <p:ph type="dgm" sz="quarter" idx="47"/>
          </p:nvPr>
        </p:nvSpPr>
        <p:spPr/>
      </p:sp>
      <p:sp>
        <p:nvSpPr>
          <p:cNvPr id="5" name="SmartArt Placeholder 4">
            <a:extLst>
              <a:ext uri="{FF2B5EF4-FFF2-40B4-BE49-F238E27FC236}">
                <a16:creationId xmlns:a16="http://schemas.microsoft.com/office/drawing/2014/main" id="{4C5C1D9D-88B1-C478-BAF1-C563A6432BD7}"/>
              </a:ext>
            </a:extLst>
          </p:cNvPr>
          <p:cNvSpPr>
            <a:spLocks noGrp="1"/>
          </p:cNvSpPr>
          <p:nvPr>
            <p:ph type="dgm" sz="quarter" idx="27"/>
          </p:nvPr>
        </p:nvSpPr>
        <p:spPr/>
      </p:sp>
      <p:sp>
        <p:nvSpPr>
          <p:cNvPr id="6" name="Text Placeholder 5">
            <a:extLst>
              <a:ext uri="{FF2B5EF4-FFF2-40B4-BE49-F238E27FC236}">
                <a16:creationId xmlns:a16="http://schemas.microsoft.com/office/drawing/2014/main" id="{52D76094-AE45-665D-CC4F-C89961278826}"/>
              </a:ext>
            </a:extLst>
          </p:cNvPr>
          <p:cNvSpPr>
            <a:spLocks noGrp="1"/>
          </p:cNvSpPr>
          <p:nvPr>
            <p:ph type="body" sz="quarter" idx="12"/>
          </p:nvPr>
        </p:nvSpPr>
        <p:spPr>
          <a:xfrm>
            <a:off x="806405" y="3335350"/>
            <a:ext cx="4485913" cy="1874488"/>
          </a:xfrm>
        </p:spPr>
        <p:txBody>
          <a:bodyPr/>
          <a:lstStyle/>
          <a:p>
            <a:r>
              <a:rPr lang="en-US" sz="2400">
                <a:solidFill>
                  <a:schemeClr val="tx1"/>
                </a:solidFill>
                <a:latin typeface="Arial" panose="020B0604020202020204" pitchFamily="34" charset="0"/>
                <a:cs typeface="Arial" panose="020B0604020202020204" pitchFamily="34" charset="0"/>
              </a:rPr>
              <a:t>HSAs are tax-advantaged accounts that let you put aside money for future healthcare costs while saving on taxes</a:t>
            </a:r>
            <a:endParaRPr lang="en-US">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82722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water, person, outdoor&#10;&#10;Description automatically generated">
            <a:extLst>
              <a:ext uri="{FF2B5EF4-FFF2-40B4-BE49-F238E27FC236}">
                <a16:creationId xmlns:a16="http://schemas.microsoft.com/office/drawing/2014/main" id="{6205DCCF-C6A3-9D4D-8A9C-6A4867DC7E6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06454" y="0"/>
            <a:ext cx="8185546" cy="6858000"/>
          </a:xfrm>
          <a:prstGeom prst="rect">
            <a:avLst/>
          </a:prstGeom>
        </p:spPr>
      </p:pic>
      <p:sp>
        <p:nvSpPr>
          <p:cNvPr id="10" name="Rectangle 9">
            <a:extLst>
              <a:ext uri="{FF2B5EF4-FFF2-40B4-BE49-F238E27FC236}">
                <a16:creationId xmlns:a16="http://schemas.microsoft.com/office/drawing/2014/main" id="{C9E0E9F3-18B9-AB24-1C6B-D2CB4C189C0A}"/>
              </a:ext>
              <a:ext uri="{C183D7F6-B498-43B3-948B-1728B52AA6E4}">
                <adec:decorative xmlns:adec="http://schemas.microsoft.com/office/drawing/2017/decorative" val="1"/>
              </a:ext>
            </a:extLst>
          </p:cNvPr>
          <p:cNvSpPr/>
          <p:nvPr/>
        </p:nvSpPr>
        <p:spPr>
          <a:xfrm>
            <a:off x="3926545" y="1202"/>
            <a:ext cx="4139680" cy="6856798"/>
          </a:xfrm>
          <a:prstGeom prst="rect">
            <a:avLst/>
          </a:prstGeom>
          <a:gradFill flip="none" rotWithShape="1">
            <a:gsLst>
              <a:gs pos="89000">
                <a:schemeClr val="bg1">
                  <a:alpha val="0"/>
                </a:schemeClr>
              </a:gs>
              <a:gs pos="7000">
                <a:schemeClr val="bg1"/>
              </a:gs>
            </a:gsLst>
            <a:lin ang="1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Oswald" panose="02000506000000020004" pitchFamily="2" charset="0"/>
            </a:endParaRPr>
          </a:p>
        </p:txBody>
      </p:sp>
      <p:sp>
        <p:nvSpPr>
          <p:cNvPr id="9" name="SmartArt Placeholder 8">
            <a:extLst>
              <a:ext uri="{FF2B5EF4-FFF2-40B4-BE49-F238E27FC236}">
                <a16:creationId xmlns:a16="http://schemas.microsoft.com/office/drawing/2014/main" id="{7EB878E9-8E52-9463-DE2D-E65B3BA3793F}"/>
              </a:ext>
            </a:extLst>
          </p:cNvPr>
          <p:cNvSpPr>
            <a:spLocks noGrp="1"/>
          </p:cNvSpPr>
          <p:nvPr>
            <p:ph type="dgm" sz="quarter" idx="47"/>
          </p:nvPr>
        </p:nvSpPr>
        <p:spPr>
          <a:xfrm>
            <a:off x="0" y="2624401"/>
            <a:ext cx="5550102" cy="3468506"/>
          </a:xfrm>
        </p:spPr>
      </p:sp>
      <p:sp>
        <p:nvSpPr>
          <p:cNvPr id="7" name="SmartArt Placeholder 6">
            <a:extLst>
              <a:ext uri="{FF2B5EF4-FFF2-40B4-BE49-F238E27FC236}">
                <a16:creationId xmlns:a16="http://schemas.microsoft.com/office/drawing/2014/main" id="{24D914B0-2574-8E30-1136-8699CECD4278}"/>
              </a:ext>
            </a:extLst>
          </p:cNvPr>
          <p:cNvSpPr>
            <a:spLocks noGrp="1"/>
          </p:cNvSpPr>
          <p:nvPr>
            <p:ph type="dgm" sz="quarter" idx="27"/>
          </p:nvPr>
        </p:nvSpPr>
        <p:spPr>
          <a:xfrm>
            <a:off x="5550101" y="2624401"/>
            <a:ext cx="118099" cy="3468506"/>
          </a:xfrm>
        </p:spPr>
      </p:sp>
      <p:sp>
        <p:nvSpPr>
          <p:cNvPr id="18" name="TextBox 17">
            <a:extLst>
              <a:ext uri="{FF2B5EF4-FFF2-40B4-BE49-F238E27FC236}">
                <a16:creationId xmlns:a16="http://schemas.microsoft.com/office/drawing/2014/main" id="{B76DF604-D4D7-D34F-B7BC-59A2EFF10D0D}"/>
              </a:ext>
            </a:extLst>
          </p:cNvPr>
          <p:cNvSpPr txBox="1"/>
          <p:nvPr/>
        </p:nvSpPr>
        <p:spPr>
          <a:xfrm>
            <a:off x="3821723" y="633046"/>
            <a:ext cx="184731" cy="369332"/>
          </a:xfrm>
          <a:prstGeom prst="rect">
            <a:avLst/>
          </a:prstGeom>
          <a:noFill/>
        </p:spPr>
        <p:txBody>
          <a:bodyPr wrap="none" rtlCol="0">
            <a:spAutoFit/>
          </a:bodyPr>
          <a:lstStyle/>
          <a:p>
            <a:endParaRPr lang="en-US" err="1">
              <a:solidFill>
                <a:srgbClr val="7F7F7F"/>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FDD73754-4583-9A49-B7FB-FF0B72153181}"/>
              </a:ext>
            </a:extLst>
          </p:cNvPr>
          <p:cNvSpPr txBox="1"/>
          <p:nvPr/>
        </p:nvSpPr>
        <p:spPr>
          <a:xfrm>
            <a:off x="3352800" y="35169"/>
            <a:ext cx="184731" cy="369332"/>
          </a:xfrm>
          <a:prstGeom prst="rect">
            <a:avLst/>
          </a:prstGeom>
          <a:noFill/>
        </p:spPr>
        <p:txBody>
          <a:bodyPr wrap="none" rtlCol="0">
            <a:spAutoFit/>
          </a:bodyPr>
          <a:lstStyle/>
          <a:p>
            <a:endParaRPr lang="en-US" err="1">
              <a:solidFill>
                <a:srgbClr val="7F7F7F"/>
              </a:solidFill>
            </a:endParaRPr>
          </a:p>
        </p:txBody>
      </p:sp>
      <p:sp>
        <p:nvSpPr>
          <p:cNvPr id="11" name="Title 2">
            <a:extLst>
              <a:ext uri="{FF2B5EF4-FFF2-40B4-BE49-F238E27FC236}">
                <a16:creationId xmlns:a16="http://schemas.microsoft.com/office/drawing/2014/main" id="{4D0C2D67-C67C-164F-9D82-11739F16B6DB}"/>
              </a:ext>
            </a:extLst>
          </p:cNvPr>
          <p:cNvSpPr txBox="1">
            <a:spLocks/>
          </p:cNvSpPr>
          <p:nvPr/>
        </p:nvSpPr>
        <p:spPr>
          <a:xfrm>
            <a:off x="560251" y="2708979"/>
            <a:ext cx="5109722" cy="2828403"/>
          </a:xfrm>
          <a:prstGeom prst="rect">
            <a:avLst/>
          </a:prstGeom>
        </p:spPr>
        <p:txBody>
          <a:bodyPr vert="horz" wrap="square" lIns="91440" tIns="91440" rIns="91440" bIns="91440" rtlCol="0" anchor="t" anchorCtr="0">
            <a:spAutoFit/>
          </a:bodyPr>
          <a:lstStyle>
            <a:lvl1pPr algn="l" defTabSz="609585" rtl="0" eaLnBrk="1" latinLnBrk="0" hangingPunct="1">
              <a:spcBef>
                <a:spcPct val="0"/>
              </a:spcBef>
              <a:buNone/>
              <a:defRPr sz="3733" b="1" i="0" kern="1200">
                <a:solidFill>
                  <a:schemeClr val="tx2"/>
                </a:solidFill>
                <a:latin typeface="+mj-lt"/>
                <a:ea typeface="+mj-ea"/>
                <a:cs typeface="+mj-cs"/>
              </a:defRPr>
            </a:lvl1pPr>
          </a:lstStyle>
          <a:p>
            <a:pPr>
              <a:lnSpc>
                <a:spcPct val="120000"/>
              </a:lnSpc>
              <a:spcAft>
                <a:spcPts val="1200"/>
              </a:spcAft>
            </a:pPr>
            <a:r>
              <a:rPr lang="en-US" sz="2000">
                <a:solidFill>
                  <a:schemeClr val="tx1"/>
                </a:solidFill>
                <a:latin typeface="Arial"/>
                <a:ea typeface="+mj-lt"/>
                <a:cs typeface="Arial"/>
              </a:rPr>
              <a:t>Sign up for a HDHP</a:t>
            </a:r>
            <a:r>
              <a:rPr lang="en-US" sz="2000" b="0">
                <a:solidFill>
                  <a:schemeClr val="tx1"/>
                </a:solidFill>
                <a:latin typeface="Arial"/>
                <a:ea typeface="+mj-lt"/>
                <a:cs typeface="Arial"/>
              </a:rPr>
              <a:t> and m</a:t>
            </a:r>
            <a:r>
              <a:rPr lang="en-US" sz="2000" b="0">
                <a:solidFill>
                  <a:schemeClr val="tx1"/>
                </a:solidFill>
                <a:latin typeface="Arial"/>
                <a:ea typeface="Verdana"/>
                <a:cs typeface="Arial"/>
              </a:rPr>
              <a:t>eet these qualifications: </a:t>
            </a:r>
            <a:endParaRPr lang="en-US" sz="2000">
              <a:solidFill>
                <a:schemeClr val="tx1"/>
              </a:solidFill>
              <a:latin typeface="Arial"/>
              <a:ea typeface="Verdana"/>
              <a:cs typeface="Arial"/>
            </a:endParaRPr>
          </a:p>
          <a:p>
            <a:pPr marL="342900" indent="-342900">
              <a:lnSpc>
                <a:spcPct val="120000"/>
              </a:lnSpc>
              <a:spcAft>
                <a:spcPts val="1200"/>
              </a:spcAft>
              <a:buFont typeface="Wingdings" pitchFamily="2" charset="2"/>
              <a:buChar char="ü"/>
            </a:pPr>
            <a:r>
              <a:rPr lang="en-US" sz="2000" b="0">
                <a:solidFill>
                  <a:schemeClr val="tx1"/>
                </a:solidFill>
                <a:latin typeface="Arial"/>
                <a:ea typeface="Verdana"/>
                <a:cs typeface="Arial"/>
              </a:rPr>
              <a:t>No access to a healthcare FSA</a:t>
            </a:r>
            <a:endParaRPr lang="en-US" sz="2000">
              <a:solidFill>
                <a:schemeClr val="tx1"/>
              </a:solidFill>
              <a:latin typeface="Arial"/>
              <a:cs typeface="Arial"/>
            </a:endParaRPr>
          </a:p>
          <a:p>
            <a:pPr marL="342900" indent="-342900">
              <a:lnSpc>
                <a:spcPct val="120000"/>
              </a:lnSpc>
              <a:spcAft>
                <a:spcPts val="1200"/>
              </a:spcAft>
              <a:buFont typeface="Wingdings" pitchFamily="2" charset="2"/>
              <a:buChar char="ü"/>
            </a:pPr>
            <a:r>
              <a:rPr lang="en-US" sz="2000" b="0">
                <a:solidFill>
                  <a:schemeClr val="tx1"/>
                </a:solidFill>
                <a:latin typeface="Arial"/>
                <a:ea typeface="Verdana"/>
                <a:cs typeface="Arial"/>
              </a:rPr>
              <a:t>Not claimed as a dependent </a:t>
            </a:r>
            <a:br>
              <a:rPr lang="en-US" sz="2000" b="0">
                <a:latin typeface="Arial"/>
                <a:cs typeface="Arial"/>
              </a:rPr>
            </a:br>
            <a:r>
              <a:rPr lang="en-US" sz="2000" b="0">
                <a:solidFill>
                  <a:schemeClr val="tx1"/>
                </a:solidFill>
                <a:latin typeface="Arial"/>
                <a:ea typeface="Verdana"/>
                <a:cs typeface="Arial"/>
              </a:rPr>
              <a:t>on anyone’s tax return</a:t>
            </a:r>
            <a:endParaRPr lang="en-US" sz="2000">
              <a:solidFill>
                <a:schemeClr val="tx1"/>
              </a:solidFill>
              <a:latin typeface="Arial"/>
              <a:cs typeface="Arial"/>
            </a:endParaRPr>
          </a:p>
          <a:p>
            <a:pPr marL="342900" indent="-342900">
              <a:lnSpc>
                <a:spcPct val="120000"/>
              </a:lnSpc>
              <a:spcAft>
                <a:spcPts val="1200"/>
              </a:spcAft>
              <a:buFont typeface="Wingdings" pitchFamily="2" charset="2"/>
              <a:buChar char="ü"/>
            </a:pPr>
            <a:r>
              <a:rPr lang="en-US" sz="2000" b="0">
                <a:solidFill>
                  <a:schemeClr val="tx1"/>
                </a:solidFill>
                <a:latin typeface="Arial"/>
                <a:ea typeface="Verdana"/>
                <a:cs typeface="Arial"/>
              </a:rPr>
              <a:t>Not enrolled in Medicare</a:t>
            </a:r>
            <a:endParaRPr lang="en-US" sz="2000">
              <a:solidFill>
                <a:schemeClr val="tx1"/>
              </a:solidFill>
              <a:latin typeface="Arial"/>
              <a:cs typeface="Arial"/>
            </a:endParaRPr>
          </a:p>
        </p:txBody>
      </p:sp>
      <p:sp>
        <p:nvSpPr>
          <p:cNvPr id="22" name="Title 2">
            <a:extLst>
              <a:ext uri="{FF2B5EF4-FFF2-40B4-BE49-F238E27FC236}">
                <a16:creationId xmlns:a16="http://schemas.microsoft.com/office/drawing/2014/main" id="{D852671F-B6D9-594D-A7DF-5C87FA51E6EF}"/>
              </a:ext>
            </a:extLst>
          </p:cNvPr>
          <p:cNvSpPr>
            <a:spLocks noGrp="1"/>
          </p:cNvSpPr>
          <p:nvPr>
            <p:ph type="title"/>
          </p:nvPr>
        </p:nvSpPr>
        <p:spPr>
          <a:xfrm>
            <a:off x="853443" y="365759"/>
            <a:ext cx="3933710" cy="1493037"/>
          </a:xfrm>
        </p:spPr>
        <p:txBody>
          <a:bodyPr/>
          <a:lstStyle/>
          <a:p>
            <a:pPr>
              <a:lnSpc>
                <a:spcPts val="6080"/>
              </a:lnSpc>
            </a:pPr>
            <a:r>
              <a:rPr lang="en-US" sz="4250">
                <a:solidFill>
                  <a:srgbClr val="4F2883"/>
                </a:solidFill>
                <a:latin typeface="Arial"/>
                <a:cs typeface="Arial"/>
              </a:rPr>
              <a:t>How do I get an HSA?</a:t>
            </a:r>
          </a:p>
        </p:txBody>
      </p:sp>
    </p:spTree>
    <p:extLst>
      <p:ext uri="{BB962C8B-B14F-4D97-AF65-F5344CB8AC3E}">
        <p14:creationId xmlns:p14="http://schemas.microsoft.com/office/powerpoint/2010/main" val="18917028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397FE1-7AD0-01D7-6011-A6598FD21247}"/>
              </a:ext>
              <a:ext uri="{C183D7F6-B498-43B3-948B-1728B52AA6E4}">
                <adec:decorative xmlns:adec="http://schemas.microsoft.com/office/drawing/2017/decorative" val="1"/>
              </a:ext>
            </a:extLst>
          </p:cNvPr>
          <p:cNvSpPr/>
          <p:nvPr/>
        </p:nvSpPr>
        <p:spPr>
          <a:xfrm>
            <a:off x="6096000" y="1"/>
            <a:ext cx="6096000" cy="685799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b="1">
              <a:solidFill>
                <a:srgbClr val="00AAC6"/>
              </a:solidFill>
              <a:latin typeface="Arial" panose="020B0604020202020204" pitchFamily="34" charset="0"/>
            </a:endParaRPr>
          </a:p>
        </p:txBody>
      </p:sp>
      <p:grpSp>
        <p:nvGrpSpPr>
          <p:cNvPr id="12" name="Group 11">
            <a:extLst>
              <a:ext uri="{FF2B5EF4-FFF2-40B4-BE49-F238E27FC236}">
                <a16:creationId xmlns:a16="http://schemas.microsoft.com/office/drawing/2014/main" id="{0FEC81D8-F30F-AD81-3670-F7F1221D65BD}"/>
              </a:ext>
              <a:ext uri="{C183D7F6-B498-43B3-948B-1728B52AA6E4}">
                <adec:decorative xmlns:adec="http://schemas.microsoft.com/office/drawing/2017/decorative" val="1"/>
              </a:ext>
            </a:extLst>
          </p:cNvPr>
          <p:cNvGrpSpPr/>
          <p:nvPr/>
        </p:nvGrpSpPr>
        <p:grpSpPr>
          <a:xfrm>
            <a:off x="916924" y="577208"/>
            <a:ext cx="1031154" cy="1031152"/>
            <a:chOff x="4181310" y="1066071"/>
            <a:chExt cx="773365" cy="773364"/>
          </a:xfrm>
        </p:grpSpPr>
        <p:sp>
          <p:nvSpPr>
            <p:cNvPr id="13" name="Oval 12">
              <a:extLst>
                <a:ext uri="{FF2B5EF4-FFF2-40B4-BE49-F238E27FC236}">
                  <a16:creationId xmlns:a16="http://schemas.microsoft.com/office/drawing/2014/main" id="{BD69A89D-5B3E-D02C-900D-FADBA888FC74}"/>
                </a:ext>
              </a:extLst>
            </p:cNvPr>
            <p:cNvSpPr/>
            <p:nvPr/>
          </p:nvSpPr>
          <p:spPr>
            <a:xfrm>
              <a:off x="4181311" y="1066071"/>
              <a:ext cx="773364" cy="773364"/>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chemeClr val="tx2"/>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9129E812-713F-D787-2097-4AE1FFD4AD8C}"/>
                </a:ext>
                <a:ext uri="{C183D7F6-B498-43B3-948B-1728B52AA6E4}">
                  <adec:decorative xmlns:adec="http://schemas.microsoft.com/office/drawing/2017/decorative" val="1"/>
                </a:ext>
              </a:extLst>
            </p:cNvPr>
            <p:cNvSpPr txBox="1"/>
            <p:nvPr/>
          </p:nvSpPr>
          <p:spPr>
            <a:xfrm>
              <a:off x="4181310" y="1257293"/>
              <a:ext cx="773365" cy="517834"/>
            </a:xfrm>
            <a:prstGeom prst="rect">
              <a:avLst/>
            </a:prstGeom>
            <a:noFill/>
          </p:spPr>
          <p:txBody>
            <a:bodyPr wrap="square" rtlCol="0">
              <a:spAutoFit/>
            </a:bodyPr>
            <a:lstStyle/>
            <a:p>
              <a:pPr algn="ctr" defTabSz="609570">
                <a:lnSpc>
                  <a:spcPts val="4613"/>
                </a:lnSpc>
              </a:pPr>
              <a:r>
                <a:rPr lang="en-US" sz="5333" b="1">
                  <a:solidFill>
                    <a:srgbClr val="FFFFFF"/>
                  </a:solidFill>
                  <a:latin typeface="Arial" panose="020B0604020202020204" pitchFamily="34" charset="0"/>
                  <a:cs typeface="Arial" panose="020B0604020202020204" pitchFamily="34" charset="0"/>
                </a:rPr>
                <a:t>?</a:t>
              </a:r>
            </a:p>
          </p:txBody>
        </p:sp>
      </p:grpSp>
      <p:sp>
        <p:nvSpPr>
          <p:cNvPr id="17" name="TextBox 16">
            <a:extLst>
              <a:ext uri="{FF2B5EF4-FFF2-40B4-BE49-F238E27FC236}">
                <a16:creationId xmlns:a16="http://schemas.microsoft.com/office/drawing/2014/main" id="{56365BE2-0616-C949-12A2-795A94C27AD4}"/>
              </a:ext>
            </a:extLst>
          </p:cNvPr>
          <p:cNvSpPr txBox="1"/>
          <p:nvPr/>
        </p:nvSpPr>
        <p:spPr>
          <a:xfrm>
            <a:off x="7337375" y="1912585"/>
            <a:ext cx="4001181" cy="3170099"/>
          </a:xfrm>
          <a:prstGeom prst="rect">
            <a:avLst/>
          </a:prstGeom>
          <a:noFill/>
        </p:spPr>
        <p:txBody>
          <a:bodyPr wrap="square" rtlCol="0">
            <a:spAutoFit/>
          </a:bodyPr>
          <a:lstStyle/>
          <a:p>
            <a:pPr marL="459306" indent="-459306" defTabSz="609570">
              <a:spcAft>
                <a:spcPts val="1600"/>
              </a:spcAft>
              <a:buFont typeface="+mj-lt"/>
              <a:buAutoNum type="alphaUcPeriod"/>
            </a:pPr>
            <a:r>
              <a:rPr lang="en-US" sz="2000">
                <a:solidFill>
                  <a:srgbClr val="2A2C2C"/>
                </a:solidFill>
                <a:latin typeface="Arial" panose="020B0604020202020204" pitchFamily="34" charset="0"/>
                <a:cs typeface="Arial" panose="020B0604020202020204" pitchFamily="34" charset="0"/>
              </a:rPr>
              <a:t>Pay lower healthcare insurance premiums</a:t>
            </a:r>
          </a:p>
          <a:p>
            <a:pPr marL="459306" indent="-459306" defTabSz="609570">
              <a:spcAft>
                <a:spcPts val="1600"/>
              </a:spcAft>
              <a:buFont typeface="+mj-lt"/>
              <a:buAutoNum type="alphaUcPeriod"/>
            </a:pPr>
            <a:r>
              <a:rPr lang="en-US" sz="2000">
                <a:solidFill>
                  <a:srgbClr val="2A2C2C"/>
                </a:solidFill>
                <a:latin typeface="Arial" panose="020B0604020202020204" pitchFamily="34" charset="0"/>
                <a:cs typeface="Arial" panose="020B0604020202020204" pitchFamily="34" charset="0"/>
              </a:rPr>
              <a:t>Create a healthcare emergency safety net</a:t>
            </a:r>
          </a:p>
          <a:p>
            <a:pPr marL="459306" indent="-459306" defTabSz="609570">
              <a:spcAft>
                <a:spcPts val="1600"/>
              </a:spcAft>
              <a:buFont typeface="+mj-lt"/>
              <a:buAutoNum type="alphaUcPeriod"/>
            </a:pPr>
            <a:r>
              <a:rPr lang="en-US" sz="2000">
                <a:solidFill>
                  <a:srgbClr val="2A2C2C"/>
                </a:solidFill>
                <a:latin typeface="Arial" panose="020B0604020202020204" pitchFamily="34" charset="0"/>
                <a:cs typeface="Arial" panose="020B0604020202020204" pitchFamily="34" charset="0"/>
              </a:rPr>
              <a:t>Invest your HSA in </a:t>
            </a:r>
            <a:br>
              <a:rPr lang="en-US" sz="2000">
                <a:solidFill>
                  <a:srgbClr val="2A2C2C"/>
                </a:solidFill>
                <a:latin typeface="Arial" panose="020B0604020202020204" pitchFamily="34" charset="0"/>
                <a:cs typeface="Arial" panose="020B0604020202020204" pitchFamily="34" charset="0"/>
              </a:rPr>
            </a:br>
            <a:r>
              <a:rPr lang="en-US" sz="2000">
                <a:solidFill>
                  <a:srgbClr val="2A2C2C"/>
                </a:solidFill>
                <a:latin typeface="Arial" panose="020B0604020202020204" pitchFamily="34" charset="0"/>
                <a:cs typeface="Arial" panose="020B0604020202020204" pitchFamily="34" charset="0"/>
              </a:rPr>
              <a:t>low-cost mutual funds</a:t>
            </a:r>
          </a:p>
          <a:p>
            <a:pPr marL="459306" indent="-459306" defTabSz="609570">
              <a:spcAft>
                <a:spcPts val="1600"/>
              </a:spcAft>
              <a:buFont typeface="+mj-lt"/>
              <a:buAutoNum type="alphaUcPeriod"/>
            </a:pPr>
            <a:r>
              <a:rPr lang="en-US" sz="2000">
                <a:solidFill>
                  <a:srgbClr val="2A2C2C"/>
                </a:solidFill>
                <a:latin typeface="Arial" panose="020B0604020202020204" pitchFamily="34" charset="0"/>
                <a:cs typeface="Arial" panose="020B0604020202020204" pitchFamily="34" charset="0"/>
              </a:rPr>
              <a:t>Money in your HSA rolls </a:t>
            </a:r>
            <a:br>
              <a:rPr lang="en-US" sz="2000">
                <a:solidFill>
                  <a:srgbClr val="2A2C2C"/>
                </a:solidFill>
                <a:latin typeface="Arial" panose="020B0604020202020204" pitchFamily="34" charset="0"/>
                <a:cs typeface="Arial" panose="020B0604020202020204" pitchFamily="34" charset="0"/>
              </a:rPr>
            </a:br>
            <a:r>
              <a:rPr lang="en-US" sz="2000">
                <a:solidFill>
                  <a:srgbClr val="2A2C2C"/>
                </a:solidFill>
                <a:latin typeface="Arial" panose="020B0604020202020204" pitchFamily="34" charset="0"/>
                <a:cs typeface="Arial" panose="020B0604020202020204" pitchFamily="34" charset="0"/>
              </a:rPr>
              <a:t>over each year, every year </a:t>
            </a:r>
          </a:p>
        </p:txBody>
      </p:sp>
      <p:sp>
        <p:nvSpPr>
          <p:cNvPr id="3" name="Title 59">
            <a:extLst>
              <a:ext uri="{FF2B5EF4-FFF2-40B4-BE49-F238E27FC236}">
                <a16:creationId xmlns:a16="http://schemas.microsoft.com/office/drawing/2014/main" id="{C7976B4F-B923-D6A1-92E0-EB2FFD82E4F2}"/>
              </a:ext>
            </a:extLst>
          </p:cNvPr>
          <p:cNvSpPr txBox="1">
            <a:spLocks/>
          </p:cNvSpPr>
          <p:nvPr/>
        </p:nvSpPr>
        <p:spPr>
          <a:xfrm>
            <a:off x="853444" y="1839171"/>
            <a:ext cx="4389112" cy="4186658"/>
          </a:xfrm>
          <a:prstGeom prst="rect">
            <a:avLst/>
          </a:prstGeom>
        </p:spPr>
        <p:txBody>
          <a:bodyPr/>
          <a:lst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a:lstStyle>
          <a:p>
            <a:pPr defTabSz="609585">
              <a:lnSpc>
                <a:spcPts val="5147"/>
              </a:lnSpc>
              <a:spcBef>
                <a:spcPts val="0"/>
              </a:spcBef>
              <a:defRPr/>
            </a:pPr>
            <a:r>
              <a:rPr lang="en-US" sz="4270">
                <a:solidFill>
                  <a:srgbClr val="4F2883"/>
                </a:solidFill>
                <a:latin typeface="Arial" panose="020B0604020202020204" pitchFamily="34" charset="0"/>
                <a:cs typeface="Arial" panose="020B0604020202020204" pitchFamily="34" charset="0"/>
              </a:rPr>
              <a:t>Which benefits make you likely </a:t>
            </a:r>
            <a:br>
              <a:rPr lang="en-US" sz="4270">
                <a:solidFill>
                  <a:srgbClr val="4F2883"/>
                </a:solidFill>
                <a:latin typeface="Arial" panose="020B0604020202020204" pitchFamily="34" charset="0"/>
                <a:cs typeface="Arial" panose="020B0604020202020204" pitchFamily="34" charset="0"/>
              </a:rPr>
            </a:br>
            <a:r>
              <a:rPr lang="en-US" sz="4270">
                <a:solidFill>
                  <a:srgbClr val="4F2883"/>
                </a:solidFill>
                <a:latin typeface="Arial" panose="020B0604020202020204" pitchFamily="34" charset="0"/>
                <a:cs typeface="Arial" panose="020B0604020202020204" pitchFamily="34" charset="0"/>
              </a:rPr>
              <a:t>to enroll in a HDHP + HSA?</a:t>
            </a:r>
          </a:p>
        </p:txBody>
      </p:sp>
    </p:spTree>
    <p:extLst>
      <p:ext uri="{BB962C8B-B14F-4D97-AF65-F5344CB8AC3E}">
        <p14:creationId xmlns:p14="http://schemas.microsoft.com/office/powerpoint/2010/main" val="41646191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9">
            <a:extLst>
              <a:ext uri="{FF2B5EF4-FFF2-40B4-BE49-F238E27FC236}">
                <a16:creationId xmlns:a16="http://schemas.microsoft.com/office/drawing/2014/main" id="{FD6E0E85-754F-0FEB-8848-4D4920DB0245}"/>
              </a:ext>
            </a:extLst>
          </p:cNvPr>
          <p:cNvSpPr txBox="1">
            <a:spLocks/>
          </p:cNvSpPr>
          <p:nvPr/>
        </p:nvSpPr>
        <p:spPr>
          <a:xfrm>
            <a:off x="853018" y="1840156"/>
            <a:ext cx="7080492" cy="4186658"/>
          </a:xfrm>
          <a:prstGeom prst="rect">
            <a:avLst/>
          </a:prstGeom>
        </p:spPr>
        <p:txBody>
          <a:bodyPr/>
          <a:lst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a:lstStyle>
          <a:p>
            <a:pPr marL="0" marR="0" lvl="0" indent="0" defTabSz="914400" rtl="0" eaLnBrk="1" fontAlgn="auto" latinLnBrk="0" hangingPunct="1">
              <a:lnSpc>
                <a:spcPct val="100000"/>
              </a:lnSpc>
              <a:spcBef>
                <a:spcPts val="0"/>
              </a:spcBef>
              <a:spcAft>
                <a:spcPts val="2400"/>
              </a:spcAft>
              <a:buClrTx/>
              <a:buSzTx/>
              <a:buFontTx/>
              <a:buNone/>
              <a:tabLst/>
              <a:defRPr/>
            </a:pPr>
            <a:r>
              <a:rPr kumimoji="0" lang="en-US" sz="4400" i="0" u="none" strike="noStrike" kern="1200" cap="none" spc="0" normalizeH="0" baseline="0" noProof="0">
                <a:ln>
                  <a:noFill/>
                </a:ln>
                <a:solidFill>
                  <a:srgbClr val="592C82"/>
                </a:solidFill>
                <a:effectLst/>
                <a:uLnTx/>
                <a:uFillTx/>
                <a:latin typeface="Arial" panose="020B0604020202020204" pitchFamily="34" charset="0"/>
                <a:ea typeface="+mn-ea"/>
                <a:cs typeface="Arial" panose="020B0604020202020204" pitchFamily="34" charset="0"/>
              </a:rPr>
              <a:t>There’s no wrong answer</a:t>
            </a:r>
            <a:endParaRPr kumimoji="0" lang="en-US" sz="4400" i="0" u="none" strike="noStrike" kern="1200" cap="none" spc="0" normalizeH="0" baseline="30000" noProof="0">
              <a:ln>
                <a:noFill/>
              </a:ln>
              <a:solidFill>
                <a:srgbClr val="592C82"/>
              </a:solidFill>
              <a:effectLst/>
              <a:uLnTx/>
              <a:uFillTx/>
              <a:latin typeface="Arial" panose="020B0604020202020204" pitchFamily="34" charset="0"/>
              <a:ea typeface="+mn-ea"/>
              <a:cs typeface="Arial" panose="020B0604020202020204" pitchFamily="34" charset="0"/>
            </a:endParaRPr>
          </a:p>
          <a:p>
            <a:pPr marL="0" marR="0" lvl="0" indent="0" defTabSz="609585" rtl="0" eaLnBrk="1" fontAlgn="auto" latinLnBrk="0" hangingPunct="1">
              <a:lnSpc>
                <a:spcPts val="3680"/>
              </a:lnSpc>
              <a:spcBef>
                <a:spcPts val="0"/>
              </a:spcBef>
              <a:spcAft>
                <a:spcPts val="0"/>
              </a:spcAft>
              <a:buClrTx/>
              <a:buSzTx/>
              <a:buFontTx/>
              <a:buNone/>
              <a:tabLst/>
              <a:defRPr/>
            </a:pPr>
            <a:r>
              <a:rPr kumimoji="0" lang="en-US" sz="2800" b="0" i="0" u="none" strike="noStrike" kern="1200" cap="none" spc="0" normalizeH="0" baseline="0" noProof="0">
                <a:ln>
                  <a:noFill/>
                </a:ln>
                <a:solidFill>
                  <a:srgbClr val="2A2C2C"/>
                </a:solidFill>
                <a:effectLst/>
                <a:uLnTx/>
                <a:uFillTx/>
                <a:latin typeface="Arial" panose="020B0604020202020204" pitchFamily="34" charset="0"/>
                <a:ea typeface="+mn-ea"/>
                <a:cs typeface="Arial" panose="020B0604020202020204" pitchFamily="34" charset="0"/>
              </a:rPr>
              <a:t>HSAs let you keep your money and own your healthcare.</a:t>
            </a:r>
          </a:p>
          <a:p>
            <a:pPr marL="0" marR="0" lvl="0" indent="0" defTabSz="914400" rtl="0" eaLnBrk="1" fontAlgn="auto" latinLnBrk="0" hangingPunct="1">
              <a:lnSpc>
                <a:spcPct val="100000"/>
              </a:lnSpc>
              <a:spcBef>
                <a:spcPts val="0"/>
              </a:spcBef>
              <a:spcAft>
                <a:spcPts val="2400"/>
              </a:spcAft>
              <a:buClrTx/>
              <a:buSzTx/>
              <a:buFontTx/>
              <a:buNone/>
              <a:tabLst/>
              <a:defRPr/>
            </a:pPr>
            <a:endParaRPr kumimoji="0" lang="en-US" sz="4400" i="0" u="none" strike="noStrike" kern="1200" cap="none" spc="0" normalizeH="0" baseline="30000" noProof="0">
              <a:ln>
                <a:noFill/>
              </a:ln>
              <a:solidFill>
                <a:srgbClr val="592C82"/>
              </a:solidFill>
              <a:effectLst/>
              <a:uLnTx/>
              <a:uFillTx/>
              <a:latin typeface="Arial" panose="020B0604020202020204" pitchFamily="34" charset="0"/>
              <a:ea typeface="+mn-ea"/>
              <a:cs typeface="Arial" panose="020B0604020202020204" pitchFamily="34" charset="0"/>
            </a:endParaRPr>
          </a:p>
        </p:txBody>
      </p:sp>
      <p:sp>
        <p:nvSpPr>
          <p:cNvPr id="14" name="Oval 13">
            <a:extLst>
              <a:ext uri="{FF2B5EF4-FFF2-40B4-BE49-F238E27FC236}">
                <a16:creationId xmlns:a16="http://schemas.microsoft.com/office/drawing/2014/main" id="{936AE2D6-DBA6-C25D-3D95-69E40E4D5AF2}"/>
              </a:ext>
            </a:extLst>
          </p:cNvPr>
          <p:cNvSpPr/>
          <p:nvPr/>
        </p:nvSpPr>
        <p:spPr>
          <a:xfrm>
            <a:off x="916925" y="577208"/>
            <a:ext cx="1031153" cy="1031152"/>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chemeClr val="tx2"/>
              </a:solidFill>
              <a:latin typeface="Arial" panose="020B0604020202020204" pitchFamily="34" charset="0"/>
              <a:cs typeface="Arial" panose="020B0604020202020204" pitchFamily="34" charset="0"/>
            </a:endParaRPr>
          </a:p>
        </p:txBody>
      </p:sp>
      <p:pic>
        <p:nvPicPr>
          <p:cNvPr id="5" name="Graphic 4">
            <a:extLst>
              <a:ext uri="{FF2B5EF4-FFF2-40B4-BE49-F238E27FC236}">
                <a16:creationId xmlns:a16="http://schemas.microsoft.com/office/drawing/2014/main" id="{CFCDF64D-AEAD-A910-9AA1-B1DC4B0907AA}"/>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rot="10800000">
            <a:off x="1153101" y="771266"/>
            <a:ext cx="558800" cy="635000"/>
          </a:xfrm>
          <a:prstGeom prst="rect">
            <a:avLst/>
          </a:prstGeom>
        </p:spPr>
      </p:pic>
      <p:pic>
        <p:nvPicPr>
          <p:cNvPr id="2" name="Graphic 1">
            <a:extLst>
              <a:ext uri="{FF2B5EF4-FFF2-40B4-BE49-F238E27FC236}">
                <a16:creationId xmlns:a16="http://schemas.microsoft.com/office/drawing/2014/main" id="{DDA33070-B8C4-74CB-0630-560C3C88DA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95450" y="4182894"/>
            <a:ext cx="2301767" cy="2493581"/>
          </a:xfrm>
          <a:prstGeom prst="rect">
            <a:avLst/>
          </a:prstGeom>
        </p:spPr>
      </p:pic>
    </p:spTree>
    <p:extLst>
      <p:ext uri="{BB962C8B-B14F-4D97-AF65-F5344CB8AC3E}">
        <p14:creationId xmlns:p14="http://schemas.microsoft.com/office/powerpoint/2010/main" val="6126108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8">
            <a:extLst>
              <a:ext uri="{FF2B5EF4-FFF2-40B4-BE49-F238E27FC236}">
                <a16:creationId xmlns:a16="http://schemas.microsoft.com/office/drawing/2014/main" id="{55A15CF2-B025-36B4-1F7A-0BC1973B1E2B}"/>
              </a:ext>
            </a:extLst>
          </p:cNvPr>
          <p:cNvSpPr txBox="1">
            <a:spLocks/>
          </p:cNvSpPr>
          <p:nvPr/>
        </p:nvSpPr>
        <p:spPr>
          <a:xfrm>
            <a:off x="942986" y="2343960"/>
            <a:ext cx="5451042" cy="3117388"/>
          </a:xfrm>
          <a:prstGeom prst="rect">
            <a:avLst/>
          </a:prstGeom>
        </p:spPr>
        <p:txBody>
          <a:bodyPr lIns="91440" tIns="45720" rIns="91440" bIns="45720" anchor="t"/>
          <a:lstStyle>
            <a:lvl1pPr marL="177800" indent="-177800" algn="l" defTabSz="457189" rtl="0" eaLnBrk="1" latinLnBrk="0" hangingPunct="1">
              <a:lnSpc>
                <a:spcPct val="130000"/>
              </a:lnSpc>
              <a:spcBef>
                <a:spcPts val="0"/>
              </a:spcBef>
              <a:spcAft>
                <a:spcPts val="600"/>
              </a:spcAft>
              <a:buFont typeface="Wingdings" pitchFamily="2" charset="2"/>
              <a:buChar char="§"/>
              <a:tabLst/>
              <a:defRPr sz="1500" b="0" i="0" kern="1200">
                <a:solidFill>
                  <a:schemeClr val="tx1"/>
                </a:solidFill>
                <a:latin typeface="Neue Haas Grotesk Text Pro" panose="020B0504020202020204" pitchFamily="34" charset="0"/>
                <a:ea typeface="+mn-ea"/>
                <a:cs typeface="+mn-cs"/>
              </a:defRPr>
            </a:lvl1pPr>
            <a:lvl2pPr marL="347663" indent="-169863" algn="l" defTabSz="457189" rtl="0" eaLnBrk="1" latinLnBrk="0" hangingPunct="1">
              <a:lnSpc>
                <a:spcPct val="130000"/>
              </a:lnSpc>
              <a:spcBef>
                <a:spcPts val="0"/>
              </a:spcBef>
              <a:spcAft>
                <a:spcPts val="600"/>
              </a:spcAft>
              <a:buFont typeface="Wingdings" pitchFamily="2" charset="2"/>
              <a:buChar char="§"/>
              <a:tabLst/>
              <a:defRPr sz="1300" b="0" i="0" kern="1200">
                <a:solidFill>
                  <a:schemeClr val="tx1"/>
                </a:solidFill>
                <a:latin typeface="Neue Haas Grotesk Text Pro" panose="020B0504020202020204" pitchFamily="34" charset="0"/>
                <a:ea typeface="+mn-ea"/>
                <a:cs typeface="+mn-cs"/>
              </a:defRPr>
            </a:lvl2pPr>
            <a:lvl3pPr marL="517525" indent="-169863" algn="l" defTabSz="457189" rtl="0" eaLnBrk="1" latinLnBrk="0" hangingPunct="1">
              <a:lnSpc>
                <a:spcPct val="130000"/>
              </a:lnSpc>
              <a:spcBef>
                <a:spcPts val="0"/>
              </a:spcBef>
              <a:spcAft>
                <a:spcPts val="600"/>
              </a:spcAft>
              <a:buFont typeface="Wingdings" pitchFamily="2" charset="2"/>
              <a:buChar char="§"/>
              <a:tabLst/>
              <a:defRPr sz="1100" b="0" i="0" kern="1200">
                <a:solidFill>
                  <a:schemeClr val="tx1"/>
                </a:solidFill>
                <a:latin typeface="Neue Haas Grotesk Text Pro" panose="020B0504020202020204" pitchFamily="34" charset="0"/>
                <a:ea typeface="+mn-ea"/>
                <a:cs typeface="+mn-cs"/>
              </a:defRPr>
            </a:lvl3pPr>
            <a:lvl4pPr marL="687388" indent="-169863" algn="l" defTabSz="457189" rtl="0" eaLnBrk="1" latinLnBrk="0" hangingPunct="1">
              <a:lnSpc>
                <a:spcPct val="13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0"/>
                <a:ea typeface="+mn-ea"/>
                <a:cs typeface="+mn-cs"/>
              </a:defRPr>
            </a:lvl4pPr>
            <a:lvl5pPr marL="687388" indent="-168275" algn="l" defTabSz="457189" rtl="0" eaLnBrk="1" latinLnBrk="0" hangingPunct="1">
              <a:lnSpc>
                <a:spcPct val="12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77"/>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defTabSz="609570">
              <a:spcAft>
                <a:spcPts val="800"/>
              </a:spcAft>
              <a:buChar char="ü"/>
              <a:defRPr/>
            </a:pPr>
            <a:r>
              <a:rPr lang="en-US" sz="2000">
                <a:solidFill>
                  <a:srgbClr val="2A2C2C"/>
                </a:solidFill>
                <a:latin typeface="Arial" panose="020B0604020202020204" pitchFamily="34" charset="0"/>
                <a:ea typeface="Verdana"/>
                <a:cs typeface="Arial" panose="020B0604020202020204" pitchFamily="34" charset="0"/>
              </a:rPr>
              <a:t>24/7 Member Services via call or chat</a:t>
            </a:r>
            <a:endParaRPr lang="en-US">
              <a:latin typeface="Arial" panose="020B0604020202020204" pitchFamily="34" charset="0"/>
              <a:cs typeface="Arial" panose="020B0604020202020204" pitchFamily="34" charset="0"/>
            </a:endParaRPr>
          </a:p>
          <a:p>
            <a:pPr defTabSz="609555">
              <a:buChar char="ü"/>
              <a:defRPr/>
            </a:pPr>
            <a:r>
              <a:rPr lang="en-US" sz="2000">
                <a:solidFill>
                  <a:srgbClr val="2A2C2C"/>
                </a:solidFill>
                <a:latin typeface="Arial" panose="020B0604020202020204" pitchFamily="34" charset="0"/>
                <a:ea typeface="Verdana"/>
                <a:cs typeface="Arial" panose="020B0604020202020204" pitchFamily="34" charset="0"/>
              </a:rPr>
              <a:t>On-the-go access with our mobile app</a:t>
            </a:r>
            <a:r>
              <a:rPr lang="en-US" sz="2000" baseline="30000">
                <a:solidFill>
                  <a:srgbClr val="2A2C2C"/>
                </a:solidFill>
                <a:latin typeface="Arial" panose="020B0604020202020204" pitchFamily="34" charset="0"/>
                <a:ea typeface="Verdana"/>
                <a:cs typeface="Arial" panose="020B0604020202020204" pitchFamily="34" charset="0"/>
              </a:rPr>
              <a:t>1</a:t>
            </a:r>
          </a:p>
          <a:p>
            <a:pPr defTabSz="609570">
              <a:spcAft>
                <a:spcPts val="800"/>
              </a:spcAft>
              <a:buChar char="ü"/>
              <a:defRPr/>
            </a:pPr>
            <a:r>
              <a:rPr lang="en-US" sz="2000">
                <a:solidFill>
                  <a:srgbClr val="2A2C2C"/>
                </a:solidFill>
                <a:latin typeface="Arial" panose="020B0604020202020204" pitchFamily="34" charset="0"/>
                <a:ea typeface="Verdana"/>
                <a:cs typeface="Arial" panose="020B0604020202020204" pitchFamily="34" charset="0"/>
              </a:rPr>
              <a:t>Fast, hassle-free payment and reimbursement</a:t>
            </a:r>
          </a:p>
          <a:p>
            <a:pPr defTabSz="609570">
              <a:spcAft>
                <a:spcPts val="800"/>
              </a:spcAft>
              <a:buChar char="ü"/>
              <a:defRPr/>
            </a:pPr>
            <a:r>
              <a:rPr lang="en-US" sz="2000">
                <a:solidFill>
                  <a:srgbClr val="2A2C2C"/>
                </a:solidFill>
                <a:latin typeface="Arial" panose="020B0604020202020204" pitchFamily="34" charset="0"/>
                <a:ea typeface="Verdana"/>
                <a:cs typeface="Arial" panose="020B0604020202020204" pitchFamily="34" charset="0"/>
              </a:rPr>
              <a:t>Simple, </a:t>
            </a:r>
            <a:r>
              <a:rPr lang="en-US" sz="2000">
                <a:solidFill>
                  <a:srgbClr val="2A2C2C"/>
                </a:solidFill>
                <a:latin typeface="Arial" panose="020B0604020202020204" pitchFamily="34" charset="0"/>
                <a:cs typeface="Arial" panose="020B0604020202020204" pitchFamily="34" charset="0"/>
              </a:rPr>
              <a:t>automated investment desktop</a:t>
            </a:r>
            <a:endParaRPr lang="en-US" sz="2000">
              <a:latin typeface="Arial" panose="020B0604020202020204" pitchFamily="34" charset="0"/>
              <a:cs typeface="Arial" panose="020B0604020202020204" pitchFamily="34" charset="0"/>
            </a:endParaRPr>
          </a:p>
          <a:p>
            <a:pPr defTabSz="609570">
              <a:spcAft>
                <a:spcPts val="800"/>
              </a:spcAft>
              <a:defRPr/>
            </a:pPr>
            <a:endParaRPr lang="en-US" sz="2400">
              <a:latin typeface="+mn-lt"/>
              <a:cs typeface="Arial"/>
            </a:endParaRPr>
          </a:p>
        </p:txBody>
      </p:sp>
      <p:pic>
        <p:nvPicPr>
          <p:cNvPr id="9" name="Picture Placeholder 8">
            <a:extLst>
              <a:ext uri="{FF2B5EF4-FFF2-40B4-BE49-F238E27FC236}">
                <a16:creationId xmlns:a16="http://schemas.microsoft.com/office/drawing/2014/main" id="{DCFD8D7F-808C-2119-8EB0-1C4DF505442B}"/>
              </a:ext>
            </a:extLst>
          </p:cNvPr>
          <p:cNvPicPr>
            <a:picLocks noGrp="1" noChangeAspect="1"/>
          </p:cNvPicPr>
          <p:nvPr>
            <p:ph type="pic" idx="16"/>
          </p:nvPr>
        </p:nvPicPr>
        <p:blipFill rotWithShape="1">
          <a:blip r:embed="rId3"/>
          <a:srcRect l="13479" r="33531"/>
          <a:stretch/>
        </p:blipFill>
        <p:spPr>
          <a:xfrm>
            <a:off x="6715812" y="-4"/>
            <a:ext cx="5476188" cy="6874239"/>
          </a:xfrm>
          <a:noFill/>
        </p:spPr>
      </p:pic>
      <p:sp>
        <p:nvSpPr>
          <p:cNvPr id="2" name="Title 1">
            <a:extLst>
              <a:ext uri="{FF2B5EF4-FFF2-40B4-BE49-F238E27FC236}">
                <a16:creationId xmlns:a16="http://schemas.microsoft.com/office/drawing/2014/main" id="{E1D11EB9-8F8A-A273-D7D1-A161ACC6779C}"/>
              </a:ext>
            </a:extLst>
          </p:cNvPr>
          <p:cNvSpPr>
            <a:spLocks noGrp="1"/>
          </p:cNvSpPr>
          <p:nvPr>
            <p:ph type="title"/>
          </p:nvPr>
        </p:nvSpPr>
        <p:spPr>
          <a:xfrm>
            <a:off x="942986" y="391195"/>
            <a:ext cx="5772826" cy="1431867"/>
          </a:xfrm>
        </p:spPr>
        <p:txBody>
          <a:bodyPr/>
          <a:lstStyle/>
          <a:p>
            <a:pPr defTabSz="609570">
              <a:defRPr/>
            </a:pPr>
            <a:r>
              <a:rPr lang="en-US" sz="4400">
                <a:latin typeface="Arial" panose="020B0604020202020204" pitchFamily="34" charset="0"/>
                <a:cs typeface="Arial" panose="020B0604020202020204" pitchFamily="34" charset="0"/>
              </a:rPr>
              <a:t>HealthEquity makes saving easy</a:t>
            </a:r>
          </a:p>
        </p:txBody>
      </p:sp>
      <p:sp>
        <p:nvSpPr>
          <p:cNvPr id="4" name="Content Placeholder 40">
            <a:extLst>
              <a:ext uri="{FF2B5EF4-FFF2-40B4-BE49-F238E27FC236}">
                <a16:creationId xmlns:a16="http://schemas.microsoft.com/office/drawing/2014/main" id="{CF863F40-6EB4-6D5C-FF61-615DD4B58B1E}"/>
              </a:ext>
            </a:extLst>
          </p:cNvPr>
          <p:cNvSpPr txBox="1">
            <a:spLocks/>
          </p:cNvSpPr>
          <p:nvPr/>
        </p:nvSpPr>
        <p:spPr>
          <a:xfrm>
            <a:off x="323172" y="5982246"/>
            <a:ext cx="5772828" cy="507383"/>
          </a:xfrm>
          <a:prstGeom prst="rect">
            <a:avLst/>
          </a:prstGeom>
        </p:spPr>
        <p:txBody>
          <a:bodyPr vert="horz" wrap="square" lIns="0" tIns="0" rIns="0" bIns="0" rtlCol="0">
            <a:spAutoFit/>
          </a:bodyPr>
          <a:lstStyle>
            <a:lvl1pPr marL="0" indent="0" algn="l" defTabSz="457189" rtl="0" eaLnBrk="1" latinLnBrk="0" hangingPunct="1">
              <a:lnSpc>
                <a:spcPct val="130000"/>
              </a:lnSpc>
              <a:spcBef>
                <a:spcPts val="0"/>
              </a:spcBef>
              <a:spcAft>
                <a:spcPts val="600"/>
              </a:spcAft>
              <a:buFont typeface="Wingdings" pitchFamily="2" charset="2"/>
              <a:buNone/>
              <a:tabLst/>
              <a:defRPr sz="600" b="0" i="0" kern="1200">
                <a:solidFill>
                  <a:schemeClr val="tx1"/>
                </a:solidFill>
                <a:latin typeface="Neue Haas Grotesk Text Pro" panose="020B0504020202020204" pitchFamily="34" charset="0"/>
                <a:ea typeface="+mn-ea"/>
                <a:cs typeface="+mn-cs"/>
              </a:defRPr>
            </a:lvl1pPr>
            <a:lvl2pPr marL="177796" indent="0" algn="l" defTabSz="457189" rtl="0" eaLnBrk="1" latinLnBrk="0" hangingPunct="1">
              <a:lnSpc>
                <a:spcPct val="130000"/>
              </a:lnSpc>
              <a:spcBef>
                <a:spcPts val="0"/>
              </a:spcBef>
              <a:spcAft>
                <a:spcPts val="600"/>
              </a:spcAft>
              <a:buFont typeface="Wingdings" pitchFamily="2" charset="2"/>
              <a:buNone/>
              <a:tabLst/>
              <a:defRPr sz="600" b="0" i="0" kern="1200">
                <a:solidFill>
                  <a:schemeClr val="tx1"/>
                </a:solidFill>
                <a:latin typeface="Neue Haas Grotesk Text Pro" panose="020B0504020202020204" pitchFamily="34" charset="0"/>
                <a:ea typeface="+mn-ea"/>
                <a:cs typeface="+mn-cs"/>
              </a:defRPr>
            </a:lvl2pPr>
            <a:lvl3pPr marL="347654" indent="0" algn="l" defTabSz="457189" rtl="0" eaLnBrk="1" latinLnBrk="0" hangingPunct="1">
              <a:lnSpc>
                <a:spcPct val="130000"/>
              </a:lnSpc>
              <a:spcBef>
                <a:spcPts val="0"/>
              </a:spcBef>
              <a:spcAft>
                <a:spcPts val="600"/>
              </a:spcAft>
              <a:buFont typeface="Wingdings" pitchFamily="2" charset="2"/>
              <a:buNone/>
              <a:tabLst/>
              <a:defRPr sz="600" b="0" i="0" kern="1200">
                <a:solidFill>
                  <a:schemeClr val="tx1"/>
                </a:solidFill>
                <a:latin typeface="Neue Haas Grotesk Text Pro" panose="020B0504020202020204" pitchFamily="34" charset="0"/>
                <a:ea typeface="+mn-ea"/>
                <a:cs typeface="+mn-cs"/>
              </a:defRPr>
            </a:lvl3pPr>
            <a:lvl4pPr marL="517512" indent="0" algn="l" defTabSz="457189" rtl="0" eaLnBrk="1" latinLnBrk="0" hangingPunct="1">
              <a:lnSpc>
                <a:spcPct val="130000"/>
              </a:lnSpc>
              <a:spcBef>
                <a:spcPts val="0"/>
              </a:spcBef>
              <a:spcAft>
                <a:spcPts val="600"/>
              </a:spcAft>
              <a:buFont typeface="Wingdings" pitchFamily="2" charset="2"/>
              <a:buNone/>
              <a:tabLst/>
              <a:defRPr sz="600" b="0" i="0" kern="1200">
                <a:solidFill>
                  <a:schemeClr val="tx1"/>
                </a:solidFill>
                <a:latin typeface="Neue Haas Grotesk Text Pro" panose="020B0504020202020204" pitchFamily="34" charset="0"/>
                <a:ea typeface="+mn-ea"/>
                <a:cs typeface="+mn-cs"/>
              </a:defRPr>
            </a:lvl4pPr>
            <a:lvl5pPr marL="519100" indent="0" algn="l" defTabSz="457189" rtl="0" eaLnBrk="1" latinLnBrk="0" hangingPunct="1">
              <a:lnSpc>
                <a:spcPct val="120000"/>
              </a:lnSpc>
              <a:spcBef>
                <a:spcPts val="0"/>
              </a:spcBef>
              <a:spcAft>
                <a:spcPts val="600"/>
              </a:spcAft>
              <a:buFont typeface="Wingdings" pitchFamily="2" charset="2"/>
              <a:buNone/>
              <a:tabLst/>
              <a:defRPr sz="600" b="0" i="0" kern="1200">
                <a:solidFill>
                  <a:schemeClr val="tx1"/>
                </a:solidFill>
                <a:latin typeface="Neue Haas Grotesk Text Pro" panose="020B0504020202020204" pitchFamily="34" charset="77"/>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89" rtl="0" eaLnBrk="1" fontAlgn="auto" latinLnBrk="0" hangingPunct="1">
              <a:lnSpc>
                <a:spcPct val="130000"/>
              </a:lnSpc>
              <a:spcBef>
                <a:spcPts val="0"/>
              </a:spcBef>
              <a:spcAft>
                <a:spcPts val="600"/>
              </a:spcAft>
              <a:buClrTx/>
              <a:buSzTx/>
              <a:buFont typeface="Wingdings" pitchFamily="2" charset="2"/>
              <a:buNone/>
              <a:tabLst/>
              <a:defRPr/>
            </a:pPr>
            <a:r>
              <a:rPr kumimoji="0" lang="en-US" sz="1333" b="0" i="0" u="none" strike="noStrike" kern="1200" cap="none" spc="0" normalizeH="0" baseline="30000" noProof="0">
                <a:ln>
                  <a:noFill/>
                </a:ln>
                <a:solidFill>
                  <a:srgbClr val="2A2C2C"/>
                </a:solidFill>
                <a:effectLst/>
                <a:uLnTx/>
                <a:uFillTx/>
                <a:latin typeface="Arial" panose="020B0604020202020204" pitchFamily="34" charset="0"/>
                <a:ea typeface="+mn-ea"/>
                <a:cs typeface="+mn-cs"/>
              </a:rPr>
              <a:t>1</a:t>
            </a:r>
            <a:r>
              <a:rPr kumimoji="0" lang="en-US" sz="1333" b="0" i="0" u="none" strike="noStrike" kern="1200" cap="none" spc="0" normalizeH="0" baseline="0" noProof="0">
                <a:ln>
                  <a:noFill/>
                </a:ln>
                <a:solidFill>
                  <a:srgbClr val="2A2C2C"/>
                </a:solidFill>
                <a:effectLst/>
                <a:uLnTx/>
                <a:uFillTx/>
                <a:latin typeface="Arial" panose="020B0604020202020204" pitchFamily="34" charset="0"/>
                <a:ea typeface="+mn-ea"/>
                <a:cs typeface="+mn-cs"/>
              </a:rPr>
              <a:t>Accounts must be activated via the HealthEquity website in order to use the mobile app.</a:t>
            </a:r>
            <a:endParaRPr kumimoji="0" lang="en-US" sz="1333" b="0" i="0" u="none" strike="noStrike" kern="1200" cap="none" spc="0" normalizeH="0" baseline="0" noProof="0">
              <a:ln>
                <a:noFill/>
              </a:ln>
              <a:solidFill>
                <a:srgbClr val="2A2C2C"/>
              </a:solidFill>
              <a:effectLst/>
              <a:uLnTx/>
              <a:uFillTx/>
              <a:latin typeface="Neue Haas Grotesk Text Pro" panose="020B0504020202020204" pitchFamily="34" charset="0"/>
              <a:ea typeface="+mn-ea"/>
              <a:cs typeface="+mn-cs"/>
            </a:endParaRPr>
          </a:p>
        </p:txBody>
      </p:sp>
    </p:spTree>
    <p:extLst>
      <p:ext uri="{BB962C8B-B14F-4D97-AF65-F5344CB8AC3E}">
        <p14:creationId xmlns:p14="http://schemas.microsoft.com/office/powerpoint/2010/main" val="32778472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
            <a:extLst>
              <a:ext uri="{FF2B5EF4-FFF2-40B4-BE49-F238E27FC236}">
                <a16:creationId xmlns:a16="http://schemas.microsoft.com/office/drawing/2014/main" id="{D852671F-B6D9-594D-A7DF-5C87FA51E6EF}"/>
              </a:ext>
            </a:extLst>
          </p:cNvPr>
          <p:cNvSpPr>
            <a:spLocks noGrp="1"/>
          </p:cNvSpPr>
          <p:nvPr>
            <p:ph type="title"/>
          </p:nvPr>
        </p:nvSpPr>
        <p:spPr>
          <a:xfrm>
            <a:off x="853442" y="365761"/>
            <a:ext cx="10836993" cy="666273"/>
          </a:xfrm>
        </p:spPr>
        <p:txBody>
          <a:bodyPr/>
          <a:lstStyle/>
          <a:p>
            <a:r>
              <a:rPr lang="en-US" dirty="0">
                <a:latin typeface="Arial" panose="020B0604020202020204" pitchFamily="34" charset="0"/>
                <a:cs typeface="Arial" panose="020B0604020202020204" pitchFamily="34" charset="0"/>
              </a:rPr>
              <a:t>Get started today!</a:t>
            </a:r>
          </a:p>
        </p:txBody>
      </p:sp>
      <p:sp>
        <p:nvSpPr>
          <p:cNvPr id="41" name="Content Placeholder 40">
            <a:extLst>
              <a:ext uri="{FF2B5EF4-FFF2-40B4-BE49-F238E27FC236}">
                <a16:creationId xmlns:a16="http://schemas.microsoft.com/office/drawing/2014/main" id="{79FA7D3E-33E3-235F-78D6-20AB82DB58FD}"/>
              </a:ext>
            </a:extLst>
          </p:cNvPr>
          <p:cNvSpPr>
            <a:spLocks noGrp="1"/>
          </p:cNvSpPr>
          <p:nvPr>
            <p:ph sz="quarter" idx="15"/>
          </p:nvPr>
        </p:nvSpPr>
        <p:spPr/>
        <p:txBody>
          <a:bodyPr/>
          <a:lstStyle/>
          <a:p>
            <a:endParaRPr lang="en-US"/>
          </a:p>
        </p:txBody>
      </p:sp>
      <p:sp>
        <p:nvSpPr>
          <p:cNvPr id="15" name="TextBox 14">
            <a:extLst>
              <a:ext uri="{FF2B5EF4-FFF2-40B4-BE49-F238E27FC236}">
                <a16:creationId xmlns:a16="http://schemas.microsoft.com/office/drawing/2014/main" id="{1FDBDE82-A86B-927B-413A-A1533674F49F}"/>
              </a:ext>
            </a:extLst>
          </p:cNvPr>
          <p:cNvSpPr txBox="1"/>
          <p:nvPr/>
        </p:nvSpPr>
        <p:spPr>
          <a:xfrm>
            <a:off x="3821723" y="63304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7F7F7F"/>
              </a:solidFill>
              <a:effectLst/>
              <a:uLnTx/>
              <a:uFillTx/>
              <a:latin typeface="Arial"/>
              <a:ea typeface="+mn-ea"/>
              <a:cs typeface="+mn-cs"/>
            </a:endParaRPr>
          </a:p>
        </p:txBody>
      </p:sp>
      <p:sp>
        <p:nvSpPr>
          <p:cNvPr id="16" name="TextBox 15">
            <a:extLst>
              <a:ext uri="{FF2B5EF4-FFF2-40B4-BE49-F238E27FC236}">
                <a16:creationId xmlns:a16="http://schemas.microsoft.com/office/drawing/2014/main" id="{9D36CF14-F974-E297-247D-DC197233E6DA}"/>
              </a:ext>
            </a:extLst>
          </p:cNvPr>
          <p:cNvSpPr txBox="1"/>
          <p:nvPr/>
        </p:nvSpPr>
        <p:spPr>
          <a:xfrm>
            <a:off x="3352800" y="35169"/>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7F7F7F"/>
              </a:solidFill>
              <a:effectLst/>
              <a:uLnTx/>
              <a:uFillTx/>
              <a:latin typeface="Arial"/>
              <a:ea typeface="+mn-ea"/>
              <a:cs typeface="+mn-cs"/>
            </a:endParaRPr>
          </a:p>
        </p:txBody>
      </p:sp>
      <p:grpSp>
        <p:nvGrpSpPr>
          <p:cNvPr id="17" name="Group 16">
            <a:extLst>
              <a:ext uri="{FF2B5EF4-FFF2-40B4-BE49-F238E27FC236}">
                <a16:creationId xmlns:a16="http://schemas.microsoft.com/office/drawing/2014/main" id="{4EE01458-1418-FEBA-42BB-B405FBCD933E}"/>
              </a:ext>
            </a:extLst>
          </p:cNvPr>
          <p:cNvGrpSpPr/>
          <p:nvPr/>
        </p:nvGrpSpPr>
        <p:grpSpPr>
          <a:xfrm>
            <a:off x="646696" y="1532927"/>
            <a:ext cx="3542075" cy="4081810"/>
            <a:chOff x="60560" y="1057922"/>
            <a:chExt cx="3542075" cy="3633799"/>
          </a:xfrm>
        </p:grpSpPr>
        <p:grpSp>
          <p:nvGrpSpPr>
            <p:cNvPr id="24" name="Group 23">
              <a:extLst>
                <a:ext uri="{FF2B5EF4-FFF2-40B4-BE49-F238E27FC236}">
                  <a16:creationId xmlns:a16="http://schemas.microsoft.com/office/drawing/2014/main" id="{14D3E7BF-1006-5A80-0583-AFB5A304D10C}"/>
                </a:ext>
              </a:extLst>
            </p:cNvPr>
            <p:cNvGrpSpPr/>
            <p:nvPr/>
          </p:nvGrpSpPr>
          <p:grpSpPr>
            <a:xfrm>
              <a:off x="60560" y="1057922"/>
              <a:ext cx="3542075" cy="2988275"/>
              <a:chOff x="-14321" y="1503347"/>
              <a:chExt cx="3542075" cy="2988275"/>
            </a:xfrm>
          </p:grpSpPr>
          <p:sp>
            <p:nvSpPr>
              <p:cNvPr id="26" name="Title 2">
                <a:extLst>
                  <a:ext uri="{FF2B5EF4-FFF2-40B4-BE49-F238E27FC236}">
                    <a16:creationId xmlns:a16="http://schemas.microsoft.com/office/drawing/2014/main" id="{67C485EE-6ED9-1A1E-5B25-92B897CD1244}"/>
                  </a:ext>
                </a:extLst>
              </p:cNvPr>
              <p:cNvSpPr txBox="1">
                <a:spLocks/>
              </p:cNvSpPr>
              <p:nvPr/>
            </p:nvSpPr>
            <p:spPr>
              <a:xfrm>
                <a:off x="-14321" y="1503347"/>
                <a:ext cx="884626" cy="303506"/>
              </a:xfrm>
              <a:prstGeom prst="rect">
                <a:avLst/>
              </a:prstGeom>
            </p:spPr>
            <p:txBody>
              <a:bodyPr/>
              <a:lstStyle>
                <a:lvl1pPr algn="l" defTabSz="457200" rtl="0" eaLnBrk="1" latinLnBrk="0" hangingPunct="1">
                  <a:spcBef>
                    <a:spcPct val="0"/>
                  </a:spcBef>
                  <a:buNone/>
                  <a:defRPr sz="2800" b="1" i="0" kern="1200">
                    <a:solidFill>
                      <a:schemeClr val="tx2"/>
                    </a:solidFill>
                    <a:latin typeface="Oswald SemiBold" panose="02000506000000020004" pitchFamily="2" charset="0"/>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007A96"/>
                    </a:solidFill>
                    <a:effectLst/>
                    <a:uLnTx/>
                    <a:uFillTx/>
                    <a:latin typeface="Arial" panose="020B0604020202020204" pitchFamily="34" charset="0"/>
                    <a:ea typeface="+mj-ea"/>
                    <a:cs typeface="Arial" panose="020B0604020202020204" pitchFamily="34" charset="0"/>
                  </a:rPr>
                  <a:t>1</a:t>
                </a:r>
              </a:p>
            </p:txBody>
          </p:sp>
          <p:sp>
            <p:nvSpPr>
              <p:cNvPr id="28" name="TextBox 27">
                <a:extLst>
                  <a:ext uri="{FF2B5EF4-FFF2-40B4-BE49-F238E27FC236}">
                    <a16:creationId xmlns:a16="http://schemas.microsoft.com/office/drawing/2014/main" id="{518C72F3-FB27-04AD-E64F-5ECABCF5658E}"/>
                  </a:ext>
                </a:extLst>
              </p:cNvPr>
              <p:cNvSpPr txBox="1"/>
              <p:nvPr/>
            </p:nvSpPr>
            <p:spPr>
              <a:xfrm>
                <a:off x="1134103" y="1625930"/>
                <a:ext cx="2393651" cy="2865692"/>
              </a:xfrm>
              <a:prstGeom prst="rect">
                <a:avLst/>
              </a:prstGeom>
              <a:noFill/>
            </p:spPr>
            <p:txBody>
              <a:bodyPr wrap="square" lIns="91440" tIns="45720" rIns="91440" bIns="45720" rtlCol="0" anchor="t">
                <a:no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007A96"/>
                    </a:solidFill>
                    <a:effectLst/>
                    <a:uLnTx/>
                    <a:uFillTx/>
                    <a:latin typeface="Arial"/>
                    <a:ea typeface="+mn-ea"/>
                    <a:cs typeface="+mn-cs"/>
                  </a:rPr>
                  <a:t>Sign up </a:t>
                </a:r>
                <a:endParaRPr kumimoji="0" lang="en-US" sz="1500" b="0" i="0" u="none" strike="noStrike" kern="1200" cap="none" spc="0" normalizeH="0" baseline="0" noProof="0" dirty="0">
                  <a:ln>
                    <a:noFill/>
                  </a:ln>
                  <a:solidFill>
                    <a:srgbClr val="2A2C2C"/>
                  </a:solidFill>
                  <a:effectLst/>
                  <a:uLnTx/>
                  <a:uFillTx/>
                  <a:latin typeface="Arial"/>
                  <a:ea typeface="+mn-ea"/>
                  <a:cs typeface="Arial"/>
                </a:endParaRPr>
              </a:p>
              <a:p>
                <a:pPr marL="285750" marR="0" lvl="0" indent="-285750" algn="l" defTabSz="914400" rtl="0" eaLnBrk="1" fontAlgn="auto" latinLnBrk="0" hangingPunct="1">
                  <a:lnSpc>
                    <a:spcPct val="120000"/>
                  </a:lnSpc>
                  <a:spcBef>
                    <a:spcPts val="0"/>
                  </a:spcBef>
                  <a:spcAft>
                    <a:spcPts val="1200"/>
                  </a:spcAft>
                  <a:buClrTx/>
                  <a:buSzTx/>
                  <a:buFont typeface="Wingdings" pitchFamily="2" charset="2"/>
                  <a:buChar char="ü"/>
                  <a:tabLst/>
                  <a:defRPr/>
                </a:pPr>
                <a:r>
                  <a:rPr kumimoji="0" lang="en-US" sz="1500" b="0" i="0" u="none" strike="noStrike" kern="1200" cap="none" spc="0" normalizeH="0" baseline="0" noProof="0" dirty="0">
                    <a:ln>
                      <a:noFill/>
                    </a:ln>
                    <a:solidFill>
                      <a:srgbClr val="2A2C2C"/>
                    </a:solidFill>
                    <a:effectLst/>
                    <a:uLnTx/>
                    <a:uFillTx/>
                    <a:latin typeface="Arial"/>
                    <a:ea typeface="+mn-ea"/>
                    <a:cs typeface="Arial"/>
                  </a:rPr>
                  <a:t>Enrollment dates: &lt;&lt;start date&gt;&gt; - </a:t>
                </a:r>
                <a:br>
                  <a:rPr kumimoji="0" lang="en-US" sz="1500" b="0" i="0" u="none" strike="noStrike" kern="1200" cap="none" spc="0" normalizeH="0" baseline="0" noProof="0">
                    <a:ln>
                      <a:noFill/>
                    </a:ln>
                    <a:solidFill>
                      <a:srgbClr val="2A2C2C"/>
                    </a:solidFill>
                    <a:effectLst/>
                    <a:uLnTx/>
                    <a:uFillTx/>
                    <a:latin typeface="Arial"/>
                    <a:ea typeface="+mn-ea"/>
                    <a:cs typeface="Arial"/>
                  </a:rPr>
                </a:br>
                <a:r>
                  <a:rPr kumimoji="0" lang="en-US" sz="1500" b="0" i="0" u="none" strike="noStrike" kern="1200" cap="none" spc="0" normalizeH="0" baseline="0" noProof="0" dirty="0">
                    <a:ln>
                      <a:noFill/>
                    </a:ln>
                    <a:solidFill>
                      <a:srgbClr val="2A2C2C"/>
                    </a:solidFill>
                    <a:effectLst/>
                    <a:uLnTx/>
                    <a:uFillTx/>
                    <a:latin typeface="Arial"/>
                    <a:ea typeface="+mn-ea"/>
                    <a:cs typeface="Arial"/>
                  </a:rPr>
                  <a:t>&lt;&lt;end date&gt;&gt;</a:t>
                </a:r>
              </a:p>
              <a:p>
                <a:pPr marL="285750" marR="0" lvl="0" indent="-285750" algn="l" defTabSz="914400" rtl="0" eaLnBrk="1" fontAlgn="auto" latinLnBrk="0" hangingPunct="1">
                  <a:lnSpc>
                    <a:spcPct val="120000"/>
                  </a:lnSpc>
                  <a:spcBef>
                    <a:spcPts val="0"/>
                  </a:spcBef>
                  <a:spcAft>
                    <a:spcPts val="1200"/>
                  </a:spcAft>
                  <a:buClrTx/>
                  <a:buSzTx/>
                  <a:buFont typeface="Wingdings" pitchFamily="2" charset="2"/>
                  <a:buChar char="ü"/>
                  <a:tabLst/>
                  <a:defRPr/>
                </a:pPr>
                <a:r>
                  <a:rPr kumimoji="0" lang="en-US" sz="1500" b="0" i="0" u="none" strike="noStrike" kern="1200" cap="none" spc="0" normalizeH="0" baseline="0" noProof="0" dirty="0">
                    <a:ln>
                      <a:noFill/>
                    </a:ln>
                    <a:solidFill>
                      <a:srgbClr val="2A2C2C"/>
                    </a:solidFill>
                    <a:effectLst/>
                    <a:uLnTx/>
                    <a:uFillTx/>
                    <a:latin typeface="Arial"/>
                    <a:ea typeface="+mn-ea"/>
                    <a:cs typeface="Arial"/>
                  </a:rPr>
                  <a:t>Enroll here: </a:t>
                </a:r>
                <a:br>
                  <a:rPr kumimoji="0" lang="en-US" sz="1500" b="0" i="0" u="none" strike="noStrike" kern="1200" cap="none" spc="0" normalizeH="0" baseline="0" noProof="0">
                    <a:ln>
                      <a:noFill/>
                    </a:ln>
                    <a:solidFill>
                      <a:srgbClr val="2A2C2C"/>
                    </a:solidFill>
                    <a:effectLst/>
                    <a:uLnTx/>
                    <a:uFillTx/>
                    <a:latin typeface="Arial"/>
                    <a:ea typeface="+mn-ea"/>
                    <a:cs typeface="Arial"/>
                  </a:rPr>
                </a:br>
                <a:r>
                  <a:rPr kumimoji="0" lang="en-US" sz="1500" b="0" i="0" u="none" strike="noStrike" kern="1200" cap="none" spc="0" normalizeH="0" baseline="0" noProof="0" dirty="0">
                    <a:ln>
                      <a:noFill/>
                    </a:ln>
                    <a:solidFill>
                      <a:srgbClr val="2A2C2C"/>
                    </a:solidFill>
                    <a:effectLst/>
                    <a:uLnTx/>
                    <a:uFillTx/>
                    <a:latin typeface="Arial"/>
                    <a:ea typeface="+mn-ea"/>
                    <a:cs typeface="Arial"/>
                  </a:rPr>
                  <a:t>&lt;&lt;add custom URL&gt;&gt;</a:t>
                </a:r>
                <a:endParaRPr kumimoji="0" lang="en-US" sz="1500" b="0" i="0" u="none" strike="noStrike" kern="1200" cap="none" spc="0" normalizeH="0" baseline="0" noProof="0" dirty="0">
                  <a:ln>
                    <a:noFill/>
                  </a:ln>
                  <a:solidFill>
                    <a:srgbClr val="2A2C2C"/>
                  </a:solidFill>
                  <a:effectLst/>
                  <a:uLnTx/>
                  <a:uFillTx/>
                  <a:latin typeface="Arial"/>
                  <a:ea typeface="+mn-ea"/>
                  <a:cs typeface="+mn-cs"/>
                </a:endParaRPr>
              </a:p>
              <a:p>
                <a:pPr marL="285750" marR="0" lvl="0" indent="-285750" algn="l" defTabSz="914400" rtl="0" eaLnBrk="1" fontAlgn="auto" latinLnBrk="0" hangingPunct="1">
                  <a:lnSpc>
                    <a:spcPct val="120000"/>
                  </a:lnSpc>
                  <a:spcBef>
                    <a:spcPts val="0"/>
                  </a:spcBef>
                  <a:spcAft>
                    <a:spcPts val="600"/>
                  </a:spcAft>
                  <a:buClrTx/>
                  <a:buSzTx/>
                  <a:buFont typeface="Wingdings" pitchFamily="2" charset="2"/>
                  <a:buChar char="ü"/>
                  <a:tabLst/>
                  <a:defRPr/>
                </a:pPr>
                <a:r>
                  <a:rPr lang="en-US" sz="1500" dirty="0">
                    <a:solidFill>
                      <a:srgbClr val="2A2C2C"/>
                    </a:solidFill>
                    <a:latin typeface="Arial"/>
                  </a:rPr>
                  <a:t>Choose a HDHP:</a:t>
                </a:r>
              </a:p>
              <a:p>
                <a:pPr marR="0" lvl="0" algn="l" defTabSz="914400" rtl="0" eaLnBrk="1" fontAlgn="auto" latinLnBrk="0" hangingPunct="1">
                  <a:lnSpc>
                    <a:spcPct val="120000"/>
                  </a:lnSpc>
                  <a:spcBef>
                    <a:spcPts val="0"/>
                  </a:spcBef>
                  <a:spcAft>
                    <a:spcPts val="600"/>
                  </a:spcAft>
                  <a:buClrTx/>
                  <a:buSzTx/>
                  <a:tabLst/>
                  <a:defRPr/>
                </a:pPr>
                <a:r>
                  <a:rPr kumimoji="0" lang="en-US" sz="1500" b="0" i="0" u="none" strike="noStrike" kern="1200" cap="none" spc="0" normalizeH="0" baseline="0" noProof="0" dirty="0">
                    <a:ln>
                      <a:noFill/>
                    </a:ln>
                    <a:solidFill>
                      <a:srgbClr val="2A2C2C"/>
                    </a:solidFill>
                    <a:effectLst/>
                    <a:uLnTx/>
                    <a:uFillTx/>
                    <a:latin typeface="Arial"/>
                    <a:ea typeface="+mn-ea"/>
                    <a:cs typeface="+mn-cs"/>
                  </a:rPr>
                  <a:t>      &lt;&lt;health plan&gt;&gt;</a:t>
                </a:r>
              </a:p>
              <a:p>
                <a:pPr>
                  <a:lnSpc>
                    <a:spcPct val="120000"/>
                  </a:lnSpc>
                  <a:spcAft>
                    <a:spcPts val="600"/>
                  </a:spcAft>
                  <a:defRPr/>
                </a:pPr>
                <a:r>
                  <a:rPr kumimoji="0" lang="en-US" sz="1500" b="0" i="0" u="none" strike="noStrike" kern="1200" cap="none" spc="0" normalizeH="0" baseline="0" noProof="0" dirty="0">
                    <a:ln>
                      <a:noFill/>
                    </a:ln>
                    <a:solidFill>
                      <a:srgbClr val="2A2C2C"/>
                    </a:solidFill>
                    <a:effectLst/>
                    <a:uLnTx/>
                    <a:uFillTx/>
                    <a:latin typeface="Arial"/>
                    <a:ea typeface="+mn-ea"/>
                    <a:cs typeface="+mn-cs"/>
                  </a:rPr>
                  <a:t>      &lt;&lt;health plan&gt;&gt; </a:t>
                </a:r>
                <a:endParaRPr kumimoji="0" lang="en-US" sz="1500" b="0" i="0" u="none" strike="noStrike" kern="1200" cap="none" spc="0" normalizeH="0" baseline="0" noProof="0" dirty="0">
                  <a:ln>
                    <a:noFill/>
                  </a:ln>
                  <a:solidFill>
                    <a:srgbClr val="2A2C2C"/>
                  </a:solidFill>
                  <a:effectLst/>
                  <a:uLnTx/>
                  <a:uFillTx/>
                  <a:latin typeface="Arial"/>
                  <a:ea typeface="+mn-ea"/>
                  <a:cs typeface="Arial"/>
                </a:endParaRPr>
              </a:p>
              <a:p>
                <a:pPr marR="0" lvl="0" algn="l" defTabSz="914400" rtl="0" eaLnBrk="1" fontAlgn="auto" latinLnBrk="0" hangingPunct="1">
                  <a:lnSpc>
                    <a:spcPct val="120000"/>
                  </a:lnSpc>
                  <a:spcBef>
                    <a:spcPts val="0"/>
                  </a:spcBef>
                  <a:spcAft>
                    <a:spcPts val="600"/>
                  </a:spcAft>
                  <a:buClrTx/>
                  <a:buSzTx/>
                  <a:tabLst/>
                  <a:defRPr/>
                </a:pPr>
                <a:r>
                  <a:rPr kumimoji="0" lang="en-US" sz="1500" b="0" i="0" u="none" strike="noStrike" kern="1200" cap="none" spc="0" normalizeH="0" baseline="0" noProof="0">
                    <a:ln>
                      <a:noFill/>
                    </a:ln>
                    <a:solidFill>
                      <a:srgbClr val="2A2C2C"/>
                    </a:solidFill>
                    <a:effectLst/>
                    <a:uLnTx/>
                    <a:uFillTx/>
                    <a:latin typeface="Arial"/>
                    <a:ea typeface="+mn-ea"/>
                    <a:cs typeface="+mn-cs"/>
                  </a:rPr>
                  <a:t> </a:t>
                </a:r>
                <a:endParaRPr kumimoji="0" lang="en-US" sz="1500" b="0" i="0" u="none" strike="noStrike" kern="1200" cap="none" spc="0" normalizeH="0" baseline="0" noProof="0">
                  <a:ln>
                    <a:noFill/>
                  </a:ln>
                  <a:solidFill>
                    <a:srgbClr val="2A2C2C"/>
                  </a:solidFill>
                  <a:effectLst/>
                  <a:uLnTx/>
                  <a:uFillTx/>
                  <a:latin typeface="Arial"/>
                  <a:ea typeface="+mn-ea"/>
                  <a:cs typeface="Arial"/>
                </a:endParaRPr>
              </a:p>
            </p:txBody>
          </p:sp>
        </p:grpSp>
        <p:cxnSp>
          <p:nvCxnSpPr>
            <p:cNvPr id="25" name="Straight Connector 24">
              <a:extLst>
                <a:ext uri="{FF2B5EF4-FFF2-40B4-BE49-F238E27FC236}">
                  <a16:creationId xmlns:a16="http://schemas.microsoft.com/office/drawing/2014/main" id="{7E248AAA-F3EE-D7E2-76CC-93078BA3A70E}"/>
                </a:ext>
              </a:extLst>
            </p:cNvPr>
            <p:cNvCxnSpPr>
              <a:cxnSpLocks/>
            </p:cNvCxnSpPr>
            <p:nvPr/>
          </p:nvCxnSpPr>
          <p:spPr>
            <a:xfrm>
              <a:off x="910275" y="1269279"/>
              <a:ext cx="0" cy="3422442"/>
            </a:xfrm>
            <a:prstGeom prst="line">
              <a:avLst/>
            </a:prstGeom>
            <a:ln w="254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29" name="Group 28">
            <a:extLst>
              <a:ext uri="{FF2B5EF4-FFF2-40B4-BE49-F238E27FC236}">
                <a16:creationId xmlns:a16="http://schemas.microsoft.com/office/drawing/2014/main" id="{41754DF7-654A-C7F3-C169-2BD05B8060B0}"/>
              </a:ext>
            </a:extLst>
          </p:cNvPr>
          <p:cNvGrpSpPr/>
          <p:nvPr/>
        </p:nvGrpSpPr>
        <p:grpSpPr>
          <a:xfrm>
            <a:off x="4325474" y="1532927"/>
            <a:ext cx="3216434" cy="4081811"/>
            <a:chOff x="60560" y="1057922"/>
            <a:chExt cx="3216434" cy="3633800"/>
          </a:xfrm>
        </p:grpSpPr>
        <p:grpSp>
          <p:nvGrpSpPr>
            <p:cNvPr id="30" name="Group 29">
              <a:extLst>
                <a:ext uri="{FF2B5EF4-FFF2-40B4-BE49-F238E27FC236}">
                  <a16:creationId xmlns:a16="http://schemas.microsoft.com/office/drawing/2014/main" id="{CD48E59F-741E-5279-1DC3-3B77F01551DC}"/>
                </a:ext>
              </a:extLst>
            </p:cNvPr>
            <p:cNvGrpSpPr/>
            <p:nvPr/>
          </p:nvGrpSpPr>
          <p:grpSpPr>
            <a:xfrm>
              <a:off x="60560" y="1057922"/>
              <a:ext cx="3216434" cy="2988275"/>
              <a:chOff x="-14321" y="1503347"/>
              <a:chExt cx="3216434" cy="2988275"/>
            </a:xfrm>
          </p:grpSpPr>
          <p:sp>
            <p:nvSpPr>
              <p:cNvPr id="32" name="Title 2">
                <a:extLst>
                  <a:ext uri="{FF2B5EF4-FFF2-40B4-BE49-F238E27FC236}">
                    <a16:creationId xmlns:a16="http://schemas.microsoft.com/office/drawing/2014/main" id="{240E3105-4AB4-BD26-DD38-3A53502E2D43}"/>
                  </a:ext>
                </a:extLst>
              </p:cNvPr>
              <p:cNvSpPr txBox="1">
                <a:spLocks/>
              </p:cNvSpPr>
              <p:nvPr/>
            </p:nvSpPr>
            <p:spPr>
              <a:xfrm>
                <a:off x="-14321" y="1503347"/>
                <a:ext cx="884626" cy="303506"/>
              </a:xfrm>
              <a:prstGeom prst="rect">
                <a:avLst/>
              </a:prstGeom>
            </p:spPr>
            <p:txBody>
              <a:bodyPr/>
              <a:lstStyle>
                <a:lvl1pPr algn="l" defTabSz="457200" rtl="0" eaLnBrk="1" latinLnBrk="0" hangingPunct="1">
                  <a:spcBef>
                    <a:spcPct val="0"/>
                  </a:spcBef>
                  <a:buNone/>
                  <a:defRPr sz="2800" b="1" i="0" kern="1200">
                    <a:solidFill>
                      <a:schemeClr val="tx2"/>
                    </a:solidFill>
                    <a:latin typeface="Oswald SemiBold" panose="02000506000000020004" pitchFamily="2" charset="0"/>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007A96"/>
                    </a:solidFill>
                    <a:effectLst/>
                    <a:uLnTx/>
                    <a:uFillTx/>
                    <a:latin typeface="Arial" panose="020B0604020202020204" pitchFamily="34" charset="0"/>
                    <a:ea typeface="+mj-ea"/>
                    <a:cs typeface="Arial" panose="020B0604020202020204" pitchFamily="34" charset="0"/>
                  </a:rPr>
                  <a:t>2</a:t>
                </a:r>
              </a:p>
            </p:txBody>
          </p:sp>
          <p:sp>
            <p:nvSpPr>
              <p:cNvPr id="33" name="TextBox 32">
                <a:extLst>
                  <a:ext uri="{FF2B5EF4-FFF2-40B4-BE49-F238E27FC236}">
                    <a16:creationId xmlns:a16="http://schemas.microsoft.com/office/drawing/2014/main" id="{53AB8DA6-0162-E786-6821-6A1D05EAF05E}"/>
                  </a:ext>
                </a:extLst>
              </p:cNvPr>
              <p:cNvSpPr txBox="1"/>
              <p:nvPr/>
            </p:nvSpPr>
            <p:spPr>
              <a:xfrm>
                <a:off x="1134102" y="1625930"/>
                <a:ext cx="2068011" cy="2865692"/>
              </a:xfrm>
              <a:prstGeom prst="rect">
                <a:avLst/>
              </a:prstGeom>
              <a:noFill/>
            </p:spPr>
            <p:txBody>
              <a:bodyPr wrap="square" lIns="91440" tIns="45720" rIns="91440" bIns="45720" rtlCol="0" anchor="t">
                <a:no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007A96"/>
                    </a:solidFill>
                    <a:effectLst/>
                    <a:uLnTx/>
                    <a:uFillTx/>
                    <a:latin typeface="Arial"/>
                    <a:ea typeface="+mn-ea"/>
                    <a:cs typeface="+mn-cs"/>
                  </a:rPr>
                  <a:t>Contribute</a:t>
                </a:r>
              </a:p>
              <a:p>
                <a:pPr marL="285750" marR="0" lvl="0" indent="-285750" algn="l" defTabSz="914400" rtl="0" eaLnBrk="1" fontAlgn="auto" latinLnBrk="0" hangingPunct="1">
                  <a:lnSpc>
                    <a:spcPct val="120000"/>
                  </a:lnSpc>
                  <a:spcBef>
                    <a:spcPts val="0"/>
                  </a:spcBef>
                  <a:spcAft>
                    <a:spcPts val="1200"/>
                  </a:spcAft>
                  <a:buClrTx/>
                  <a:buSzTx/>
                  <a:buFont typeface="Wingdings" pitchFamily="2" charset="2"/>
                  <a:buChar char="ü"/>
                  <a:tabLst/>
                  <a:defRPr/>
                </a:pPr>
                <a:r>
                  <a:rPr kumimoji="0" lang="en-US" sz="1500" b="0" i="0" u="none" strike="noStrike" kern="1200" cap="none" spc="0" normalizeH="0" baseline="0" noProof="0" dirty="0">
                    <a:ln>
                      <a:noFill/>
                    </a:ln>
                    <a:solidFill>
                      <a:srgbClr val="2A2C2C"/>
                    </a:solidFill>
                    <a:effectLst/>
                    <a:uLnTx/>
                    <a:uFillTx/>
                    <a:latin typeface="Arial"/>
                    <a:ea typeface="+mn-ea"/>
                    <a:cs typeface="+mn-cs"/>
                  </a:rPr>
                  <a:t>Pre-tax </a:t>
                </a:r>
                <a:br>
                  <a:rPr kumimoji="0" lang="en-US" sz="1500" b="0" i="0" u="none" strike="noStrike" kern="1200" cap="none" spc="0" normalizeH="0" baseline="0" noProof="0">
                    <a:ln>
                      <a:noFill/>
                    </a:ln>
                    <a:solidFill>
                      <a:srgbClr val="2A2C2C"/>
                    </a:solidFill>
                    <a:effectLst/>
                    <a:uLnTx/>
                    <a:uFillTx/>
                    <a:latin typeface="Arial"/>
                    <a:ea typeface="+mn-ea"/>
                    <a:cs typeface="+mn-cs"/>
                  </a:rPr>
                </a:br>
                <a:r>
                  <a:rPr kumimoji="0" lang="en-US" sz="1500" b="0" i="0" u="none" strike="noStrike" kern="1200" cap="none" spc="0" normalizeH="0" baseline="0" noProof="0" dirty="0">
                    <a:ln>
                      <a:noFill/>
                    </a:ln>
                    <a:solidFill>
                      <a:srgbClr val="2A2C2C"/>
                    </a:solidFill>
                    <a:effectLst/>
                    <a:uLnTx/>
                    <a:uFillTx/>
                    <a:latin typeface="Arial"/>
                    <a:ea typeface="+mn-ea"/>
                    <a:cs typeface="+mn-cs"/>
                  </a:rPr>
                  <a:t>through payroll</a:t>
                </a:r>
              </a:p>
              <a:p>
                <a:pPr marL="285750" marR="0" lvl="0" indent="-285750" algn="l" defTabSz="914400" rtl="0" eaLnBrk="1" fontAlgn="auto" latinLnBrk="0" hangingPunct="1">
                  <a:lnSpc>
                    <a:spcPct val="120000"/>
                  </a:lnSpc>
                  <a:spcBef>
                    <a:spcPts val="0"/>
                  </a:spcBef>
                  <a:spcAft>
                    <a:spcPts val="1200"/>
                  </a:spcAft>
                  <a:buClrTx/>
                  <a:buSzTx/>
                  <a:buFont typeface="Wingdings" pitchFamily="2" charset="2"/>
                  <a:buChar char="ü"/>
                  <a:tabLst/>
                  <a:defRPr/>
                </a:pPr>
                <a:r>
                  <a:rPr kumimoji="0" lang="en-US" sz="1500" b="0" i="0" u="none" strike="noStrike" kern="1200" cap="none" spc="0" normalizeH="0" baseline="0" noProof="0" dirty="0">
                    <a:ln>
                      <a:noFill/>
                    </a:ln>
                    <a:solidFill>
                      <a:srgbClr val="2A2C2C"/>
                    </a:solidFill>
                    <a:effectLst/>
                    <a:uLnTx/>
                    <a:uFillTx/>
                    <a:latin typeface="Arial"/>
                    <a:ea typeface="+mn-ea"/>
                    <a:cs typeface="+mn-cs"/>
                  </a:rPr>
                  <a:t>Amount withheld from each paycheck is typically equal</a:t>
                </a:r>
              </a:p>
            </p:txBody>
          </p:sp>
        </p:grpSp>
        <p:cxnSp>
          <p:nvCxnSpPr>
            <p:cNvPr id="31" name="Straight Connector 30">
              <a:extLst>
                <a:ext uri="{FF2B5EF4-FFF2-40B4-BE49-F238E27FC236}">
                  <a16:creationId xmlns:a16="http://schemas.microsoft.com/office/drawing/2014/main" id="{CFAC09D5-7F60-928E-3F96-D40953A8AAB7}"/>
                </a:ext>
              </a:extLst>
            </p:cNvPr>
            <p:cNvCxnSpPr>
              <a:cxnSpLocks/>
            </p:cNvCxnSpPr>
            <p:nvPr/>
          </p:nvCxnSpPr>
          <p:spPr>
            <a:xfrm>
              <a:off x="975434" y="1269279"/>
              <a:ext cx="0" cy="3422443"/>
            </a:xfrm>
            <a:prstGeom prst="line">
              <a:avLst/>
            </a:prstGeom>
            <a:ln w="254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34" name="Group 33">
            <a:extLst>
              <a:ext uri="{FF2B5EF4-FFF2-40B4-BE49-F238E27FC236}">
                <a16:creationId xmlns:a16="http://schemas.microsoft.com/office/drawing/2014/main" id="{083B14E7-3393-A925-3C75-48E7E4693B8F}"/>
              </a:ext>
            </a:extLst>
          </p:cNvPr>
          <p:cNvGrpSpPr/>
          <p:nvPr/>
        </p:nvGrpSpPr>
        <p:grpSpPr>
          <a:xfrm>
            <a:off x="7527418" y="1532927"/>
            <a:ext cx="4017882" cy="4081810"/>
            <a:chOff x="60560" y="1057922"/>
            <a:chExt cx="4017882" cy="3633799"/>
          </a:xfrm>
        </p:grpSpPr>
        <p:grpSp>
          <p:nvGrpSpPr>
            <p:cNvPr id="35" name="Group 34">
              <a:extLst>
                <a:ext uri="{FF2B5EF4-FFF2-40B4-BE49-F238E27FC236}">
                  <a16:creationId xmlns:a16="http://schemas.microsoft.com/office/drawing/2014/main" id="{905AE68C-4F6F-AC92-8463-F078200CB8C6}"/>
                </a:ext>
              </a:extLst>
            </p:cNvPr>
            <p:cNvGrpSpPr/>
            <p:nvPr/>
          </p:nvGrpSpPr>
          <p:grpSpPr>
            <a:xfrm>
              <a:off x="60560" y="1057922"/>
              <a:ext cx="4017882" cy="2988275"/>
              <a:chOff x="-14321" y="1503347"/>
              <a:chExt cx="4017882" cy="2988275"/>
            </a:xfrm>
          </p:grpSpPr>
          <p:sp>
            <p:nvSpPr>
              <p:cNvPr id="37" name="Title 2">
                <a:extLst>
                  <a:ext uri="{FF2B5EF4-FFF2-40B4-BE49-F238E27FC236}">
                    <a16:creationId xmlns:a16="http://schemas.microsoft.com/office/drawing/2014/main" id="{5CC2D513-3A9F-EE8A-EC36-9CBBB5EF6CA2}"/>
                  </a:ext>
                </a:extLst>
              </p:cNvPr>
              <p:cNvSpPr txBox="1">
                <a:spLocks/>
              </p:cNvSpPr>
              <p:nvPr/>
            </p:nvSpPr>
            <p:spPr>
              <a:xfrm>
                <a:off x="-14321" y="1503347"/>
                <a:ext cx="884626" cy="303506"/>
              </a:xfrm>
              <a:prstGeom prst="rect">
                <a:avLst/>
              </a:prstGeom>
            </p:spPr>
            <p:txBody>
              <a:bodyPr/>
              <a:lstStyle>
                <a:lvl1pPr algn="l" defTabSz="457200" rtl="0" eaLnBrk="1" latinLnBrk="0" hangingPunct="1">
                  <a:spcBef>
                    <a:spcPct val="0"/>
                  </a:spcBef>
                  <a:buNone/>
                  <a:defRPr sz="2800" b="1" i="0" kern="1200">
                    <a:solidFill>
                      <a:schemeClr val="tx2"/>
                    </a:solidFill>
                    <a:latin typeface="Oswald SemiBold" panose="02000506000000020004" pitchFamily="2" charset="0"/>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007A96"/>
                    </a:solidFill>
                    <a:effectLst/>
                    <a:uLnTx/>
                    <a:uFillTx/>
                    <a:latin typeface="Arial" panose="020B0604020202020204" pitchFamily="34" charset="0"/>
                    <a:ea typeface="+mj-ea"/>
                    <a:cs typeface="Arial" panose="020B0604020202020204" pitchFamily="34" charset="0"/>
                  </a:rPr>
                  <a:t>3</a:t>
                </a:r>
              </a:p>
            </p:txBody>
          </p:sp>
          <p:sp>
            <p:nvSpPr>
              <p:cNvPr id="38" name="TextBox 37">
                <a:extLst>
                  <a:ext uri="{FF2B5EF4-FFF2-40B4-BE49-F238E27FC236}">
                    <a16:creationId xmlns:a16="http://schemas.microsoft.com/office/drawing/2014/main" id="{E90607B1-095E-099F-52E3-D1530608FB1E}"/>
                  </a:ext>
                </a:extLst>
              </p:cNvPr>
              <p:cNvSpPr txBox="1"/>
              <p:nvPr/>
            </p:nvSpPr>
            <p:spPr>
              <a:xfrm>
                <a:off x="1134102" y="1625930"/>
                <a:ext cx="2869459" cy="2865692"/>
              </a:xfrm>
              <a:prstGeom prst="rect">
                <a:avLst/>
              </a:prstGeom>
              <a:noFill/>
            </p:spPr>
            <p:txBody>
              <a:bodyPr wrap="square" lIns="91440" tIns="45720" rIns="91440" bIns="45720" rtlCol="0" anchor="t">
                <a:no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007A96"/>
                    </a:solidFill>
                    <a:effectLst/>
                    <a:uLnTx/>
                    <a:uFillTx/>
                    <a:latin typeface="Arial"/>
                    <a:ea typeface="+mn-ea"/>
                    <a:cs typeface="+mn-cs"/>
                  </a:rPr>
                  <a:t>Access account</a:t>
                </a:r>
                <a:endParaRPr kumimoji="0" lang="en-US" sz="2400" b="0" i="0" u="none" strike="noStrike" kern="1200" cap="none" spc="0" normalizeH="0" baseline="0" noProof="0" dirty="0">
                  <a:ln>
                    <a:noFill/>
                  </a:ln>
                  <a:solidFill>
                    <a:srgbClr val="007A96"/>
                  </a:solidFill>
                  <a:effectLst/>
                  <a:uLnTx/>
                  <a:uFillTx/>
                  <a:latin typeface="Arial"/>
                  <a:ea typeface="+mn-ea"/>
                  <a:cs typeface="Arial"/>
                </a:endParaRPr>
              </a:p>
              <a:p>
                <a:pPr marL="285750" marR="0" lvl="0" indent="-285750" algn="l" defTabSz="914400" rtl="0" eaLnBrk="1" fontAlgn="auto" latinLnBrk="0" hangingPunct="1">
                  <a:lnSpc>
                    <a:spcPct val="120000"/>
                  </a:lnSpc>
                  <a:spcBef>
                    <a:spcPts val="0"/>
                  </a:spcBef>
                  <a:spcAft>
                    <a:spcPts val="1200"/>
                  </a:spcAft>
                  <a:buClrTx/>
                  <a:buSzTx/>
                  <a:buFont typeface="Wingdings" pitchFamily="2" charset="2"/>
                  <a:buChar char="ü"/>
                  <a:tabLst/>
                  <a:defRPr/>
                </a:pPr>
                <a:r>
                  <a:rPr kumimoji="0" lang="en-US" sz="1500" b="0" i="0" u="none" strike="noStrike" kern="1200" cap="none" spc="0" normalizeH="0" baseline="0" noProof="0" dirty="0">
                    <a:ln>
                      <a:noFill/>
                    </a:ln>
                    <a:solidFill>
                      <a:srgbClr val="2A2C2C"/>
                    </a:solidFill>
                    <a:effectLst/>
                    <a:uLnTx/>
                    <a:uFillTx/>
                    <a:latin typeface="Arial"/>
                    <a:ea typeface="+mn-ea"/>
                    <a:cs typeface="Arial"/>
                  </a:rPr>
                  <a:t>Register and login at www</a:t>
                </a:r>
                <a:r>
                  <a:rPr kumimoji="0" lang="en-US" sz="1500" b="0" i="0" u="none" strike="noStrike" kern="1200" cap="none" spc="0" normalizeH="0" baseline="0" noProof="0" dirty="0">
                    <a:ln>
                      <a:noFill/>
                    </a:ln>
                    <a:solidFill>
                      <a:srgbClr val="2A2C2C"/>
                    </a:solidFill>
                    <a:effectLst/>
                    <a:uLnTx/>
                    <a:uFillTx/>
                    <a:latin typeface="Arial"/>
                    <a:ea typeface="+mn-lt"/>
                    <a:cs typeface="Arial"/>
                  </a:rPr>
                  <a:t>.HealthEquity.com/login</a:t>
                </a:r>
                <a:endParaRPr kumimoji="0" lang="en-US" sz="1500" b="0" i="0" u="none" strike="noStrike" kern="1200" cap="none" spc="0" normalizeH="0" baseline="30000" noProof="0" dirty="0">
                  <a:ln>
                    <a:noFill/>
                  </a:ln>
                  <a:solidFill>
                    <a:srgbClr val="2A2C2C"/>
                  </a:solidFill>
                  <a:effectLst/>
                  <a:uLnTx/>
                  <a:uFillTx/>
                  <a:latin typeface="Arial"/>
                  <a:ea typeface="+mn-lt"/>
                  <a:cs typeface="Arial"/>
                </a:endParaRPr>
              </a:p>
              <a:p>
                <a:pPr marL="285750" marR="0" lvl="0" indent="-285750" algn="l" defTabSz="914400" rtl="0" eaLnBrk="1" fontAlgn="auto" latinLnBrk="0" hangingPunct="1">
                  <a:lnSpc>
                    <a:spcPct val="120000"/>
                  </a:lnSpc>
                  <a:spcBef>
                    <a:spcPts val="0"/>
                  </a:spcBef>
                  <a:spcAft>
                    <a:spcPts val="1200"/>
                  </a:spcAft>
                  <a:buClrTx/>
                  <a:buSzTx/>
                  <a:buFont typeface="Wingdings" pitchFamily="2" charset="2"/>
                  <a:buChar char="ü"/>
                  <a:tabLst/>
                  <a:defRPr/>
                </a:pPr>
                <a:r>
                  <a:rPr kumimoji="0" lang="en-US" sz="1500" i="0" u="none" strike="noStrike" kern="1200" cap="none" spc="0" normalizeH="0" baseline="0" noProof="0" dirty="0">
                    <a:ln>
                      <a:noFill/>
                    </a:ln>
                    <a:solidFill>
                      <a:srgbClr val="2A2C2C"/>
                    </a:solidFill>
                    <a:effectLst/>
                    <a:uLnTx/>
                    <a:uFillTx/>
                    <a:latin typeface="Arial"/>
                    <a:ea typeface="+mn-ea"/>
                    <a:cs typeface="+mn-cs"/>
                  </a:rPr>
                  <a:t>Purchase qualified medical expenses </a:t>
                </a:r>
              </a:p>
              <a:p>
                <a:pPr marL="285750" marR="0" lvl="0" indent="-285750" algn="l" defTabSz="914400" rtl="0" eaLnBrk="1" fontAlgn="auto" latinLnBrk="0" hangingPunct="1">
                  <a:lnSpc>
                    <a:spcPct val="120000"/>
                  </a:lnSpc>
                  <a:spcBef>
                    <a:spcPts val="0"/>
                  </a:spcBef>
                  <a:spcAft>
                    <a:spcPts val="1200"/>
                  </a:spcAft>
                  <a:buClrTx/>
                  <a:buSzTx/>
                  <a:buFont typeface="Wingdings" pitchFamily="2" charset="2"/>
                  <a:buChar char="ü"/>
                  <a:tabLst/>
                  <a:defRPr/>
                </a:pPr>
                <a:r>
                  <a:rPr kumimoji="0" lang="en-US" sz="1500" i="0" u="none" strike="noStrike" kern="1200" cap="none" spc="0" normalizeH="0" baseline="0" noProof="0" dirty="0">
                    <a:ln>
                      <a:noFill/>
                    </a:ln>
                    <a:solidFill>
                      <a:srgbClr val="2A2C2C"/>
                    </a:solidFill>
                    <a:effectLst/>
                    <a:uLnTx/>
                    <a:uFillTx/>
                    <a:latin typeface="Arial"/>
                    <a:ea typeface="+mn-ea"/>
                    <a:cs typeface="+mn-cs"/>
                  </a:rPr>
                  <a:t>Remember to save </a:t>
                </a:r>
                <a:br>
                  <a:rPr kumimoji="0" lang="en-US" sz="1500" i="0" u="none" strike="noStrike" kern="1200" cap="none" spc="0" normalizeH="0" baseline="0" noProof="0">
                    <a:ln>
                      <a:noFill/>
                    </a:ln>
                    <a:solidFill>
                      <a:srgbClr val="2A2C2C"/>
                    </a:solidFill>
                    <a:effectLst/>
                    <a:uLnTx/>
                    <a:uFillTx/>
                    <a:latin typeface="Arial"/>
                    <a:ea typeface="+mn-ea"/>
                    <a:cs typeface="+mn-cs"/>
                  </a:rPr>
                </a:br>
                <a:r>
                  <a:rPr lang="en-US" sz="1500" dirty="0">
                    <a:solidFill>
                      <a:srgbClr val="2A2C2C"/>
                    </a:solidFill>
                    <a:latin typeface="Arial"/>
                  </a:rPr>
                  <a:t>all</a:t>
                </a:r>
                <a:r>
                  <a:rPr kumimoji="0" lang="en-US" sz="1500" i="0" u="none" strike="noStrike" kern="1200" cap="none" spc="0" normalizeH="0" baseline="0" noProof="0" dirty="0">
                    <a:ln>
                      <a:noFill/>
                    </a:ln>
                    <a:solidFill>
                      <a:srgbClr val="2A2C2C"/>
                    </a:solidFill>
                    <a:effectLst/>
                    <a:uLnTx/>
                    <a:uFillTx/>
                    <a:latin typeface="Arial"/>
                    <a:ea typeface="+mn-ea"/>
                    <a:cs typeface="+mn-cs"/>
                  </a:rPr>
                  <a:t> receipts</a:t>
                </a:r>
              </a:p>
            </p:txBody>
          </p:sp>
        </p:grpSp>
        <p:cxnSp>
          <p:nvCxnSpPr>
            <p:cNvPr id="36" name="Straight Connector 35">
              <a:extLst>
                <a:ext uri="{FF2B5EF4-FFF2-40B4-BE49-F238E27FC236}">
                  <a16:creationId xmlns:a16="http://schemas.microsoft.com/office/drawing/2014/main" id="{49F00611-ECF2-F010-32BE-4ADBA56EB906}"/>
                </a:ext>
              </a:extLst>
            </p:cNvPr>
            <p:cNvCxnSpPr>
              <a:cxnSpLocks/>
            </p:cNvCxnSpPr>
            <p:nvPr/>
          </p:nvCxnSpPr>
          <p:spPr>
            <a:xfrm>
              <a:off x="947298" y="1269279"/>
              <a:ext cx="0" cy="3422442"/>
            </a:xfrm>
            <a:prstGeom prst="line">
              <a:avLst/>
            </a:prstGeom>
            <a:ln w="254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486662388"/>
      </p:ext>
    </p:extLst>
  </p:cSld>
  <p:clrMapOvr>
    <a:masterClrMapping/>
  </p:clrMapOvr>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4" descr="A picture containing wall, person, indoor, computer&#10;&#10;Description automatically generated">
            <a:extLst>
              <a:ext uri="{FF2B5EF4-FFF2-40B4-BE49-F238E27FC236}">
                <a16:creationId xmlns:a16="http://schemas.microsoft.com/office/drawing/2014/main" id="{2E8E07D6-787B-AE66-9694-233A9E05F9F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8430"/>
          <a:stretch/>
        </p:blipFill>
        <p:spPr>
          <a:xfrm>
            <a:off x="4121835" y="3"/>
            <a:ext cx="8070165" cy="6857999"/>
          </a:xfrm>
          <a:prstGeom prst="rect">
            <a:avLst/>
          </a:prstGeom>
          <a:noFill/>
        </p:spPr>
      </p:pic>
      <p:sp>
        <p:nvSpPr>
          <p:cNvPr id="9" name="Rectangle 8">
            <a:extLst>
              <a:ext uri="{FF2B5EF4-FFF2-40B4-BE49-F238E27FC236}">
                <a16:creationId xmlns:a16="http://schemas.microsoft.com/office/drawing/2014/main" id="{12D638DB-9ABA-F375-6E7D-B20036C90822}"/>
              </a:ext>
              <a:ext uri="{C183D7F6-B498-43B3-948B-1728B52AA6E4}">
                <adec:decorative xmlns:adec="http://schemas.microsoft.com/office/drawing/2017/decorative" val="1"/>
              </a:ext>
            </a:extLst>
          </p:cNvPr>
          <p:cNvSpPr/>
          <p:nvPr/>
        </p:nvSpPr>
        <p:spPr>
          <a:xfrm>
            <a:off x="5884076" y="1202"/>
            <a:ext cx="3133315" cy="6856799"/>
          </a:xfrm>
          <a:prstGeom prst="rect">
            <a:avLst/>
          </a:prstGeom>
          <a:gradFill flip="none" rotWithShape="1">
            <a:gsLst>
              <a:gs pos="81000">
                <a:schemeClr val="bg1">
                  <a:alpha val="0"/>
                </a:schemeClr>
              </a:gs>
              <a:gs pos="15000">
                <a:schemeClr val="bg1"/>
              </a:gs>
            </a:gsLst>
            <a:lin ang="4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rgbClr val="00AAC6"/>
              </a:solidFill>
              <a:latin typeface="Oswald" panose="02000506000000020004" pitchFamily="2" charset="0"/>
            </a:endParaRPr>
          </a:p>
        </p:txBody>
      </p:sp>
      <p:sp>
        <p:nvSpPr>
          <p:cNvPr id="10" name="TextBox 9">
            <a:extLst>
              <a:ext uri="{FF2B5EF4-FFF2-40B4-BE49-F238E27FC236}">
                <a16:creationId xmlns:a16="http://schemas.microsoft.com/office/drawing/2014/main" id="{15A5E81D-A59C-1F8B-9A31-F67D5F1D5D3D}"/>
              </a:ext>
            </a:extLst>
          </p:cNvPr>
          <p:cNvSpPr txBox="1"/>
          <p:nvPr/>
        </p:nvSpPr>
        <p:spPr>
          <a:xfrm>
            <a:off x="600376" y="6415402"/>
            <a:ext cx="5495624" cy="292388"/>
          </a:xfrm>
          <a:prstGeom prst="rect">
            <a:avLst/>
          </a:prstGeom>
          <a:solidFill>
            <a:schemeClr val="bg1"/>
          </a:solidFill>
        </p:spPr>
        <p:txBody>
          <a:bodyPr wrap="square" lIns="0" bIns="0" rtlCol="0" anchor="b" anchorCtr="0">
            <a:spAutoFit/>
          </a:bodyPr>
          <a:lstStyle/>
          <a:p>
            <a:pPr defTabSz="609570"/>
            <a:r>
              <a:rPr lang="en-US" sz="800" dirty="0">
                <a:solidFill>
                  <a:schemeClr val="tx1">
                    <a:lumMod val="75000"/>
                    <a:lumOff val="25000"/>
                  </a:schemeClr>
                </a:solidFill>
                <a:latin typeface="Neue Haas Grotesk Text Pro" panose="020B0504020202020204" pitchFamily="34" charset="0"/>
                <a:cs typeface="Arial" pitchFamily="34" charset="0"/>
              </a:rPr>
              <a:t>Copyright © 2023 HealthEquity, Inc. All rights reserved.</a:t>
            </a:r>
          </a:p>
          <a:p>
            <a:pPr defTabSz="609570"/>
            <a:r>
              <a:rPr lang="en-US" sz="800" dirty="0">
                <a:solidFill>
                  <a:schemeClr val="tx1">
                    <a:lumMod val="75000"/>
                    <a:lumOff val="25000"/>
                  </a:schemeClr>
                </a:solidFill>
                <a:latin typeface="Neue Haas Grotesk Text Pro" panose="020B0504020202020204" pitchFamily="34" charset="0"/>
                <a:cs typeface="Arial" pitchFamily="34" charset="0"/>
              </a:rPr>
              <a:t>HealthEquity does not provide legal, tax or financial advice.</a:t>
            </a:r>
          </a:p>
        </p:txBody>
      </p:sp>
      <p:sp>
        <p:nvSpPr>
          <p:cNvPr id="11" name="Rectangle 10">
            <a:extLst>
              <a:ext uri="{FF2B5EF4-FFF2-40B4-BE49-F238E27FC236}">
                <a16:creationId xmlns:a16="http://schemas.microsoft.com/office/drawing/2014/main" id="{78E97913-9018-BCF1-EA08-7340B1C3A40C}"/>
              </a:ext>
              <a:ext uri="{C183D7F6-B498-43B3-948B-1728B52AA6E4}">
                <adec:decorative xmlns:adec="http://schemas.microsoft.com/office/drawing/2017/decorative" val="1"/>
              </a:ext>
            </a:extLst>
          </p:cNvPr>
          <p:cNvSpPr/>
          <p:nvPr/>
        </p:nvSpPr>
        <p:spPr>
          <a:xfrm flipV="1">
            <a:off x="5857467" y="1202"/>
            <a:ext cx="3133315" cy="6856799"/>
          </a:xfrm>
          <a:prstGeom prst="rect">
            <a:avLst/>
          </a:prstGeom>
          <a:gradFill flip="none" rotWithShape="1">
            <a:gsLst>
              <a:gs pos="81000">
                <a:schemeClr val="bg1">
                  <a:alpha val="0"/>
                </a:schemeClr>
              </a:gs>
              <a:gs pos="15000">
                <a:schemeClr val="bg1"/>
              </a:gs>
            </a:gsLst>
            <a:lin ang="4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rgbClr val="00AAC6"/>
              </a:solidFill>
              <a:latin typeface="Oswald" panose="02000506000000020004" pitchFamily="2" charset="0"/>
            </a:endParaRPr>
          </a:p>
        </p:txBody>
      </p:sp>
      <p:grpSp>
        <p:nvGrpSpPr>
          <p:cNvPr id="18" name="Group 17">
            <a:extLst>
              <a:ext uri="{FF2B5EF4-FFF2-40B4-BE49-F238E27FC236}">
                <a16:creationId xmlns:a16="http://schemas.microsoft.com/office/drawing/2014/main" id="{633F768E-8272-DB52-1979-6F3AE234480F}"/>
              </a:ext>
            </a:extLst>
          </p:cNvPr>
          <p:cNvGrpSpPr/>
          <p:nvPr/>
        </p:nvGrpSpPr>
        <p:grpSpPr>
          <a:xfrm>
            <a:off x="585614" y="4275131"/>
            <a:ext cx="8136356" cy="1687853"/>
            <a:chOff x="439210" y="3206348"/>
            <a:chExt cx="6102267" cy="1265890"/>
          </a:xfrm>
        </p:grpSpPr>
        <p:grpSp>
          <p:nvGrpSpPr>
            <p:cNvPr id="12" name="Group 11">
              <a:extLst>
                <a:ext uri="{FF2B5EF4-FFF2-40B4-BE49-F238E27FC236}">
                  <a16:creationId xmlns:a16="http://schemas.microsoft.com/office/drawing/2014/main" id="{C523C5AA-00A2-99C5-FB5A-0DF5A45F6950}"/>
                </a:ext>
              </a:extLst>
            </p:cNvPr>
            <p:cNvGrpSpPr/>
            <p:nvPr/>
          </p:nvGrpSpPr>
          <p:grpSpPr>
            <a:xfrm>
              <a:off x="1824848" y="3206348"/>
              <a:ext cx="3460668" cy="1265890"/>
              <a:chOff x="0" y="3836896"/>
              <a:chExt cx="4614224" cy="2365771"/>
            </a:xfrm>
          </p:grpSpPr>
          <p:sp>
            <p:nvSpPr>
              <p:cNvPr id="13" name="Rectangle 12">
                <a:extLst>
                  <a:ext uri="{FF2B5EF4-FFF2-40B4-BE49-F238E27FC236}">
                    <a16:creationId xmlns:a16="http://schemas.microsoft.com/office/drawing/2014/main" id="{2E80338C-8D16-0ED1-E0C3-25F786EA860F}"/>
                  </a:ext>
                </a:extLst>
              </p:cNvPr>
              <p:cNvSpPr/>
              <p:nvPr/>
            </p:nvSpPr>
            <p:spPr>
              <a:xfrm>
                <a:off x="114300" y="3836896"/>
                <a:ext cx="4499924" cy="236577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a:solidFill>
                    <a:srgbClr val="00AAC6"/>
                  </a:solidFill>
                  <a:latin typeface="Neue Haas Grotesk Text Pro"/>
                </a:endParaRPr>
              </a:p>
            </p:txBody>
          </p:sp>
          <p:sp>
            <p:nvSpPr>
              <p:cNvPr id="14" name="Rectangle 13">
                <a:extLst>
                  <a:ext uri="{FF2B5EF4-FFF2-40B4-BE49-F238E27FC236}">
                    <a16:creationId xmlns:a16="http://schemas.microsoft.com/office/drawing/2014/main" id="{5E18495D-53F4-06B4-2531-D4929E2F0725}"/>
                  </a:ext>
                </a:extLst>
              </p:cNvPr>
              <p:cNvSpPr/>
              <p:nvPr/>
            </p:nvSpPr>
            <p:spPr>
              <a:xfrm>
                <a:off x="0" y="3836896"/>
                <a:ext cx="4499924" cy="23657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a:solidFill>
                    <a:srgbClr val="00AAC6"/>
                  </a:solidFill>
                  <a:latin typeface="Neue Haas Grotesk Text Pro"/>
                </a:endParaRPr>
              </a:p>
            </p:txBody>
          </p:sp>
        </p:grpSp>
        <p:sp>
          <p:nvSpPr>
            <p:cNvPr id="15" name="Text Placeholder 12">
              <a:extLst>
                <a:ext uri="{FF2B5EF4-FFF2-40B4-BE49-F238E27FC236}">
                  <a16:creationId xmlns:a16="http://schemas.microsoft.com/office/drawing/2014/main" id="{23408A43-AC55-111C-0E17-0E838669C844}"/>
                </a:ext>
              </a:extLst>
            </p:cNvPr>
            <p:cNvSpPr txBox="1">
              <a:spLocks/>
            </p:cNvSpPr>
            <p:nvPr/>
          </p:nvSpPr>
          <p:spPr>
            <a:xfrm>
              <a:off x="439210" y="3432137"/>
              <a:ext cx="4687177" cy="281039"/>
            </a:xfrm>
            <a:prstGeom prst="rect">
              <a:avLst/>
            </a:prstGeom>
          </p:spPr>
          <p:txBody>
            <a:bodyPr vert="horz" lIns="0" tIns="0" rIns="0" bIns="0" rtlCol="0" anchor="ctr">
              <a:noAutofit/>
            </a:bodyPr>
            <a:lstStyle>
              <a:lvl1pPr marL="0" indent="0" algn="r" defTabSz="457189" rtl="0" eaLnBrk="1" latinLnBrk="0" hangingPunct="1">
                <a:lnSpc>
                  <a:spcPct val="130000"/>
                </a:lnSpc>
                <a:spcBef>
                  <a:spcPts val="0"/>
                </a:spcBef>
                <a:spcAft>
                  <a:spcPts val="600"/>
                </a:spcAft>
                <a:buFont typeface="Wingdings" pitchFamily="2" charset="2"/>
                <a:buNone/>
                <a:tabLst/>
                <a:defRPr sz="1400" b="0" i="0" kern="1200">
                  <a:solidFill>
                    <a:schemeClr val="bg2">
                      <a:lumMod val="50000"/>
                    </a:schemeClr>
                  </a:solidFill>
                  <a:latin typeface="Neue Haas Grotesk Text Pro" panose="020B0504020202020204" pitchFamily="34" charset="0"/>
                  <a:ea typeface="+mn-ea"/>
                  <a:cs typeface="+mn-cs"/>
                </a:defRPr>
              </a:lvl1pPr>
              <a:lvl2pPr marL="347663" indent="-169863" algn="l" defTabSz="457189" rtl="0" eaLnBrk="1" latinLnBrk="0" hangingPunct="1">
                <a:lnSpc>
                  <a:spcPct val="130000"/>
                </a:lnSpc>
                <a:spcBef>
                  <a:spcPts val="0"/>
                </a:spcBef>
                <a:spcAft>
                  <a:spcPts val="600"/>
                </a:spcAft>
                <a:buFont typeface="Wingdings" pitchFamily="2" charset="2"/>
                <a:buChar char="§"/>
                <a:tabLst/>
                <a:defRPr sz="1300" b="0" i="0" kern="1200">
                  <a:solidFill>
                    <a:schemeClr val="tx1"/>
                  </a:solidFill>
                  <a:latin typeface="Neue Haas Grotesk Text Pro" panose="020B0504020202020204" pitchFamily="34" charset="0"/>
                  <a:ea typeface="+mn-ea"/>
                  <a:cs typeface="+mn-cs"/>
                </a:defRPr>
              </a:lvl2pPr>
              <a:lvl3pPr marL="517525" indent="-169863" algn="l" defTabSz="457189" rtl="0" eaLnBrk="1" latinLnBrk="0" hangingPunct="1">
                <a:lnSpc>
                  <a:spcPct val="130000"/>
                </a:lnSpc>
                <a:spcBef>
                  <a:spcPts val="0"/>
                </a:spcBef>
                <a:spcAft>
                  <a:spcPts val="600"/>
                </a:spcAft>
                <a:buFont typeface="Wingdings" pitchFamily="2" charset="2"/>
                <a:buChar char="§"/>
                <a:tabLst/>
                <a:defRPr sz="1100" b="0" i="0" kern="1200">
                  <a:solidFill>
                    <a:schemeClr val="tx1"/>
                  </a:solidFill>
                  <a:latin typeface="Neue Haas Grotesk Text Pro" panose="020B0504020202020204" pitchFamily="34" charset="0"/>
                  <a:ea typeface="+mn-ea"/>
                  <a:cs typeface="+mn-cs"/>
                </a:defRPr>
              </a:lvl3pPr>
              <a:lvl4pPr marL="687388" indent="-169863" algn="l" defTabSz="457189" rtl="0" eaLnBrk="1" latinLnBrk="0" hangingPunct="1">
                <a:lnSpc>
                  <a:spcPct val="13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0"/>
                  <a:ea typeface="+mn-ea"/>
                  <a:cs typeface="+mn-cs"/>
                </a:defRPr>
              </a:lvl4pPr>
              <a:lvl5pPr marL="687388" indent="-168275" algn="l" defTabSz="457189" rtl="0" eaLnBrk="1" latinLnBrk="0" hangingPunct="1">
                <a:lnSpc>
                  <a:spcPct val="12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77"/>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algn="l" defTabSz="609570">
                <a:spcAft>
                  <a:spcPts val="800"/>
                </a:spcAft>
              </a:pPr>
              <a:r>
                <a:rPr lang="en-US" sz="2400" dirty="0">
                  <a:solidFill>
                    <a:srgbClr val="2A2C2C"/>
                  </a:solidFill>
                  <a:latin typeface="Arial" panose="020B0604020202020204" pitchFamily="34" charset="0"/>
                  <a:cs typeface="Arial" panose="020B0604020202020204" pitchFamily="34" charset="0"/>
                </a:rPr>
                <a:t>We’re here for you 24/7</a:t>
              </a:r>
            </a:p>
          </p:txBody>
        </p:sp>
        <p:sp>
          <p:nvSpPr>
            <p:cNvPr id="16" name="Text Placeholder 12">
              <a:extLst>
                <a:ext uri="{FF2B5EF4-FFF2-40B4-BE49-F238E27FC236}">
                  <a16:creationId xmlns:a16="http://schemas.microsoft.com/office/drawing/2014/main" id="{5AE0661A-9002-FD42-03FD-2A33E9FCB61D}"/>
                </a:ext>
              </a:extLst>
            </p:cNvPr>
            <p:cNvSpPr txBox="1">
              <a:spLocks/>
            </p:cNvSpPr>
            <p:nvPr/>
          </p:nvSpPr>
          <p:spPr>
            <a:xfrm>
              <a:off x="439210" y="3844499"/>
              <a:ext cx="6102267" cy="281039"/>
            </a:xfrm>
            <a:prstGeom prst="rect">
              <a:avLst/>
            </a:prstGeom>
          </p:spPr>
          <p:txBody>
            <a:bodyPr vert="horz" wrap="square" lIns="0" tIns="0" rIns="0" bIns="0" rtlCol="0">
              <a:spAutoFit/>
            </a:bodyPr>
            <a:lstStyle>
              <a:lvl1pPr marL="0" indent="0" algn="l" defTabSz="457189" rtl="0" eaLnBrk="1" latinLnBrk="0" hangingPunct="1">
                <a:lnSpc>
                  <a:spcPct val="110000"/>
                </a:lnSpc>
                <a:spcBef>
                  <a:spcPts val="0"/>
                </a:spcBef>
                <a:spcAft>
                  <a:spcPts val="600"/>
                </a:spcAft>
                <a:buFont typeface="Wingdings" pitchFamily="2" charset="2"/>
                <a:buNone/>
                <a:tabLst/>
                <a:defRPr sz="1700" b="0" i="0" kern="1200">
                  <a:solidFill>
                    <a:schemeClr val="tx1"/>
                  </a:solidFill>
                  <a:latin typeface="Neue Haas Grotesk Text Pro" panose="020B0504020202020204" pitchFamily="34" charset="0"/>
                  <a:ea typeface="+mn-ea"/>
                  <a:cs typeface="+mn-cs"/>
                </a:defRPr>
              </a:lvl1pPr>
              <a:lvl2pPr marL="457189" indent="0" algn="l" defTabSz="457189" rtl="0" eaLnBrk="1" latinLnBrk="0" hangingPunct="1">
                <a:lnSpc>
                  <a:spcPct val="130000"/>
                </a:lnSpc>
                <a:spcBef>
                  <a:spcPts val="0"/>
                </a:spcBef>
                <a:spcAft>
                  <a:spcPts val="600"/>
                </a:spcAft>
                <a:buFont typeface="Wingdings" pitchFamily="2" charset="2"/>
                <a:buNone/>
                <a:tabLst/>
                <a:defRPr sz="1700" b="0" i="0" kern="1200">
                  <a:solidFill>
                    <a:schemeClr val="tx1"/>
                  </a:solidFill>
                  <a:latin typeface="Neue Haas Grotesk Text Pro" panose="020B0504020202020204" pitchFamily="34" charset="0"/>
                  <a:ea typeface="+mn-ea"/>
                  <a:cs typeface="+mn-cs"/>
                </a:defRPr>
              </a:lvl2pPr>
              <a:lvl3pPr marL="914378" indent="0" algn="l" defTabSz="457189" rtl="0" eaLnBrk="1" latinLnBrk="0" hangingPunct="1">
                <a:lnSpc>
                  <a:spcPct val="130000"/>
                </a:lnSpc>
                <a:spcBef>
                  <a:spcPts val="0"/>
                </a:spcBef>
                <a:spcAft>
                  <a:spcPts val="600"/>
                </a:spcAft>
                <a:buFont typeface="Wingdings" pitchFamily="2" charset="2"/>
                <a:buNone/>
                <a:tabLst/>
                <a:defRPr sz="1700" b="0" i="0" kern="1200">
                  <a:solidFill>
                    <a:schemeClr val="tx1"/>
                  </a:solidFill>
                  <a:latin typeface="Neue Haas Grotesk Text Pro" panose="020B0504020202020204" pitchFamily="34" charset="0"/>
                  <a:ea typeface="+mn-ea"/>
                  <a:cs typeface="+mn-cs"/>
                </a:defRPr>
              </a:lvl3pPr>
              <a:lvl4pPr marL="1371566" indent="0" algn="l" defTabSz="457189" rtl="0" eaLnBrk="1" latinLnBrk="0" hangingPunct="1">
                <a:lnSpc>
                  <a:spcPct val="130000"/>
                </a:lnSpc>
                <a:spcBef>
                  <a:spcPts val="0"/>
                </a:spcBef>
                <a:spcAft>
                  <a:spcPts val="600"/>
                </a:spcAft>
                <a:buFont typeface="Wingdings" pitchFamily="2" charset="2"/>
                <a:buNone/>
                <a:tabLst/>
                <a:defRPr sz="1700" b="0" i="0" kern="1200">
                  <a:solidFill>
                    <a:schemeClr val="tx1"/>
                  </a:solidFill>
                  <a:latin typeface="Neue Haas Grotesk Text Pro" panose="020B0504020202020204" pitchFamily="34" charset="0"/>
                  <a:ea typeface="+mn-ea"/>
                  <a:cs typeface="+mn-cs"/>
                </a:defRPr>
              </a:lvl4pPr>
              <a:lvl5pPr marL="1828754" indent="0" algn="l" defTabSz="457189" rtl="0" eaLnBrk="1" latinLnBrk="0" hangingPunct="1">
                <a:lnSpc>
                  <a:spcPct val="120000"/>
                </a:lnSpc>
                <a:spcBef>
                  <a:spcPts val="0"/>
                </a:spcBef>
                <a:spcAft>
                  <a:spcPts val="600"/>
                </a:spcAft>
                <a:buFont typeface="Wingdings" pitchFamily="2" charset="2"/>
                <a:buNone/>
                <a:tabLst/>
                <a:defRPr sz="1700" b="0" i="0" kern="1200">
                  <a:solidFill>
                    <a:schemeClr val="tx1"/>
                  </a:solidFill>
                  <a:latin typeface="Neue Haas Grotesk Text Pro" panose="020B0504020202020204" pitchFamily="34" charset="77"/>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defTabSz="609555" fontAlgn="base">
                <a:spcAft>
                  <a:spcPts val="800"/>
                </a:spcAft>
              </a:pPr>
              <a:r>
                <a:rPr lang="en-US" sz="2400" dirty="0">
                  <a:solidFill>
                    <a:srgbClr val="007F93"/>
                  </a:solidFill>
                  <a:latin typeface="Arial" panose="020B0604020202020204" pitchFamily="34" charset="0"/>
                  <a:cs typeface="Arial" panose="020B0604020202020204" pitchFamily="34" charset="0"/>
                </a:rPr>
                <a:t>866.735.8195​  |  HealthEquity.com/Learn</a:t>
              </a:r>
            </a:p>
          </p:txBody>
        </p:sp>
      </p:grpSp>
      <p:sp>
        <p:nvSpPr>
          <p:cNvPr id="17" name="Title 9">
            <a:extLst>
              <a:ext uri="{FF2B5EF4-FFF2-40B4-BE49-F238E27FC236}">
                <a16:creationId xmlns:a16="http://schemas.microsoft.com/office/drawing/2014/main" id="{FF6DBE6B-1563-4B64-19F5-C90CDDC3B2A8}"/>
              </a:ext>
            </a:extLst>
          </p:cNvPr>
          <p:cNvSpPr>
            <a:spLocks noGrp="1"/>
          </p:cNvSpPr>
          <p:nvPr>
            <p:ph type="title"/>
          </p:nvPr>
        </p:nvSpPr>
        <p:spPr>
          <a:xfrm>
            <a:off x="585614" y="2681909"/>
            <a:ext cx="6249473" cy="999313"/>
          </a:xfrm>
        </p:spPr>
        <p:txBody>
          <a:bodyPr/>
          <a:lstStyle/>
          <a:p>
            <a:r>
              <a:rPr lang="en-US" sz="6400" dirty="0">
                <a:latin typeface="Arial" panose="020B0604020202020204" pitchFamily="34" charset="0"/>
                <a:cs typeface="Arial" panose="020B0604020202020204" pitchFamily="34" charset="0"/>
              </a:rPr>
              <a:t>Questions?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5381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a:extLst>
              <a:ext uri="{FF2B5EF4-FFF2-40B4-BE49-F238E27FC236}">
                <a16:creationId xmlns:a16="http://schemas.microsoft.com/office/drawing/2014/main" id="{4A02225E-5435-146F-6838-2208B2147519}"/>
              </a:ext>
            </a:extLst>
          </p:cNvPr>
          <p:cNvPicPr>
            <a:picLocks noGrp="1" noChangeAspect="1"/>
          </p:cNvPicPr>
          <p:nvPr>
            <p:ph type="pic" idx="16"/>
          </p:nvPr>
        </p:nvPicPr>
        <p:blipFill rotWithShape="1">
          <a:blip r:embed="rId3" cstate="email">
            <a:extLst>
              <a:ext uri="{28A0092B-C50C-407E-A947-70E740481C1C}">
                <a14:useLocalDpi xmlns:a14="http://schemas.microsoft.com/office/drawing/2010/main"/>
              </a:ext>
            </a:extLst>
          </a:blip>
          <a:srcRect/>
          <a:stretch/>
        </p:blipFill>
        <p:spPr>
          <a:xfrm>
            <a:off x="3979334" y="-4"/>
            <a:ext cx="8707729" cy="6857999"/>
          </a:xfrm>
        </p:spPr>
      </p:pic>
      <p:sp>
        <p:nvSpPr>
          <p:cNvPr id="4" name="Rectangle 3">
            <a:extLst>
              <a:ext uri="{FF2B5EF4-FFF2-40B4-BE49-F238E27FC236}">
                <a16:creationId xmlns:a16="http://schemas.microsoft.com/office/drawing/2014/main" id="{E335A2D7-0980-9007-086A-DC4E22C00DE3}"/>
              </a:ext>
              <a:ext uri="{C183D7F6-B498-43B3-948B-1728B52AA6E4}">
                <adec:decorative xmlns:adec="http://schemas.microsoft.com/office/drawing/2017/decorative" val="1"/>
              </a:ext>
            </a:extLst>
          </p:cNvPr>
          <p:cNvSpPr/>
          <p:nvPr/>
        </p:nvSpPr>
        <p:spPr>
          <a:xfrm>
            <a:off x="3339631" y="1603"/>
            <a:ext cx="2902355" cy="6856397"/>
          </a:xfrm>
          <a:prstGeom prst="rect">
            <a:avLst/>
          </a:prstGeom>
          <a:gradFill flip="none" rotWithShape="1">
            <a:gsLst>
              <a:gs pos="95000">
                <a:schemeClr val="bg1">
                  <a:alpha val="0"/>
                </a:schemeClr>
              </a:gs>
              <a:gs pos="18000">
                <a:schemeClr val="bg1"/>
              </a:gs>
            </a:gsLst>
            <a:lin ang="1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3200">
              <a:solidFill>
                <a:srgbClr val="00AAC6"/>
              </a:solidFill>
            </a:endParaRPr>
          </a:p>
        </p:txBody>
      </p:sp>
      <p:sp>
        <p:nvSpPr>
          <p:cNvPr id="3" name="Rectangle 2">
            <a:extLst>
              <a:ext uri="{FF2B5EF4-FFF2-40B4-BE49-F238E27FC236}">
                <a16:creationId xmlns:a16="http://schemas.microsoft.com/office/drawing/2014/main" id="{EACD4A37-A918-D33E-4D99-E8CA3370CA2D}"/>
              </a:ext>
              <a:ext uri="{C183D7F6-B498-43B3-948B-1728B52AA6E4}">
                <adec:decorative xmlns:adec="http://schemas.microsoft.com/office/drawing/2017/decorative" val="1"/>
              </a:ext>
            </a:extLst>
          </p:cNvPr>
          <p:cNvSpPr/>
          <p:nvPr/>
        </p:nvSpPr>
        <p:spPr>
          <a:xfrm>
            <a:off x="3825052" y="1603"/>
            <a:ext cx="2902355" cy="6856397"/>
          </a:xfrm>
          <a:prstGeom prst="rect">
            <a:avLst/>
          </a:prstGeom>
          <a:gradFill flip="none" rotWithShape="1">
            <a:gsLst>
              <a:gs pos="95000">
                <a:schemeClr val="bg1">
                  <a:alpha val="0"/>
                </a:schemeClr>
              </a:gs>
              <a:gs pos="18000">
                <a:schemeClr val="bg1"/>
              </a:gs>
            </a:gsLst>
            <a:lin ang="1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3200">
              <a:solidFill>
                <a:srgbClr val="00AAC6"/>
              </a:solidFill>
            </a:endParaRPr>
          </a:p>
        </p:txBody>
      </p:sp>
      <p:sp>
        <p:nvSpPr>
          <p:cNvPr id="16" name="Title 6">
            <a:extLst>
              <a:ext uri="{FF2B5EF4-FFF2-40B4-BE49-F238E27FC236}">
                <a16:creationId xmlns:a16="http://schemas.microsoft.com/office/drawing/2014/main" id="{B0B8FB8B-C8A7-6276-54C3-F358829849DB}"/>
              </a:ext>
            </a:extLst>
          </p:cNvPr>
          <p:cNvSpPr txBox="1">
            <a:spLocks/>
          </p:cNvSpPr>
          <p:nvPr/>
        </p:nvSpPr>
        <p:spPr>
          <a:xfrm>
            <a:off x="842925" y="365761"/>
            <a:ext cx="3941225" cy="2102499"/>
          </a:xfrm>
          <a:prstGeom prst="rect">
            <a:avLst/>
          </a:prstGeom>
        </p:spPr>
        <p:txBody>
          <a:bodyPr vert="horz" wrap="square" lIns="0" tIns="0" rIns="0" bIns="0" rtlCol="0" anchor="t" anchorCtr="0">
            <a:spAutoFit/>
          </a:bodyPr>
          <a:lstStyle>
            <a:lvl1pPr marL="0" marR="0" indent="0" algn="l" defTabSz="457189" rtl="0" eaLnBrk="1" fontAlgn="auto" latinLnBrk="0" hangingPunct="1">
              <a:lnSpc>
                <a:spcPct val="110000"/>
              </a:lnSpc>
              <a:spcBef>
                <a:spcPct val="0"/>
              </a:spcBef>
              <a:spcAft>
                <a:spcPts val="0"/>
              </a:spcAft>
              <a:buClrTx/>
              <a:buSzTx/>
              <a:buFontTx/>
              <a:buNone/>
              <a:tabLst/>
              <a:defRPr lang="en-US" sz="3200" b="1" i="0" kern="1200" smtClean="0">
                <a:solidFill>
                  <a:schemeClr val="tx2"/>
                </a:solidFill>
                <a:effectLst/>
                <a:latin typeface="NeueHaasGroteskText Pro" panose="020B0504020202020204" pitchFamily="34" charset="77"/>
                <a:ea typeface="+mj-ea"/>
                <a:cs typeface="+mj-cs"/>
              </a:defRPr>
            </a:lvl1pPr>
          </a:lstStyle>
          <a:p>
            <a:pPr defTabSz="609570">
              <a:defRPr/>
            </a:pPr>
            <a:r>
              <a:rPr lang="en-US" sz="4250">
                <a:solidFill>
                  <a:srgbClr val="4F2883"/>
                </a:solidFill>
                <a:latin typeface="Arial" panose="020B0604020202020204" pitchFamily="34" charset="0"/>
                <a:cs typeface="Arial" panose="020B0604020202020204" pitchFamily="34" charset="0"/>
              </a:rPr>
              <a:t>Get the 'triple-tax advantage' only with HSA</a:t>
            </a:r>
            <a:endParaRPr lang="en-US" sz="4250">
              <a:latin typeface="Arial" panose="020B0604020202020204" pitchFamily="34" charset="0"/>
              <a:cs typeface="Arial" panose="020B0604020202020204" pitchFamily="34" charset="0"/>
            </a:endParaRPr>
          </a:p>
        </p:txBody>
      </p:sp>
      <p:sp>
        <p:nvSpPr>
          <p:cNvPr id="18" name="Content Placeholder 7">
            <a:extLst>
              <a:ext uri="{FF2B5EF4-FFF2-40B4-BE49-F238E27FC236}">
                <a16:creationId xmlns:a16="http://schemas.microsoft.com/office/drawing/2014/main" id="{BD45B15E-9350-4C2E-E4FD-A812A8A62E5E}"/>
              </a:ext>
            </a:extLst>
          </p:cNvPr>
          <p:cNvSpPr txBox="1">
            <a:spLocks/>
          </p:cNvSpPr>
          <p:nvPr/>
        </p:nvSpPr>
        <p:spPr>
          <a:xfrm>
            <a:off x="842923" y="6334798"/>
            <a:ext cx="4296968" cy="369332"/>
          </a:xfrm>
          <a:prstGeom prst="rect">
            <a:avLst/>
          </a:prstGeom>
        </p:spPr>
        <p:txBody>
          <a:bodyPr vert="horz" wrap="square" lIns="0" tIns="0" rIns="0" bIns="0" rtlCol="0" anchor="b">
            <a:spAutoFit/>
          </a:bodyPr>
          <a:lstStyle>
            <a:lvl1pPr marL="0" indent="0" algn="l" defTabSz="457189" rtl="0" eaLnBrk="1" latinLnBrk="0" hangingPunct="1">
              <a:lnSpc>
                <a:spcPts val="800"/>
              </a:lnSpc>
              <a:spcBef>
                <a:spcPts val="0"/>
              </a:spcBef>
              <a:spcAft>
                <a:spcPts val="200"/>
              </a:spcAft>
              <a:buFont typeface="Wingdings" pitchFamily="2" charset="2"/>
              <a:buNone/>
              <a:tabLst/>
              <a:defRPr sz="600" b="0" i="0" kern="1200">
                <a:solidFill>
                  <a:schemeClr val="tx1">
                    <a:lumMod val="90000"/>
                    <a:lumOff val="10000"/>
                  </a:schemeClr>
                </a:solidFill>
                <a:latin typeface="Neue Haas Grotesk Text Pro" panose="020B0504020202020204" pitchFamily="34" charset="0"/>
                <a:ea typeface="+mn-ea"/>
                <a:cs typeface="+mn-cs"/>
              </a:defRPr>
            </a:lvl1pPr>
            <a:lvl2pPr marL="457189" indent="0" algn="l" defTabSz="457189" rtl="0" eaLnBrk="1" latinLnBrk="0" hangingPunct="1">
              <a:lnSpc>
                <a:spcPct val="130000"/>
              </a:lnSpc>
              <a:spcBef>
                <a:spcPts val="0"/>
              </a:spcBef>
              <a:spcAft>
                <a:spcPts val="600"/>
              </a:spcAft>
              <a:buFont typeface="Wingdings" pitchFamily="2" charset="2"/>
              <a:buNone/>
              <a:tabLst/>
              <a:defRPr sz="1100" b="0" i="0" kern="1200">
                <a:solidFill>
                  <a:schemeClr val="tx1"/>
                </a:solidFill>
                <a:latin typeface="Neue Haas Grotesk Text Pro" panose="020B0504020202020204" pitchFamily="34" charset="0"/>
                <a:ea typeface="+mn-ea"/>
                <a:cs typeface="+mn-cs"/>
              </a:defRPr>
            </a:lvl2pPr>
            <a:lvl3pPr marL="914378" indent="0" algn="l" defTabSz="457189" rtl="0" eaLnBrk="1" latinLnBrk="0" hangingPunct="1">
              <a:lnSpc>
                <a:spcPct val="130000"/>
              </a:lnSpc>
              <a:spcBef>
                <a:spcPts val="0"/>
              </a:spcBef>
              <a:spcAft>
                <a:spcPts val="600"/>
              </a:spcAft>
              <a:buFont typeface="Wingdings" pitchFamily="2" charset="2"/>
              <a:buNone/>
              <a:tabLst/>
              <a:defRPr sz="1050" b="0" i="0" kern="1200">
                <a:solidFill>
                  <a:schemeClr val="tx1"/>
                </a:solidFill>
                <a:latin typeface="Neue Haas Grotesk Text Pro" panose="020B0504020202020204" pitchFamily="34" charset="0"/>
                <a:ea typeface="+mn-ea"/>
                <a:cs typeface="+mn-cs"/>
              </a:defRPr>
            </a:lvl3pPr>
            <a:lvl4pPr marL="1371566" indent="0" algn="l" defTabSz="457189" rtl="0" eaLnBrk="1" latinLnBrk="0" hangingPunct="1">
              <a:lnSpc>
                <a:spcPct val="130000"/>
              </a:lnSpc>
              <a:spcBef>
                <a:spcPts val="0"/>
              </a:spcBef>
              <a:spcAft>
                <a:spcPts val="600"/>
              </a:spcAft>
              <a:buFont typeface="Wingdings" pitchFamily="2" charset="2"/>
              <a:buNone/>
              <a:tabLst/>
              <a:defRPr sz="1000" b="0" i="0" kern="1200">
                <a:solidFill>
                  <a:schemeClr val="tx1"/>
                </a:solidFill>
                <a:latin typeface="Neue Haas Grotesk Text Pro" panose="020B0504020202020204" pitchFamily="34" charset="0"/>
                <a:ea typeface="+mn-ea"/>
                <a:cs typeface="+mn-cs"/>
              </a:defRPr>
            </a:lvl4pPr>
            <a:lvl5pPr marL="1828754" indent="0" algn="l" defTabSz="457189" rtl="0" eaLnBrk="1" latinLnBrk="0" hangingPunct="1">
              <a:lnSpc>
                <a:spcPct val="120000"/>
              </a:lnSpc>
              <a:spcBef>
                <a:spcPts val="0"/>
              </a:spcBef>
              <a:spcAft>
                <a:spcPts val="600"/>
              </a:spcAft>
              <a:buFont typeface="Wingdings" pitchFamily="2" charset="2"/>
              <a:buNone/>
              <a:tabLst/>
              <a:defRPr sz="1000" b="0" i="0" kern="1200">
                <a:solidFill>
                  <a:schemeClr val="tx1"/>
                </a:solidFill>
                <a:latin typeface="Neue Haas Grotesk Text Pro" panose="020B0504020202020204" pitchFamily="34" charset="77"/>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defTabSz="609570">
              <a:lnSpc>
                <a:spcPct val="100000"/>
              </a:lnSpc>
              <a:spcAft>
                <a:spcPts val="267"/>
              </a:spcAft>
              <a:defRPr/>
            </a:pPr>
            <a:r>
              <a:rPr lang="en-US" sz="800">
                <a:solidFill>
                  <a:schemeClr val="tx1">
                    <a:lumMod val="75000"/>
                    <a:lumOff val="25000"/>
                  </a:schemeClr>
                </a:solidFill>
                <a:latin typeface="+mn-lt"/>
                <a:cs typeface="Arial"/>
              </a:rPr>
              <a:t>HSAs are never taxed at a federal income tax level when used appropriately for qualified medical expenses. Also, most states recognize HSA funds as tax deductible with very few exceptions. Please consult a tax advisor regarding your state’s specific rules.</a:t>
            </a:r>
          </a:p>
        </p:txBody>
      </p:sp>
      <p:sp>
        <p:nvSpPr>
          <p:cNvPr id="19" name="Text Placeholder 8">
            <a:extLst>
              <a:ext uri="{FF2B5EF4-FFF2-40B4-BE49-F238E27FC236}">
                <a16:creationId xmlns:a16="http://schemas.microsoft.com/office/drawing/2014/main" id="{55A15CF2-B025-36B4-1F7A-0BC1973B1E2B}"/>
              </a:ext>
            </a:extLst>
          </p:cNvPr>
          <p:cNvSpPr txBox="1">
            <a:spLocks/>
          </p:cNvSpPr>
          <p:nvPr/>
        </p:nvSpPr>
        <p:spPr>
          <a:xfrm>
            <a:off x="767666" y="2969936"/>
            <a:ext cx="4181279" cy="2467913"/>
          </a:xfrm>
          <a:prstGeom prst="rect">
            <a:avLst/>
          </a:prstGeom>
        </p:spPr>
        <p:txBody>
          <a:bodyPr lIns="91440" tIns="45720" rIns="91440" bIns="45720" anchor="t"/>
          <a:lstStyle>
            <a:lvl1pPr marL="177800" indent="-177800" algn="l" defTabSz="457189" rtl="0" eaLnBrk="1" latinLnBrk="0" hangingPunct="1">
              <a:lnSpc>
                <a:spcPct val="130000"/>
              </a:lnSpc>
              <a:spcBef>
                <a:spcPts val="0"/>
              </a:spcBef>
              <a:spcAft>
                <a:spcPts val="600"/>
              </a:spcAft>
              <a:buFont typeface="Wingdings" pitchFamily="2" charset="2"/>
              <a:buChar char="§"/>
              <a:tabLst/>
              <a:defRPr sz="1500" b="0" i="0" kern="1200">
                <a:solidFill>
                  <a:schemeClr val="tx1"/>
                </a:solidFill>
                <a:latin typeface="Neue Haas Grotesk Text Pro" panose="020B0504020202020204" pitchFamily="34" charset="0"/>
                <a:ea typeface="+mn-ea"/>
                <a:cs typeface="+mn-cs"/>
              </a:defRPr>
            </a:lvl1pPr>
            <a:lvl2pPr marL="347663" indent="-169863" algn="l" defTabSz="457189" rtl="0" eaLnBrk="1" latinLnBrk="0" hangingPunct="1">
              <a:lnSpc>
                <a:spcPct val="130000"/>
              </a:lnSpc>
              <a:spcBef>
                <a:spcPts val="0"/>
              </a:spcBef>
              <a:spcAft>
                <a:spcPts val="600"/>
              </a:spcAft>
              <a:buFont typeface="Wingdings" pitchFamily="2" charset="2"/>
              <a:buChar char="§"/>
              <a:tabLst/>
              <a:defRPr sz="1300" b="0" i="0" kern="1200">
                <a:solidFill>
                  <a:schemeClr val="tx1"/>
                </a:solidFill>
                <a:latin typeface="Neue Haas Grotesk Text Pro" panose="020B0504020202020204" pitchFamily="34" charset="0"/>
                <a:ea typeface="+mn-ea"/>
                <a:cs typeface="+mn-cs"/>
              </a:defRPr>
            </a:lvl2pPr>
            <a:lvl3pPr marL="517525" indent="-169863" algn="l" defTabSz="457189" rtl="0" eaLnBrk="1" latinLnBrk="0" hangingPunct="1">
              <a:lnSpc>
                <a:spcPct val="130000"/>
              </a:lnSpc>
              <a:spcBef>
                <a:spcPts val="0"/>
              </a:spcBef>
              <a:spcAft>
                <a:spcPts val="600"/>
              </a:spcAft>
              <a:buFont typeface="Wingdings" pitchFamily="2" charset="2"/>
              <a:buChar char="§"/>
              <a:tabLst/>
              <a:defRPr sz="1100" b="0" i="0" kern="1200">
                <a:solidFill>
                  <a:schemeClr val="tx1"/>
                </a:solidFill>
                <a:latin typeface="Neue Haas Grotesk Text Pro" panose="020B0504020202020204" pitchFamily="34" charset="0"/>
                <a:ea typeface="+mn-ea"/>
                <a:cs typeface="+mn-cs"/>
              </a:defRPr>
            </a:lvl3pPr>
            <a:lvl4pPr marL="687388" indent="-169863" algn="l" defTabSz="457189" rtl="0" eaLnBrk="1" latinLnBrk="0" hangingPunct="1">
              <a:lnSpc>
                <a:spcPct val="13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0"/>
                <a:ea typeface="+mn-ea"/>
                <a:cs typeface="+mn-cs"/>
              </a:defRPr>
            </a:lvl4pPr>
            <a:lvl5pPr marL="687388" indent="-168275" algn="l" defTabSz="457189" rtl="0" eaLnBrk="1" latinLnBrk="0" hangingPunct="1">
              <a:lnSpc>
                <a:spcPct val="12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77"/>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287338" indent="-277813" defTabSz="609570">
              <a:spcAft>
                <a:spcPts val="800"/>
              </a:spcAft>
              <a:buClr>
                <a:schemeClr val="accent1"/>
              </a:buClr>
              <a:buFont typeface="Wingdings" pitchFamily="2" charset="2"/>
              <a:buChar char="ü"/>
              <a:defRPr/>
            </a:pPr>
            <a:r>
              <a:rPr lang="en-US" sz="2000">
                <a:solidFill>
                  <a:srgbClr val="2A2C2C"/>
                </a:solidFill>
                <a:latin typeface="Arial" panose="020B0604020202020204" pitchFamily="34" charset="0"/>
                <a:ea typeface="Verdana"/>
                <a:cs typeface="Arial" panose="020B0604020202020204" pitchFamily="34" charset="0"/>
              </a:rPr>
              <a:t>Tax-free contributions   </a:t>
            </a:r>
          </a:p>
          <a:p>
            <a:pPr marL="287338" indent="-277813" defTabSz="609570">
              <a:spcAft>
                <a:spcPts val="800"/>
              </a:spcAft>
              <a:buClr>
                <a:schemeClr val="accent1"/>
              </a:buClr>
              <a:buFont typeface="Wingdings" pitchFamily="2" charset="2"/>
              <a:buChar char="ü"/>
              <a:defRPr/>
            </a:pPr>
            <a:r>
              <a:rPr lang="en-US" sz="2000">
                <a:solidFill>
                  <a:srgbClr val="2A2C2C"/>
                </a:solidFill>
                <a:latin typeface="Arial" panose="020B0604020202020204" pitchFamily="34" charset="0"/>
                <a:ea typeface="Verdana"/>
                <a:cs typeface="Arial" panose="020B0604020202020204" pitchFamily="34" charset="0"/>
              </a:rPr>
              <a:t>Tax-free account growth </a:t>
            </a:r>
          </a:p>
          <a:p>
            <a:pPr marL="287338" indent="-277813" defTabSz="609570">
              <a:spcAft>
                <a:spcPts val="800"/>
              </a:spcAft>
              <a:buClr>
                <a:schemeClr val="accent1"/>
              </a:buClr>
              <a:buFont typeface="Wingdings" pitchFamily="2" charset="2"/>
              <a:buChar char="ü"/>
              <a:defRPr/>
            </a:pPr>
            <a:r>
              <a:rPr lang="en-US" sz="2000">
                <a:solidFill>
                  <a:srgbClr val="2A2C2C"/>
                </a:solidFill>
                <a:latin typeface="Arial" panose="020B0604020202020204" pitchFamily="34" charset="0"/>
                <a:ea typeface="Verdana"/>
                <a:cs typeface="Arial" panose="020B0604020202020204" pitchFamily="34" charset="0"/>
              </a:rPr>
              <a:t>Tax-free spending for qualified medical expenses</a:t>
            </a:r>
          </a:p>
          <a:p>
            <a:pPr defTabSz="609570">
              <a:spcAft>
                <a:spcPts val="800"/>
              </a:spcAft>
              <a:buFont typeface="Wingdings" pitchFamily="2" charset="2"/>
              <a:buChar char="ü"/>
              <a:defRPr/>
            </a:pPr>
            <a:endParaRPr lang="en-US" sz="2400">
              <a:solidFill>
                <a:srgbClr val="2A2C2C"/>
              </a:solidFill>
              <a:latin typeface="+mn-lt"/>
              <a:cs typeface="Arial"/>
            </a:endParaRPr>
          </a:p>
        </p:txBody>
      </p:sp>
    </p:spTree>
    <p:extLst>
      <p:ext uri="{BB962C8B-B14F-4D97-AF65-F5344CB8AC3E}">
        <p14:creationId xmlns:p14="http://schemas.microsoft.com/office/powerpoint/2010/main" val="712566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CBC4F7-973C-F6A7-52D7-6CCC03DC575D}"/>
              </a:ext>
            </a:extLst>
          </p:cNvPr>
          <p:cNvSpPr>
            <a:spLocks noGrp="1"/>
          </p:cNvSpPr>
          <p:nvPr>
            <p:ph type="title"/>
          </p:nvPr>
        </p:nvSpPr>
        <p:spPr>
          <a:xfrm>
            <a:off x="853442" y="365761"/>
            <a:ext cx="10836993" cy="676083"/>
          </a:xfrm>
        </p:spPr>
        <p:txBody>
          <a:bodyPr/>
          <a:lstStyle/>
          <a:p>
            <a:r>
              <a:rPr lang="en-US" sz="4250">
                <a:solidFill>
                  <a:srgbClr val="4F2883"/>
                </a:solidFill>
                <a:latin typeface="Arial" panose="020B0604020202020204" pitchFamily="34" charset="0"/>
                <a:cs typeface="Arial" panose="020B0604020202020204" pitchFamily="34" charset="0"/>
              </a:rPr>
              <a:t>Tax-free contributions </a:t>
            </a:r>
            <a:endParaRPr lang="en-US" sz="425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D75D1CAA-0656-692A-5211-F2589365E3D8}"/>
              </a:ext>
            </a:extLst>
          </p:cNvPr>
          <p:cNvSpPr>
            <a:spLocks noGrp="1"/>
          </p:cNvSpPr>
          <p:nvPr>
            <p:ph sz="quarter" idx="15"/>
          </p:nvPr>
        </p:nvSpPr>
        <p:spPr>
          <a:xfrm>
            <a:off x="853017" y="6531734"/>
            <a:ext cx="10744200" cy="342851"/>
          </a:xfrm>
        </p:spPr>
        <p:txBody>
          <a:bodyPr vert="horz" lIns="0" tIns="0" rIns="0" bIns="0" rtlCol="0" anchor="t">
            <a:spAutoFit/>
          </a:bodyPr>
          <a:lstStyle/>
          <a:p>
            <a:r>
              <a:rPr lang="en-US" sz="900">
                <a:solidFill>
                  <a:srgbClr val="595959"/>
                </a:solidFill>
                <a:latin typeface="Neue Haas Grotesk Text Pro"/>
              </a:rPr>
              <a:t>Estimated savings are based on an assumed combined federal and state effective income tax rate of 20%. Actual savings will depend on your taxable income and tax status.</a:t>
            </a:r>
            <a:br>
              <a:rPr lang="en-US" sz="900"/>
            </a:br>
            <a:endParaRPr lang="en-US" sz="900">
              <a:solidFill>
                <a:srgbClr val="595959"/>
              </a:solidFill>
            </a:endParaRPr>
          </a:p>
        </p:txBody>
      </p:sp>
      <p:sp>
        <p:nvSpPr>
          <p:cNvPr id="8" name="TextBox 7">
            <a:extLst>
              <a:ext uri="{FF2B5EF4-FFF2-40B4-BE49-F238E27FC236}">
                <a16:creationId xmlns:a16="http://schemas.microsoft.com/office/drawing/2014/main" id="{9A096FA4-A1F0-8607-9B31-38BA63CE81FF}"/>
              </a:ext>
            </a:extLst>
          </p:cNvPr>
          <p:cNvSpPr txBox="1"/>
          <p:nvPr/>
        </p:nvSpPr>
        <p:spPr>
          <a:xfrm>
            <a:off x="4949692" y="1174364"/>
            <a:ext cx="1683024" cy="966740"/>
          </a:xfrm>
          <a:prstGeom prst="rect">
            <a:avLst/>
          </a:prstGeom>
          <a:noFill/>
        </p:spPr>
        <p:txBody>
          <a:bodyPr wrap="square" rtlCol="0">
            <a:spAutoFit/>
          </a:bodyPr>
          <a:lstStyle/>
          <a:p>
            <a:pPr algn="ctr">
              <a:lnSpc>
                <a:spcPct val="130000"/>
              </a:lnSpc>
              <a:spcAft>
                <a:spcPts val="600"/>
              </a:spcAft>
            </a:pPr>
            <a:r>
              <a:rPr lang="en-US" sz="4800" b="1">
                <a:solidFill>
                  <a:srgbClr val="2A2C2C"/>
                </a:solidFill>
                <a:latin typeface="Neue Haas Grotesk Text Pro" panose="020B0504020202020204" pitchFamily="34" charset="77"/>
              </a:rPr>
              <a:t>$</a:t>
            </a:r>
            <a:r>
              <a:rPr lang="en-US" sz="4800" b="1">
                <a:solidFill>
                  <a:srgbClr val="2A2C2C"/>
                </a:solidFill>
                <a:latin typeface="Arial" panose="020B0604020202020204" pitchFamily="34" charset="0"/>
                <a:cs typeface="Arial" panose="020B0604020202020204" pitchFamily="34" charset="0"/>
              </a:rPr>
              <a:t>50</a:t>
            </a:r>
          </a:p>
        </p:txBody>
      </p:sp>
      <p:sp>
        <p:nvSpPr>
          <p:cNvPr id="10" name="TextBox 9">
            <a:extLst>
              <a:ext uri="{FF2B5EF4-FFF2-40B4-BE49-F238E27FC236}">
                <a16:creationId xmlns:a16="http://schemas.microsoft.com/office/drawing/2014/main" id="{BF17F458-C4CC-B4DE-543F-9878930FF177}"/>
              </a:ext>
            </a:extLst>
          </p:cNvPr>
          <p:cNvSpPr txBox="1"/>
          <p:nvPr/>
        </p:nvSpPr>
        <p:spPr>
          <a:xfrm>
            <a:off x="5042456" y="2014239"/>
            <a:ext cx="2358887" cy="381708"/>
          </a:xfrm>
          <a:prstGeom prst="rect">
            <a:avLst/>
          </a:prstGeom>
          <a:noFill/>
        </p:spPr>
        <p:txBody>
          <a:bodyPr wrap="square" rtlCol="0">
            <a:spAutoFit/>
          </a:bodyPr>
          <a:lstStyle/>
          <a:p>
            <a:pPr algn="ctr">
              <a:lnSpc>
                <a:spcPct val="130000"/>
              </a:lnSpc>
              <a:spcAft>
                <a:spcPts val="600"/>
              </a:spcAft>
            </a:pPr>
            <a:r>
              <a:rPr lang="en-US" sz="1600">
                <a:solidFill>
                  <a:srgbClr val="2A2C2C"/>
                </a:solidFill>
                <a:latin typeface="Arial" panose="020B0604020202020204" pitchFamily="34" charset="0"/>
                <a:cs typeface="Arial" panose="020B0604020202020204" pitchFamily="34" charset="0"/>
              </a:rPr>
              <a:t>earned income</a:t>
            </a:r>
          </a:p>
        </p:txBody>
      </p:sp>
      <p:grpSp>
        <p:nvGrpSpPr>
          <p:cNvPr id="18" name="Group 17">
            <a:extLst>
              <a:ext uri="{FF2B5EF4-FFF2-40B4-BE49-F238E27FC236}">
                <a16:creationId xmlns:a16="http://schemas.microsoft.com/office/drawing/2014/main" id="{E6B34A1E-6DA4-D61D-C52E-2532BBA26832}"/>
              </a:ext>
            </a:extLst>
          </p:cNvPr>
          <p:cNvGrpSpPr/>
          <p:nvPr/>
        </p:nvGrpSpPr>
        <p:grpSpPr>
          <a:xfrm>
            <a:off x="7249466" y="2718329"/>
            <a:ext cx="3491422" cy="3513951"/>
            <a:chOff x="6758084" y="2705077"/>
            <a:chExt cx="3491422" cy="3513951"/>
          </a:xfrm>
        </p:grpSpPr>
        <p:sp>
          <p:nvSpPr>
            <p:cNvPr id="12" name="Rectangle 11">
              <a:extLst>
                <a:ext uri="{FF2B5EF4-FFF2-40B4-BE49-F238E27FC236}">
                  <a16:creationId xmlns:a16="http://schemas.microsoft.com/office/drawing/2014/main" id="{C5516E24-B534-992F-008A-AB0068B642CF}"/>
                </a:ext>
              </a:extLst>
            </p:cNvPr>
            <p:cNvSpPr/>
            <p:nvPr/>
          </p:nvSpPr>
          <p:spPr>
            <a:xfrm>
              <a:off x="6868902" y="2705077"/>
              <a:ext cx="3380604" cy="3513951"/>
            </a:xfrm>
            <a:prstGeom prst="rect">
              <a:avLst/>
            </a:prstGeom>
            <a:solidFill>
              <a:schemeClr val="bg1"/>
            </a:solidFill>
            <a:ln w="3175">
              <a:solidFill>
                <a:schemeClr val="accent6">
                  <a:alpha val="49789"/>
                </a:schemeClr>
              </a:solidFill>
            </a:ln>
            <a:effectLst>
              <a:outerShdw blurRad="50800" dist="38100" dir="2700000" algn="tl" rotWithShape="0">
                <a:prstClr val="black">
                  <a:alpha val="15749"/>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AC6"/>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8602B26-1F31-3379-9E47-E5030CCD2063}"/>
                </a:ext>
              </a:extLst>
            </p:cNvPr>
            <p:cNvSpPr txBox="1"/>
            <p:nvPr/>
          </p:nvSpPr>
          <p:spPr>
            <a:xfrm>
              <a:off x="6758084" y="4303400"/>
              <a:ext cx="3458816" cy="965170"/>
            </a:xfrm>
            <a:prstGeom prst="rect">
              <a:avLst/>
            </a:prstGeom>
            <a:noFill/>
          </p:spPr>
          <p:txBody>
            <a:bodyPr wrap="square" rtlCol="0" anchor="ctr" anchorCtr="0">
              <a:noAutofit/>
            </a:bodyPr>
            <a:lstStyle/>
            <a:p>
              <a:pPr algn="ctr">
                <a:lnSpc>
                  <a:spcPct val="130000"/>
                </a:lnSpc>
                <a:spcAft>
                  <a:spcPts val="600"/>
                </a:spcAft>
              </a:pPr>
              <a:r>
                <a:rPr lang="en-US" sz="7200" b="1">
                  <a:latin typeface="Arial" panose="020B0604020202020204" pitchFamily="34" charset="0"/>
                  <a:cs typeface="Arial" panose="020B0604020202020204" pitchFamily="34" charset="0"/>
                </a:rPr>
                <a:t>$40</a:t>
              </a:r>
            </a:p>
          </p:txBody>
        </p:sp>
        <p:sp>
          <p:nvSpPr>
            <p:cNvPr id="14" name="TextBox 13">
              <a:extLst>
                <a:ext uri="{FF2B5EF4-FFF2-40B4-BE49-F238E27FC236}">
                  <a16:creationId xmlns:a16="http://schemas.microsoft.com/office/drawing/2014/main" id="{2034B6A1-F05E-7E98-4703-32D5A749712E}"/>
                </a:ext>
              </a:extLst>
            </p:cNvPr>
            <p:cNvSpPr txBox="1"/>
            <p:nvPr/>
          </p:nvSpPr>
          <p:spPr>
            <a:xfrm>
              <a:off x="7401343" y="5372794"/>
              <a:ext cx="2358887" cy="381708"/>
            </a:xfrm>
            <a:prstGeom prst="rect">
              <a:avLst/>
            </a:prstGeom>
            <a:noFill/>
          </p:spPr>
          <p:txBody>
            <a:bodyPr wrap="square" lIns="91440" tIns="45720" rIns="91440" bIns="45720" rtlCol="0" anchor="t">
              <a:spAutoFit/>
            </a:bodyPr>
            <a:lstStyle/>
            <a:p>
              <a:pPr algn="ctr">
                <a:lnSpc>
                  <a:spcPct val="130000"/>
                </a:lnSpc>
                <a:spcAft>
                  <a:spcPts val="600"/>
                </a:spcAft>
              </a:pPr>
              <a:r>
                <a:rPr lang="en-US" sz="1600">
                  <a:latin typeface="Arial" panose="020B0604020202020204" pitchFamily="34" charset="0"/>
                  <a:cs typeface="Arial" panose="020B0604020202020204" pitchFamily="34" charset="0"/>
                </a:rPr>
                <a:t>Spending power</a:t>
              </a:r>
            </a:p>
          </p:txBody>
        </p:sp>
        <p:sp>
          <p:nvSpPr>
            <p:cNvPr id="15" name="TextBox 14">
              <a:extLst>
                <a:ext uri="{FF2B5EF4-FFF2-40B4-BE49-F238E27FC236}">
                  <a16:creationId xmlns:a16="http://schemas.microsoft.com/office/drawing/2014/main" id="{36BD5958-EB21-6463-31AF-EEEBF6CD880E}"/>
                </a:ext>
              </a:extLst>
            </p:cNvPr>
            <p:cNvSpPr txBox="1"/>
            <p:nvPr/>
          </p:nvSpPr>
          <p:spPr>
            <a:xfrm>
              <a:off x="7308049" y="3989238"/>
              <a:ext cx="2358887" cy="381708"/>
            </a:xfrm>
            <a:prstGeom prst="rect">
              <a:avLst/>
            </a:prstGeom>
            <a:noFill/>
          </p:spPr>
          <p:txBody>
            <a:bodyPr wrap="square" rtlCol="0">
              <a:spAutoFit/>
            </a:bodyPr>
            <a:lstStyle/>
            <a:p>
              <a:pPr algn="ctr">
                <a:lnSpc>
                  <a:spcPct val="130000"/>
                </a:lnSpc>
                <a:spcAft>
                  <a:spcPts val="600"/>
                </a:spcAft>
              </a:pPr>
              <a:r>
                <a:rPr lang="en-US" sz="1600">
                  <a:latin typeface="Arial" panose="020B0604020202020204" pitchFamily="34" charset="0"/>
                  <a:cs typeface="Arial" panose="020B0604020202020204" pitchFamily="34" charset="0"/>
                </a:rPr>
                <a:t>$10 to Uncle Sam</a:t>
              </a:r>
            </a:p>
          </p:txBody>
        </p:sp>
        <p:sp>
          <p:nvSpPr>
            <p:cNvPr id="16" name="TextBox 15">
              <a:extLst>
                <a:ext uri="{FF2B5EF4-FFF2-40B4-BE49-F238E27FC236}">
                  <a16:creationId xmlns:a16="http://schemas.microsoft.com/office/drawing/2014/main" id="{AFAD13C6-6A01-4DFE-A967-C9C0ACE4D374}"/>
                </a:ext>
              </a:extLst>
            </p:cNvPr>
            <p:cNvSpPr txBox="1"/>
            <p:nvPr/>
          </p:nvSpPr>
          <p:spPr>
            <a:xfrm>
              <a:off x="6790690" y="3495762"/>
              <a:ext cx="3458816" cy="602409"/>
            </a:xfrm>
            <a:prstGeom prst="rect">
              <a:avLst/>
            </a:prstGeom>
            <a:noFill/>
          </p:spPr>
          <p:txBody>
            <a:bodyPr wrap="square" rtlCol="0">
              <a:spAutoFit/>
            </a:bodyPr>
            <a:lstStyle/>
            <a:p>
              <a:pPr algn="ctr">
                <a:lnSpc>
                  <a:spcPct val="130000"/>
                </a:lnSpc>
                <a:spcAft>
                  <a:spcPts val="600"/>
                </a:spcAft>
              </a:pPr>
              <a:r>
                <a:rPr lang="en-US" sz="2800" b="1">
                  <a:latin typeface="Arial" panose="020B0604020202020204" pitchFamily="34" charset="0"/>
                  <a:cs typeface="Arial" panose="020B0604020202020204" pitchFamily="34" charset="0"/>
                </a:rPr>
                <a:t>Taxed</a:t>
              </a:r>
            </a:p>
          </p:txBody>
        </p:sp>
        <p:sp>
          <p:nvSpPr>
            <p:cNvPr id="17" name="TextBox 16">
              <a:extLst>
                <a:ext uri="{FF2B5EF4-FFF2-40B4-BE49-F238E27FC236}">
                  <a16:creationId xmlns:a16="http://schemas.microsoft.com/office/drawing/2014/main" id="{C6FC596F-ED06-C495-DC18-4823CFD098AC}"/>
                </a:ext>
              </a:extLst>
            </p:cNvPr>
            <p:cNvSpPr txBox="1"/>
            <p:nvPr/>
          </p:nvSpPr>
          <p:spPr>
            <a:xfrm>
              <a:off x="6790690" y="3090170"/>
              <a:ext cx="3458816" cy="456663"/>
            </a:xfrm>
            <a:prstGeom prst="rect">
              <a:avLst/>
            </a:prstGeom>
            <a:noFill/>
          </p:spPr>
          <p:txBody>
            <a:bodyPr wrap="square" rtlCol="0">
              <a:spAutoFit/>
            </a:bodyPr>
            <a:lstStyle/>
            <a:p>
              <a:pPr algn="ctr">
                <a:lnSpc>
                  <a:spcPct val="130000"/>
                </a:lnSpc>
                <a:spcAft>
                  <a:spcPts val="600"/>
                </a:spcAft>
              </a:pPr>
              <a:r>
                <a:rPr lang="en-US" sz="2000" b="1">
                  <a:latin typeface="Arial" panose="020B0604020202020204" pitchFamily="34" charset="0"/>
                  <a:cs typeface="Arial" panose="020B0604020202020204" pitchFamily="34" charset="0"/>
                </a:rPr>
                <a:t>Checking Account</a:t>
              </a:r>
            </a:p>
          </p:txBody>
        </p:sp>
      </p:grpSp>
      <p:grpSp>
        <p:nvGrpSpPr>
          <p:cNvPr id="27" name="Group 26">
            <a:extLst>
              <a:ext uri="{FF2B5EF4-FFF2-40B4-BE49-F238E27FC236}">
                <a16:creationId xmlns:a16="http://schemas.microsoft.com/office/drawing/2014/main" id="{BA8CABEE-3F18-FD81-1BAA-737F3603B338}"/>
              </a:ext>
            </a:extLst>
          </p:cNvPr>
          <p:cNvGrpSpPr/>
          <p:nvPr/>
        </p:nvGrpSpPr>
        <p:grpSpPr>
          <a:xfrm>
            <a:off x="1617286" y="2718330"/>
            <a:ext cx="3380604" cy="3513951"/>
            <a:chOff x="1657042" y="2705078"/>
            <a:chExt cx="3380604" cy="3513951"/>
          </a:xfrm>
        </p:grpSpPr>
        <p:sp>
          <p:nvSpPr>
            <p:cNvPr id="20" name="Rectangle 19">
              <a:extLst>
                <a:ext uri="{FF2B5EF4-FFF2-40B4-BE49-F238E27FC236}">
                  <a16:creationId xmlns:a16="http://schemas.microsoft.com/office/drawing/2014/main" id="{5C4AE47C-3AB8-22ED-6E68-13411DF9AF5C}"/>
                </a:ext>
              </a:extLst>
            </p:cNvPr>
            <p:cNvSpPr/>
            <p:nvPr/>
          </p:nvSpPr>
          <p:spPr>
            <a:xfrm>
              <a:off x="1657042" y="2705078"/>
              <a:ext cx="3380604" cy="3513951"/>
            </a:xfrm>
            <a:prstGeom prst="rect">
              <a:avLst/>
            </a:prstGeom>
            <a:solidFill>
              <a:schemeClr val="accent6">
                <a:lumMod val="20000"/>
                <a:lumOff val="80000"/>
              </a:schemeClr>
            </a:solidFill>
            <a:ln w="3175">
              <a:solidFill>
                <a:schemeClr val="accent6">
                  <a:alpha val="49789"/>
                </a:schemeClr>
              </a:solidFill>
            </a:ln>
            <a:effectLst>
              <a:outerShdw blurRad="50800" dist="38100" dir="2700000" algn="tl" rotWithShape="0">
                <a:prstClr val="black">
                  <a:alpha val="15749"/>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AC6"/>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153E5FD0-5599-9E8C-E3F2-BB1D50F4B906}"/>
                </a:ext>
              </a:extLst>
            </p:cNvPr>
            <p:cNvSpPr txBox="1"/>
            <p:nvPr/>
          </p:nvSpPr>
          <p:spPr>
            <a:xfrm>
              <a:off x="1734042" y="4412829"/>
              <a:ext cx="3151205" cy="1382814"/>
            </a:xfrm>
            <a:prstGeom prst="rect">
              <a:avLst/>
            </a:prstGeom>
            <a:noFill/>
          </p:spPr>
          <p:txBody>
            <a:bodyPr wrap="square" rtlCol="0">
              <a:spAutoFit/>
            </a:bodyPr>
            <a:lstStyle/>
            <a:p>
              <a:pPr algn="ctr">
                <a:lnSpc>
                  <a:spcPct val="130000"/>
                </a:lnSpc>
                <a:spcAft>
                  <a:spcPts val="600"/>
                </a:spcAft>
              </a:pPr>
              <a:r>
                <a:rPr lang="en-US" sz="7200" b="1">
                  <a:solidFill>
                    <a:srgbClr val="2A2C2C"/>
                  </a:solidFill>
                  <a:latin typeface="Arial" panose="020B0604020202020204" pitchFamily="34" charset="0"/>
                  <a:cs typeface="Arial" panose="020B0604020202020204" pitchFamily="34" charset="0"/>
                </a:rPr>
                <a:t>$50</a:t>
              </a:r>
            </a:p>
          </p:txBody>
        </p:sp>
        <p:sp>
          <p:nvSpPr>
            <p:cNvPr id="22" name="TextBox 21">
              <a:extLst>
                <a:ext uri="{FF2B5EF4-FFF2-40B4-BE49-F238E27FC236}">
                  <a16:creationId xmlns:a16="http://schemas.microsoft.com/office/drawing/2014/main" id="{37EB2B98-C126-DC6E-4DF9-4185AF6707F2}"/>
                </a:ext>
              </a:extLst>
            </p:cNvPr>
            <p:cNvSpPr txBox="1"/>
            <p:nvPr/>
          </p:nvSpPr>
          <p:spPr>
            <a:xfrm>
              <a:off x="2284596" y="5618093"/>
              <a:ext cx="2149099" cy="379078"/>
            </a:xfrm>
            <a:prstGeom prst="rect">
              <a:avLst/>
            </a:prstGeom>
            <a:noFill/>
          </p:spPr>
          <p:txBody>
            <a:bodyPr wrap="square" rtlCol="0">
              <a:spAutoFit/>
            </a:bodyPr>
            <a:lstStyle/>
            <a:p>
              <a:pPr algn="ctr">
                <a:lnSpc>
                  <a:spcPct val="130000"/>
                </a:lnSpc>
                <a:spcAft>
                  <a:spcPts val="600"/>
                </a:spcAft>
              </a:pPr>
              <a:r>
                <a:rPr lang="en-US" sz="1600">
                  <a:solidFill>
                    <a:srgbClr val="2A2C2C"/>
                  </a:solidFill>
                  <a:latin typeface="Arial" panose="020B0604020202020204" pitchFamily="34" charset="0"/>
                  <a:cs typeface="Arial" panose="020B0604020202020204" pitchFamily="34" charset="0"/>
                </a:rPr>
                <a:t>Spending power</a:t>
              </a:r>
            </a:p>
          </p:txBody>
        </p:sp>
        <p:sp>
          <p:nvSpPr>
            <p:cNvPr id="23" name="TextBox 22">
              <a:extLst>
                <a:ext uri="{FF2B5EF4-FFF2-40B4-BE49-F238E27FC236}">
                  <a16:creationId xmlns:a16="http://schemas.microsoft.com/office/drawing/2014/main" id="{81197054-83C9-6A63-793E-DAFED8758FF8}"/>
                </a:ext>
              </a:extLst>
            </p:cNvPr>
            <p:cNvSpPr txBox="1"/>
            <p:nvPr/>
          </p:nvSpPr>
          <p:spPr>
            <a:xfrm>
              <a:off x="2278559" y="4282597"/>
              <a:ext cx="2149099" cy="379078"/>
            </a:xfrm>
            <a:prstGeom prst="rect">
              <a:avLst/>
            </a:prstGeom>
            <a:noFill/>
          </p:spPr>
          <p:txBody>
            <a:bodyPr wrap="square" rtlCol="0">
              <a:spAutoFit/>
            </a:bodyPr>
            <a:lstStyle/>
            <a:p>
              <a:pPr algn="ctr">
                <a:lnSpc>
                  <a:spcPct val="130000"/>
                </a:lnSpc>
                <a:spcAft>
                  <a:spcPts val="600"/>
                </a:spcAft>
              </a:pPr>
              <a:r>
                <a:rPr lang="en-US" sz="1600">
                  <a:solidFill>
                    <a:srgbClr val="2A2C2C"/>
                  </a:solidFill>
                  <a:latin typeface="Arial" panose="020B0604020202020204" pitchFamily="34" charset="0"/>
                  <a:cs typeface="Arial" panose="020B0604020202020204" pitchFamily="34" charset="0"/>
                </a:rPr>
                <a:t>Keep all your money</a:t>
              </a:r>
            </a:p>
          </p:txBody>
        </p:sp>
        <p:sp>
          <p:nvSpPr>
            <p:cNvPr id="24" name="TextBox 23">
              <a:extLst>
                <a:ext uri="{FF2B5EF4-FFF2-40B4-BE49-F238E27FC236}">
                  <a16:creationId xmlns:a16="http://schemas.microsoft.com/office/drawing/2014/main" id="{8F049C87-94DF-F220-4007-E1AF08247580}"/>
                </a:ext>
              </a:extLst>
            </p:cNvPr>
            <p:cNvSpPr txBox="1"/>
            <p:nvPr/>
          </p:nvSpPr>
          <p:spPr>
            <a:xfrm>
              <a:off x="1777505" y="3782709"/>
              <a:ext cx="3151205" cy="602409"/>
            </a:xfrm>
            <a:prstGeom prst="rect">
              <a:avLst/>
            </a:prstGeom>
            <a:noFill/>
          </p:spPr>
          <p:txBody>
            <a:bodyPr wrap="square" rtlCol="0">
              <a:spAutoFit/>
            </a:bodyPr>
            <a:lstStyle/>
            <a:p>
              <a:pPr algn="ctr">
                <a:lnSpc>
                  <a:spcPct val="130000"/>
                </a:lnSpc>
                <a:spcAft>
                  <a:spcPts val="600"/>
                </a:spcAft>
              </a:pPr>
              <a:r>
                <a:rPr lang="en-US" sz="2800" b="1">
                  <a:solidFill>
                    <a:schemeClr val="accent1"/>
                  </a:solidFill>
                  <a:latin typeface="Arial" panose="020B0604020202020204" pitchFamily="34" charset="0"/>
                  <a:cs typeface="Arial" panose="020B0604020202020204" pitchFamily="34" charset="0"/>
                </a:rPr>
                <a:t>Not taxed</a:t>
              </a:r>
            </a:p>
          </p:txBody>
        </p:sp>
        <p:sp>
          <p:nvSpPr>
            <p:cNvPr id="25" name="TextBox 24">
              <a:extLst>
                <a:ext uri="{FF2B5EF4-FFF2-40B4-BE49-F238E27FC236}">
                  <a16:creationId xmlns:a16="http://schemas.microsoft.com/office/drawing/2014/main" id="{FE975C83-F536-C9FB-06EE-7BE03ABB7A02}"/>
                </a:ext>
              </a:extLst>
            </p:cNvPr>
            <p:cNvSpPr txBox="1"/>
            <p:nvPr/>
          </p:nvSpPr>
          <p:spPr>
            <a:xfrm>
              <a:off x="1777505" y="3447646"/>
              <a:ext cx="3151205" cy="456663"/>
            </a:xfrm>
            <a:prstGeom prst="rect">
              <a:avLst/>
            </a:prstGeom>
            <a:noFill/>
          </p:spPr>
          <p:txBody>
            <a:bodyPr wrap="square" rtlCol="0">
              <a:spAutoFit/>
            </a:bodyPr>
            <a:lstStyle/>
            <a:p>
              <a:pPr algn="ctr">
                <a:lnSpc>
                  <a:spcPct val="130000"/>
                </a:lnSpc>
                <a:spcAft>
                  <a:spcPts val="600"/>
                </a:spcAft>
              </a:pPr>
              <a:r>
                <a:rPr lang="en-US" sz="2000" b="1">
                  <a:solidFill>
                    <a:srgbClr val="2A2C2C"/>
                  </a:solidFill>
                  <a:latin typeface="Arial" panose="020B0604020202020204" pitchFamily="34" charset="0"/>
                  <a:cs typeface="Arial" panose="020B0604020202020204" pitchFamily="34" charset="0"/>
                </a:rPr>
                <a:t>HSA</a:t>
              </a:r>
            </a:p>
          </p:txBody>
        </p:sp>
        <p:pic>
          <p:nvPicPr>
            <p:cNvPr id="26" name="Graphic 25">
              <a:extLst>
                <a:ext uri="{FF2B5EF4-FFF2-40B4-BE49-F238E27FC236}">
                  <a16:creationId xmlns:a16="http://schemas.microsoft.com/office/drawing/2014/main" id="{ED92D3EC-9DF8-AF0A-1D1F-EAC43BF0B5C2}"/>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3037799" y="2962952"/>
              <a:ext cx="672097" cy="466048"/>
            </a:xfrm>
            <a:prstGeom prst="rect">
              <a:avLst/>
            </a:prstGeom>
          </p:spPr>
        </p:pic>
      </p:grpSp>
      <p:pic>
        <p:nvPicPr>
          <p:cNvPr id="29" name="Graphic 28">
            <a:extLst>
              <a:ext uri="{FF2B5EF4-FFF2-40B4-BE49-F238E27FC236}">
                <a16:creationId xmlns:a16="http://schemas.microsoft.com/office/drawing/2014/main" id="{27D73BB7-6170-9814-17E0-D1DC56E83B97}"/>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6575538" y="1319693"/>
            <a:ext cx="705478" cy="676083"/>
          </a:xfrm>
          <a:prstGeom prst="rect">
            <a:avLst/>
          </a:prstGeom>
        </p:spPr>
      </p:pic>
      <p:sp>
        <p:nvSpPr>
          <p:cNvPr id="31" name="Freeform 31">
            <a:extLst>
              <a:ext uri="{FF2B5EF4-FFF2-40B4-BE49-F238E27FC236}">
                <a16:creationId xmlns:a16="http://schemas.microsoft.com/office/drawing/2014/main" id="{0AAFF6CD-8BC3-3D0D-49CD-D62A3107FC54}"/>
              </a:ext>
            </a:extLst>
          </p:cNvPr>
          <p:cNvSpPr/>
          <p:nvPr/>
        </p:nvSpPr>
        <p:spPr>
          <a:xfrm>
            <a:off x="3273287" y="1770029"/>
            <a:ext cx="1412151" cy="625917"/>
          </a:xfrm>
          <a:custGeom>
            <a:avLst/>
            <a:gdLst>
              <a:gd name="connsiteX0" fmla="*/ 1152939 w 1152939"/>
              <a:gd name="connsiteY0" fmla="*/ 0 h 477078"/>
              <a:gd name="connsiteX1" fmla="*/ 0 w 1152939"/>
              <a:gd name="connsiteY1" fmla="*/ 0 h 477078"/>
              <a:gd name="connsiteX2" fmla="*/ 0 w 1152939"/>
              <a:gd name="connsiteY2" fmla="*/ 477078 h 477078"/>
              <a:gd name="connsiteX3" fmla="*/ 0 w 1152939"/>
              <a:gd name="connsiteY3" fmla="*/ 477078 h 477078"/>
              <a:gd name="connsiteX4" fmla="*/ 0 w 1152939"/>
              <a:gd name="connsiteY4" fmla="*/ 477078 h 477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939" h="477078">
                <a:moveTo>
                  <a:pt x="1152939" y="0"/>
                </a:moveTo>
                <a:lnTo>
                  <a:pt x="0" y="0"/>
                </a:lnTo>
                <a:lnTo>
                  <a:pt x="0" y="477078"/>
                </a:lnTo>
                <a:lnTo>
                  <a:pt x="0" y="477078"/>
                </a:lnTo>
                <a:lnTo>
                  <a:pt x="0" y="477078"/>
                </a:lnTo>
              </a:path>
            </a:pathLst>
          </a:custGeom>
          <a:noFill/>
          <a:ln w="53975">
            <a:solidFill>
              <a:schemeClr val="accent6"/>
            </a:solidFill>
            <a:headEnd type="none" w="lg" len="med"/>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Freeform 32">
            <a:extLst>
              <a:ext uri="{FF2B5EF4-FFF2-40B4-BE49-F238E27FC236}">
                <a16:creationId xmlns:a16="http://schemas.microsoft.com/office/drawing/2014/main" id="{CEFD7D38-6CAB-67CD-2148-8BBDF1B0F777}"/>
              </a:ext>
            </a:extLst>
          </p:cNvPr>
          <p:cNvSpPr/>
          <p:nvPr/>
        </p:nvSpPr>
        <p:spPr>
          <a:xfrm flipH="1">
            <a:off x="7572316" y="1770029"/>
            <a:ext cx="1412151" cy="625917"/>
          </a:xfrm>
          <a:custGeom>
            <a:avLst/>
            <a:gdLst>
              <a:gd name="connsiteX0" fmla="*/ 1152939 w 1152939"/>
              <a:gd name="connsiteY0" fmla="*/ 0 h 477078"/>
              <a:gd name="connsiteX1" fmla="*/ 0 w 1152939"/>
              <a:gd name="connsiteY1" fmla="*/ 0 h 477078"/>
              <a:gd name="connsiteX2" fmla="*/ 0 w 1152939"/>
              <a:gd name="connsiteY2" fmla="*/ 477078 h 477078"/>
              <a:gd name="connsiteX3" fmla="*/ 0 w 1152939"/>
              <a:gd name="connsiteY3" fmla="*/ 477078 h 477078"/>
              <a:gd name="connsiteX4" fmla="*/ 0 w 1152939"/>
              <a:gd name="connsiteY4" fmla="*/ 477078 h 477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939" h="477078">
                <a:moveTo>
                  <a:pt x="1152939" y="0"/>
                </a:moveTo>
                <a:lnTo>
                  <a:pt x="0" y="0"/>
                </a:lnTo>
                <a:lnTo>
                  <a:pt x="0" y="477078"/>
                </a:lnTo>
                <a:lnTo>
                  <a:pt x="0" y="477078"/>
                </a:lnTo>
                <a:lnTo>
                  <a:pt x="0" y="477078"/>
                </a:lnTo>
              </a:path>
            </a:pathLst>
          </a:custGeom>
          <a:noFill/>
          <a:ln w="53975">
            <a:solidFill>
              <a:schemeClr val="accent6"/>
            </a:solidFill>
            <a:headEnd type="none" w="lg" len="med"/>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8132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A470429A-ED05-414F-04A2-7C1B7ECC0E09}"/>
              </a:ext>
            </a:extLst>
          </p:cNvPr>
          <p:cNvPicPr>
            <a:picLocks noGrp="1" noChangeAspect="1"/>
          </p:cNvPicPr>
          <p:nvPr>
            <p:ph type="pic" idx="16"/>
          </p:nvPr>
        </p:nvPicPr>
        <p:blipFill rotWithShape="1">
          <a:blip r:embed="rId3" cstate="email">
            <a:extLst>
              <a:ext uri="{28A0092B-C50C-407E-A947-70E740481C1C}">
                <a14:useLocalDpi xmlns:a14="http://schemas.microsoft.com/office/drawing/2010/main"/>
              </a:ext>
            </a:extLst>
          </a:blip>
          <a:srcRect l="-7173"/>
          <a:stretch/>
        </p:blipFill>
        <p:spPr>
          <a:xfrm>
            <a:off x="2743200" y="0"/>
            <a:ext cx="9448800" cy="6858004"/>
          </a:xfrm>
          <a:noFill/>
        </p:spPr>
      </p:pic>
      <p:sp>
        <p:nvSpPr>
          <p:cNvPr id="3" name="Rectangle 2">
            <a:extLst>
              <a:ext uri="{FF2B5EF4-FFF2-40B4-BE49-F238E27FC236}">
                <a16:creationId xmlns:a16="http://schemas.microsoft.com/office/drawing/2014/main" id="{8E2493D4-DE72-5897-6F30-75147E0C426A}"/>
              </a:ext>
              <a:ext uri="{C183D7F6-B498-43B3-948B-1728B52AA6E4}">
                <adec:decorative xmlns:adec="http://schemas.microsoft.com/office/drawing/2017/decorative" val="1"/>
              </a:ext>
            </a:extLst>
          </p:cNvPr>
          <p:cNvSpPr/>
          <p:nvPr/>
        </p:nvSpPr>
        <p:spPr>
          <a:xfrm>
            <a:off x="3370073" y="1202"/>
            <a:ext cx="3945127" cy="6856798"/>
          </a:xfrm>
          <a:prstGeom prst="rect">
            <a:avLst/>
          </a:prstGeom>
          <a:gradFill flip="none" rotWithShape="1">
            <a:gsLst>
              <a:gs pos="89000">
                <a:schemeClr val="bg1">
                  <a:alpha val="0"/>
                </a:schemeClr>
              </a:gs>
              <a:gs pos="7000">
                <a:schemeClr val="bg1"/>
              </a:gs>
            </a:gsLst>
            <a:lin ang="1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Oswald" panose="02000506000000020004" pitchFamily="2" charset="0"/>
            </a:endParaRPr>
          </a:p>
        </p:txBody>
      </p:sp>
      <p:sp>
        <p:nvSpPr>
          <p:cNvPr id="6" name="Rectangle 5">
            <a:extLst>
              <a:ext uri="{FF2B5EF4-FFF2-40B4-BE49-F238E27FC236}">
                <a16:creationId xmlns:a16="http://schemas.microsoft.com/office/drawing/2014/main" id="{18678554-7D74-E37F-A1BC-B30E15659ABE}"/>
              </a:ext>
              <a:ext uri="{C183D7F6-B498-43B3-948B-1728B52AA6E4}">
                <adec:decorative xmlns:adec="http://schemas.microsoft.com/office/drawing/2017/decorative" val="1"/>
              </a:ext>
            </a:extLst>
          </p:cNvPr>
          <p:cNvSpPr/>
          <p:nvPr/>
        </p:nvSpPr>
        <p:spPr>
          <a:xfrm>
            <a:off x="3370074" y="1202"/>
            <a:ext cx="4139680" cy="6856798"/>
          </a:xfrm>
          <a:prstGeom prst="rect">
            <a:avLst/>
          </a:prstGeom>
          <a:gradFill flip="none" rotWithShape="1">
            <a:gsLst>
              <a:gs pos="89000">
                <a:schemeClr val="bg1">
                  <a:alpha val="0"/>
                </a:schemeClr>
              </a:gs>
              <a:gs pos="7000">
                <a:schemeClr val="bg1"/>
              </a:gs>
            </a:gsLst>
            <a:lin ang="1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Oswald" panose="02000506000000020004" pitchFamily="2" charset="0"/>
            </a:endParaRPr>
          </a:p>
        </p:txBody>
      </p:sp>
      <p:sp>
        <p:nvSpPr>
          <p:cNvPr id="7" name="Title 6">
            <a:extLst>
              <a:ext uri="{FF2B5EF4-FFF2-40B4-BE49-F238E27FC236}">
                <a16:creationId xmlns:a16="http://schemas.microsoft.com/office/drawing/2014/main" id="{27B6B9A3-25CF-0886-1885-886410EAE66A}"/>
              </a:ext>
            </a:extLst>
          </p:cNvPr>
          <p:cNvSpPr>
            <a:spLocks noGrp="1"/>
          </p:cNvSpPr>
          <p:nvPr>
            <p:ph type="title"/>
          </p:nvPr>
        </p:nvSpPr>
        <p:spPr>
          <a:xfrm>
            <a:off x="853441" y="365761"/>
            <a:ext cx="4944243" cy="1383071"/>
          </a:xfrm>
        </p:spPr>
        <p:txBody>
          <a:bodyPr/>
          <a:lstStyle/>
          <a:p>
            <a:r>
              <a:rPr lang="en-US" sz="4250">
                <a:latin typeface="Arial" panose="020B0604020202020204" pitchFamily="34" charset="0"/>
                <a:cs typeface="Arial" panose="020B0604020202020204" pitchFamily="34" charset="0"/>
              </a:rPr>
              <a:t>Save </a:t>
            </a:r>
            <a:br>
              <a:rPr lang="en-US" sz="4250">
                <a:latin typeface="Arial" panose="020B0604020202020204" pitchFamily="34" charset="0"/>
                <a:cs typeface="Arial" panose="020B0604020202020204" pitchFamily="34" charset="0"/>
              </a:rPr>
            </a:br>
            <a:r>
              <a:rPr lang="en-US" sz="4250">
                <a:latin typeface="Arial" panose="020B0604020202020204" pitchFamily="34" charset="0"/>
                <a:cs typeface="Arial" panose="020B0604020202020204" pitchFamily="34" charset="0"/>
              </a:rPr>
              <a:t>$1,600+</a:t>
            </a:r>
          </a:p>
        </p:txBody>
      </p:sp>
      <p:sp>
        <p:nvSpPr>
          <p:cNvPr id="8" name="Content Placeholder 7">
            <a:extLst>
              <a:ext uri="{FF2B5EF4-FFF2-40B4-BE49-F238E27FC236}">
                <a16:creationId xmlns:a16="http://schemas.microsoft.com/office/drawing/2014/main" id="{FEC15589-0F5F-6C80-6239-B16B023066BF}"/>
              </a:ext>
            </a:extLst>
          </p:cNvPr>
          <p:cNvSpPr>
            <a:spLocks noGrp="1"/>
          </p:cNvSpPr>
          <p:nvPr>
            <p:ph sz="quarter" idx="14"/>
          </p:nvPr>
        </p:nvSpPr>
        <p:spPr>
          <a:xfrm>
            <a:off x="854157" y="1957120"/>
            <a:ext cx="3308540" cy="1677511"/>
          </a:xfrm>
        </p:spPr>
        <p:txBody>
          <a:bodyPr vert="horz" lIns="0" tIns="0" rIns="0" bIns="0" rtlCol="0" anchor="t">
            <a:spAutoFit/>
          </a:bodyPr>
          <a:lstStyle/>
          <a:p>
            <a:pPr marL="0" marR="0" lvl="0" indent="0" algn="l" defTabSz="609585" rtl="0" eaLnBrk="1" fontAlgn="auto" latinLnBrk="0" hangingPunct="1">
              <a:lnSpc>
                <a:spcPct val="14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A2C2C"/>
                </a:solidFill>
                <a:effectLst/>
                <a:uLnTx/>
                <a:uFillTx/>
                <a:latin typeface="Arial" panose="020B0604020202020204" pitchFamily="34" charset="0"/>
                <a:cs typeface="Arial" panose="020B0604020202020204" pitchFamily="34" charset="0"/>
              </a:rPr>
              <a:t>Families that contribute </a:t>
            </a:r>
            <a:br>
              <a:rPr lang="en-US" sz="2000" b="0" i="0" u="none" strike="noStrike" kern="1200" cap="none" spc="0" normalizeH="0" baseline="0" noProof="0">
                <a:ln>
                  <a:noFill/>
                </a:ln>
                <a:effectLst/>
                <a:uLnTx/>
                <a:uFillTx/>
                <a:latin typeface="Arial" panose="020B0604020202020204" pitchFamily="34" charset="0"/>
                <a:cs typeface="Arial" panose="020B0604020202020204" pitchFamily="34" charset="0"/>
              </a:rPr>
            </a:br>
            <a:r>
              <a:rPr kumimoji="0" lang="en-US" sz="2000" b="0" i="0" u="none" strike="noStrike" kern="1200" cap="none" spc="0" normalizeH="0" baseline="0" noProof="0">
                <a:ln>
                  <a:noFill/>
                </a:ln>
                <a:solidFill>
                  <a:srgbClr val="2A2C2C"/>
                </a:solidFill>
                <a:effectLst/>
                <a:uLnTx/>
                <a:uFillTx/>
                <a:latin typeface="Arial" panose="020B0604020202020204" pitchFamily="34" charset="0"/>
                <a:cs typeface="Arial" panose="020B0604020202020204" pitchFamily="34" charset="0"/>
              </a:rPr>
              <a:t>the max to their HSA can save more than $</a:t>
            </a:r>
            <a:r>
              <a:rPr lang="en-US">
                <a:solidFill>
                  <a:srgbClr val="2A2C2C"/>
                </a:solidFill>
                <a:latin typeface="Arial" panose="020B0604020202020204" pitchFamily="34" charset="0"/>
                <a:cs typeface="Arial" panose="020B0604020202020204" pitchFamily="34" charset="0"/>
              </a:rPr>
              <a:t>1,600</a:t>
            </a:r>
            <a:r>
              <a:rPr kumimoji="0" lang="en-US" sz="2000" b="0" i="0" u="none" strike="noStrike" kern="1200" cap="none" spc="0" normalizeH="0" baseline="0" noProof="0">
                <a:ln>
                  <a:noFill/>
                </a:ln>
                <a:solidFill>
                  <a:srgbClr val="2A2C2C"/>
                </a:solidFill>
                <a:effectLst/>
                <a:uLnTx/>
                <a:uFillTx/>
                <a:latin typeface="Arial" panose="020B0604020202020204" pitchFamily="34" charset="0"/>
                <a:cs typeface="Arial" panose="020B0604020202020204" pitchFamily="34" charset="0"/>
              </a:rPr>
              <a:t> on qualified medical expenses.</a:t>
            </a:r>
          </a:p>
        </p:txBody>
      </p:sp>
      <p:sp>
        <p:nvSpPr>
          <p:cNvPr id="2" name="TextBox 1">
            <a:extLst>
              <a:ext uri="{FF2B5EF4-FFF2-40B4-BE49-F238E27FC236}">
                <a16:creationId xmlns:a16="http://schemas.microsoft.com/office/drawing/2014/main" id="{B359A579-BC27-4DF0-A6B5-5FBB318A9148}"/>
              </a:ext>
            </a:extLst>
          </p:cNvPr>
          <p:cNvSpPr txBox="1"/>
          <p:nvPr/>
        </p:nvSpPr>
        <p:spPr>
          <a:xfrm>
            <a:off x="854156" y="5963120"/>
            <a:ext cx="3308541" cy="646331"/>
          </a:xfrm>
          <a:prstGeom prst="rect">
            <a:avLst/>
          </a:prstGeom>
          <a:noFill/>
        </p:spPr>
        <p:txBody>
          <a:bodyPr wrap="square" lIns="0" tIns="45720" rIns="91440" bIns="45720" rtlCol="0" anchor="t">
            <a:spAutoFit/>
          </a:bodyPr>
          <a:lstStyle/>
          <a:p>
            <a:pPr>
              <a:spcAft>
                <a:spcPts val="133"/>
              </a:spcAft>
              <a:defRPr/>
            </a:pPr>
            <a:r>
              <a:rPr lang="en-US" sz="900" b="0">
                <a:solidFill>
                  <a:schemeClr val="tx1">
                    <a:lumMod val="75000"/>
                    <a:lumOff val="25000"/>
                  </a:schemeClr>
                </a:solidFill>
                <a:latin typeface="Arial"/>
                <a:cs typeface="Arial"/>
              </a:rPr>
              <a:t>The example used is for illustrative purposes only; actual savings may vary. The figure is based on average tax rate of 20%, including state, federal and FICA taxes. Savings based on contributing the maximum family amount of $</a:t>
            </a:r>
            <a:r>
              <a:rPr lang="en-US" sz="900">
                <a:solidFill>
                  <a:schemeClr val="tx1">
                    <a:lumMod val="75000"/>
                    <a:lumOff val="25000"/>
                  </a:schemeClr>
                </a:solidFill>
                <a:latin typeface="Arial"/>
                <a:cs typeface="Arial"/>
              </a:rPr>
              <a:t>8,300</a:t>
            </a:r>
            <a:r>
              <a:rPr lang="en-US" sz="900" b="0">
                <a:solidFill>
                  <a:schemeClr val="tx1">
                    <a:lumMod val="75000"/>
                    <a:lumOff val="25000"/>
                  </a:schemeClr>
                </a:solidFill>
                <a:latin typeface="Arial"/>
                <a:cs typeface="Arial"/>
              </a:rPr>
              <a:t>.</a:t>
            </a:r>
          </a:p>
        </p:txBody>
      </p:sp>
      <p:grpSp>
        <p:nvGrpSpPr>
          <p:cNvPr id="14" name="Group 13">
            <a:extLst>
              <a:ext uri="{FF2B5EF4-FFF2-40B4-BE49-F238E27FC236}">
                <a16:creationId xmlns:a16="http://schemas.microsoft.com/office/drawing/2014/main" id="{2BA8D533-1342-6896-BD56-C9B7F320CFD8}"/>
              </a:ext>
            </a:extLst>
          </p:cNvPr>
          <p:cNvGrpSpPr/>
          <p:nvPr/>
        </p:nvGrpSpPr>
        <p:grpSpPr>
          <a:xfrm>
            <a:off x="829012" y="3774191"/>
            <a:ext cx="2579562" cy="2039579"/>
            <a:chOff x="829012" y="3774191"/>
            <a:chExt cx="2579562" cy="2039579"/>
          </a:xfrm>
        </p:grpSpPr>
        <p:sp>
          <p:nvSpPr>
            <p:cNvPr id="5" name="TextBox 4">
              <a:extLst>
                <a:ext uri="{FF2B5EF4-FFF2-40B4-BE49-F238E27FC236}">
                  <a16:creationId xmlns:a16="http://schemas.microsoft.com/office/drawing/2014/main" id="{78892E2C-7719-6C2A-1A84-4F99AC635C44}"/>
                </a:ext>
              </a:extLst>
            </p:cNvPr>
            <p:cNvSpPr txBox="1"/>
            <p:nvPr/>
          </p:nvSpPr>
          <p:spPr>
            <a:xfrm>
              <a:off x="1599104" y="4273857"/>
              <a:ext cx="358540" cy="708079"/>
            </a:xfrm>
            <a:prstGeom prst="rect">
              <a:avLst/>
            </a:prstGeom>
            <a:noFill/>
          </p:spPr>
          <p:txBody>
            <a:bodyPr wrap="square">
              <a:spAutoFit/>
            </a:bodyPr>
            <a:lstStyle/>
            <a:p>
              <a:pPr marL="0" indent="0">
                <a:lnSpc>
                  <a:spcPct val="140000"/>
                </a:lnSpc>
                <a:spcAft>
                  <a:spcPts val="0"/>
                </a:spcAft>
                <a:buNone/>
              </a:pPr>
              <a:r>
                <a:rPr lang="en-US" sz="3200">
                  <a:latin typeface="Arial" panose="020B0604020202020204" pitchFamily="34" charset="0"/>
                  <a:cs typeface="Arial" panose="020B0604020202020204" pitchFamily="34" charset="0"/>
                </a:rPr>
                <a:t>x</a:t>
              </a:r>
            </a:p>
          </p:txBody>
        </p:sp>
        <p:sp>
          <p:nvSpPr>
            <p:cNvPr id="9" name="TextBox 8">
              <a:extLst>
                <a:ext uri="{FF2B5EF4-FFF2-40B4-BE49-F238E27FC236}">
                  <a16:creationId xmlns:a16="http://schemas.microsoft.com/office/drawing/2014/main" id="{41DCB895-EA11-C006-9B0E-BE430CF85035}"/>
                </a:ext>
              </a:extLst>
            </p:cNvPr>
            <p:cNvSpPr txBox="1"/>
            <p:nvPr/>
          </p:nvSpPr>
          <p:spPr>
            <a:xfrm>
              <a:off x="829012" y="3774191"/>
              <a:ext cx="2516632" cy="671146"/>
            </a:xfrm>
            <a:prstGeom prst="rect">
              <a:avLst/>
            </a:prstGeom>
            <a:noFill/>
          </p:spPr>
          <p:txBody>
            <a:bodyPr wrap="square" rtlCol="0">
              <a:spAutoFit/>
            </a:bodyPr>
            <a:lstStyle/>
            <a:p>
              <a:pPr algn="r">
                <a:lnSpc>
                  <a:spcPct val="130000"/>
                </a:lnSpc>
                <a:spcAft>
                  <a:spcPts val="600"/>
                </a:spcAft>
              </a:pPr>
              <a:r>
                <a:rPr lang="en-US" sz="3200">
                  <a:latin typeface="Arial" panose="020B0604020202020204" pitchFamily="34" charset="0"/>
                  <a:cs typeface="Arial" panose="020B0604020202020204" pitchFamily="34" charset="0"/>
                </a:rPr>
                <a:t>$8,300</a:t>
              </a:r>
            </a:p>
          </p:txBody>
        </p:sp>
        <p:sp>
          <p:nvSpPr>
            <p:cNvPr id="10" name="TextBox 9">
              <a:extLst>
                <a:ext uri="{FF2B5EF4-FFF2-40B4-BE49-F238E27FC236}">
                  <a16:creationId xmlns:a16="http://schemas.microsoft.com/office/drawing/2014/main" id="{87C8FB13-A83C-DB2C-EB14-2DE031C0869F}"/>
                </a:ext>
              </a:extLst>
            </p:cNvPr>
            <p:cNvSpPr txBox="1"/>
            <p:nvPr/>
          </p:nvSpPr>
          <p:spPr>
            <a:xfrm>
              <a:off x="2156060" y="4310790"/>
              <a:ext cx="1189584" cy="671146"/>
            </a:xfrm>
            <a:prstGeom prst="rect">
              <a:avLst/>
            </a:prstGeom>
            <a:noFill/>
          </p:spPr>
          <p:txBody>
            <a:bodyPr wrap="square" rtlCol="0">
              <a:spAutoFit/>
            </a:bodyPr>
            <a:lstStyle/>
            <a:p>
              <a:pPr algn="r">
                <a:lnSpc>
                  <a:spcPct val="130000"/>
                </a:lnSpc>
                <a:spcAft>
                  <a:spcPts val="600"/>
                </a:spcAft>
              </a:pPr>
              <a:r>
                <a:rPr lang="en-US" sz="3200">
                  <a:latin typeface="Arial" panose="020B0604020202020204" pitchFamily="34" charset="0"/>
                  <a:cs typeface="Arial" panose="020B0604020202020204" pitchFamily="34" charset="0"/>
                </a:rPr>
                <a:t>20%</a:t>
              </a:r>
            </a:p>
          </p:txBody>
        </p:sp>
        <p:sp>
          <p:nvSpPr>
            <p:cNvPr id="11" name="TextBox 10">
              <a:extLst>
                <a:ext uri="{FF2B5EF4-FFF2-40B4-BE49-F238E27FC236}">
                  <a16:creationId xmlns:a16="http://schemas.microsoft.com/office/drawing/2014/main" id="{7E28814C-4DEB-FD51-28CC-2E1C3D5D7062}"/>
                </a:ext>
              </a:extLst>
            </p:cNvPr>
            <p:cNvSpPr txBox="1"/>
            <p:nvPr/>
          </p:nvSpPr>
          <p:spPr>
            <a:xfrm>
              <a:off x="829012" y="4919936"/>
              <a:ext cx="2516632" cy="893834"/>
            </a:xfrm>
            <a:prstGeom prst="rect">
              <a:avLst/>
            </a:prstGeom>
            <a:noFill/>
          </p:spPr>
          <p:txBody>
            <a:bodyPr wrap="square" rtlCol="0">
              <a:spAutoFit/>
            </a:bodyPr>
            <a:lstStyle/>
            <a:p>
              <a:pPr algn="r">
                <a:lnSpc>
                  <a:spcPct val="130000"/>
                </a:lnSpc>
                <a:spcAft>
                  <a:spcPts val="600"/>
                </a:spcAft>
              </a:pPr>
              <a:r>
                <a:rPr lang="en-US" sz="4400" b="1">
                  <a:solidFill>
                    <a:schemeClr val="accent1"/>
                  </a:solidFill>
                  <a:latin typeface="Arial" panose="020B0604020202020204" pitchFamily="34" charset="0"/>
                  <a:cs typeface="Arial" panose="020B0604020202020204" pitchFamily="34" charset="0"/>
                </a:rPr>
                <a:t>$1,660</a:t>
              </a:r>
            </a:p>
          </p:txBody>
        </p:sp>
        <p:cxnSp>
          <p:nvCxnSpPr>
            <p:cNvPr id="13" name="Straight Connector 12">
              <a:extLst>
                <a:ext uri="{FF2B5EF4-FFF2-40B4-BE49-F238E27FC236}">
                  <a16:creationId xmlns:a16="http://schemas.microsoft.com/office/drawing/2014/main" id="{9063BC45-7FC5-F6C2-D66E-5267283812BB}"/>
                </a:ext>
              </a:extLst>
            </p:cNvPr>
            <p:cNvCxnSpPr/>
            <p:nvPr/>
          </p:nvCxnSpPr>
          <p:spPr>
            <a:xfrm>
              <a:off x="1222408" y="4981936"/>
              <a:ext cx="2186166"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8716891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16A6204-D81B-9C97-7F3C-551F639F7E78}"/>
              </a:ext>
            </a:extLst>
          </p:cNvPr>
          <p:cNvSpPr>
            <a:spLocks noGrp="1"/>
          </p:cNvSpPr>
          <p:nvPr>
            <p:ph type="title"/>
          </p:nvPr>
        </p:nvSpPr>
        <p:spPr>
          <a:xfrm>
            <a:off x="853442" y="365762"/>
            <a:ext cx="10836993" cy="678733"/>
          </a:xfrm>
        </p:spPr>
        <p:txBody>
          <a:bodyPr/>
          <a:lstStyle/>
          <a:p>
            <a:r>
              <a:rPr lang="en-US" sz="4250">
                <a:latin typeface="Arial"/>
                <a:cs typeface="Arial"/>
              </a:rPr>
              <a:t>Your HSA funds roll over year after year</a:t>
            </a:r>
          </a:p>
        </p:txBody>
      </p:sp>
      <p:grpSp>
        <p:nvGrpSpPr>
          <p:cNvPr id="9" name="Group 8" descr="Stylized chart showing the HSA balance growing with normal undulation from 2016 through 2021.  There are no numbers involved.  ">
            <a:extLst>
              <a:ext uri="{FF2B5EF4-FFF2-40B4-BE49-F238E27FC236}">
                <a16:creationId xmlns:a16="http://schemas.microsoft.com/office/drawing/2014/main" id="{CD219C42-7CC0-E563-DE7C-E6860E0E8826}"/>
              </a:ext>
            </a:extLst>
          </p:cNvPr>
          <p:cNvGrpSpPr/>
          <p:nvPr/>
        </p:nvGrpSpPr>
        <p:grpSpPr>
          <a:xfrm>
            <a:off x="2636849" y="1420305"/>
            <a:ext cx="8444849" cy="4946991"/>
            <a:chOff x="641995" y="621084"/>
            <a:chExt cx="7767682" cy="4140548"/>
          </a:xfrm>
        </p:grpSpPr>
        <p:cxnSp>
          <p:nvCxnSpPr>
            <p:cNvPr id="10" name="Straight Connector 9">
              <a:extLst>
                <a:ext uri="{FF2B5EF4-FFF2-40B4-BE49-F238E27FC236}">
                  <a16:creationId xmlns:a16="http://schemas.microsoft.com/office/drawing/2014/main" id="{1FF951B5-4B3E-63AF-B5BE-FCE30131D44B}"/>
                </a:ext>
              </a:extLst>
            </p:cNvPr>
            <p:cNvCxnSpPr/>
            <p:nvPr/>
          </p:nvCxnSpPr>
          <p:spPr>
            <a:xfrm flipH="1">
              <a:off x="820809" y="1306605"/>
              <a:ext cx="7569200" cy="0"/>
            </a:xfrm>
            <a:prstGeom prst="line">
              <a:avLst/>
            </a:prstGeom>
            <a:ln w="15875">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77B190C3-4E29-D0A3-E361-977340A25239}"/>
                </a:ext>
              </a:extLst>
            </p:cNvPr>
            <p:cNvCxnSpPr/>
            <p:nvPr/>
          </p:nvCxnSpPr>
          <p:spPr>
            <a:xfrm flipH="1">
              <a:off x="820809" y="2335305"/>
              <a:ext cx="7569200" cy="0"/>
            </a:xfrm>
            <a:prstGeom prst="line">
              <a:avLst/>
            </a:prstGeom>
            <a:ln w="15875">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AD02350B-F72C-84AC-E160-8D08EBFF9FF8}"/>
                </a:ext>
              </a:extLst>
            </p:cNvPr>
            <p:cNvCxnSpPr/>
            <p:nvPr/>
          </p:nvCxnSpPr>
          <p:spPr>
            <a:xfrm flipH="1">
              <a:off x="820809" y="3364005"/>
              <a:ext cx="7569200" cy="0"/>
            </a:xfrm>
            <a:prstGeom prst="line">
              <a:avLst/>
            </a:prstGeom>
            <a:ln w="15875">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852836F5-8B38-581C-2091-20F5E44CBA40}"/>
                </a:ext>
              </a:extLst>
            </p:cNvPr>
            <p:cNvCxnSpPr/>
            <p:nvPr/>
          </p:nvCxnSpPr>
          <p:spPr>
            <a:xfrm flipH="1">
              <a:off x="820809" y="4405405"/>
              <a:ext cx="75692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A0461097-CDA3-F9E7-82A3-8C6BFBF4644B}"/>
                </a:ext>
              </a:extLst>
            </p:cNvPr>
            <p:cNvSpPr txBox="1"/>
            <p:nvPr/>
          </p:nvSpPr>
          <p:spPr>
            <a:xfrm>
              <a:off x="641995" y="4418107"/>
              <a:ext cx="770555" cy="341325"/>
            </a:xfrm>
            <a:prstGeom prst="rect">
              <a:avLst/>
            </a:prstGeom>
            <a:noFill/>
          </p:spPr>
          <p:txBody>
            <a:bodyPr wrap="none" lIns="121920" tIns="60960" rIns="121920" bIns="60960" rtlCol="0" anchor="t">
              <a:spAutoFit/>
            </a:bodyPr>
            <a:lstStyle/>
            <a:p>
              <a:pPr algn="r" defTabSz="609570"/>
              <a:r>
                <a:rPr lang="en-US" sz="1850">
                  <a:solidFill>
                    <a:srgbClr val="2A2C2C"/>
                  </a:solidFill>
                  <a:latin typeface="Neue Haas Grotesk Text Pro Regular"/>
                </a:rPr>
                <a:t>2024</a:t>
              </a:r>
              <a:endParaRPr lang="en-US" sz="1867">
                <a:solidFill>
                  <a:srgbClr val="2A2C2C"/>
                </a:solidFill>
                <a:latin typeface="Neue Haas Grotesk Text Pro Regular"/>
              </a:endParaRPr>
            </a:p>
          </p:txBody>
        </p:sp>
        <p:sp>
          <p:nvSpPr>
            <p:cNvPr id="15" name="TextBox 14">
              <a:extLst>
                <a:ext uri="{FF2B5EF4-FFF2-40B4-BE49-F238E27FC236}">
                  <a16:creationId xmlns:a16="http://schemas.microsoft.com/office/drawing/2014/main" id="{22D0374C-5EC9-37CE-3BCC-A74686BE463A}"/>
                </a:ext>
              </a:extLst>
            </p:cNvPr>
            <p:cNvSpPr txBox="1"/>
            <p:nvPr/>
          </p:nvSpPr>
          <p:spPr>
            <a:xfrm>
              <a:off x="2011028" y="4418106"/>
              <a:ext cx="763183" cy="341325"/>
            </a:xfrm>
            <a:prstGeom prst="rect">
              <a:avLst/>
            </a:prstGeom>
            <a:noFill/>
          </p:spPr>
          <p:txBody>
            <a:bodyPr wrap="none" lIns="121920" tIns="60960" rIns="121920" bIns="60960" rtlCol="0" anchor="t">
              <a:spAutoFit/>
            </a:bodyPr>
            <a:lstStyle/>
            <a:p>
              <a:pPr algn="r" defTabSz="609570"/>
              <a:r>
                <a:rPr lang="en-US" sz="1850">
                  <a:solidFill>
                    <a:srgbClr val="2A2C2C"/>
                  </a:solidFill>
                  <a:latin typeface="Neue Haas Grotesk Text Pro Regular"/>
                </a:rPr>
                <a:t>2025</a:t>
              </a:r>
              <a:endParaRPr lang="en-US" sz="1867">
                <a:solidFill>
                  <a:srgbClr val="2A2C2C"/>
                </a:solidFill>
                <a:latin typeface="Neue Haas Grotesk Text Pro Regular"/>
              </a:endParaRPr>
            </a:p>
          </p:txBody>
        </p:sp>
        <p:sp>
          <p:nvSpPr>
            <p:cNvPr id="16" name="TextBox 15">
              <a:extLst>
                <a:ext uri="{FF2B5EF4-FFF2-40B4-BE49-F238E27FC236}">
                  <a16:creationId xmlns:a16="http://schemas.microsoft.com/office/drawing/2014/main" id="{6304A926-3B6E-3196-95B3-21A209330762}"/>
                </a:ext>
              </a:extLst>
            </p:cNvPr>
            <p:cNvSpPr txBox="1"/>
            <p:nvPr/>
          </p:nvSpPr>
          <p:spPr>
            <a:xfrm>
              <a:off x="3373375" y="4418106"/>
              <a:ext cx="772029" cy="341325"/>
            </a:xfrm>
            <a:prstGeom prst="rect">
              <a:avLst/>
            </a:prstGeom>
            <a:noFill/>
          </p:spPr>
          <p:txBody>
            <a:bodyPr wrap="none" lIns="121920" tIns="60960" rIns="121920" bIns="60960" rtlCol="0" anchor="t">
              <a:spAutoFit/>
            </a:bodyPr>
            <a:lstStyle/>
            <a:p>
              <a:pPr algn="r" defTabSz="609570"/>
              <a:r>
                <a:rPr lang="en-US" sz="1850">
                  <a:solidFill>
                    <a:srgbClr val="2A2C2C"/>
                  </a:solidFill>
                  <a:latin typeface="Neue Haas Grotesk Text Pro Regular"/>
                </a:rPr>
                <a:t>2026</a:t>
              </a:r>
              <a:endParaRPr lang="en-US" sz="1867">
                <a:solidFill>
                  <a:srgbClr val="2A2C2C"/>
                </a:solidFill>
                <a:latin typeface="Neue Haas Grotesk Text Pro Regular"/>
              </a:endParaRPr>
            </a:p>
          </p:txBody>
        </p:sp>
        <p:sp>
          <p:nvSpPr>
            <p:cNvPr id="17" name="TextBox 16">
              <a:extLst>
                <a:ext uri="{FF2B5EF4-FFF2-40B4-BE49-F238E27FC236}">
                  <a16:creationId xmlns:a16="http://schemas.microsoft.com/office/drawing/2014/main" id="{C9FD510C-8853-C638-E8D9-1F593A07FD83}"/>
                </a:ext>
              </a:extLst>
            </p:cNvPr>
            <p:cNvSpPr txBox="1"/>
            <p:nvPr/>
          </p:nvSpPr>
          <p:spPr>
            <a:xfrm>
              <a:off x="4760787" y="4418106"/>
              <a:ext cx="755810" cy="341325"/>
            </a:xfrm>
            <a:prstGeom prst="rect">
              <a:avLst/>
            </a:prstGeom>
            <a:noFill/>
          </p:spPr>
          <p:txBody>
            <a:bodyPr wrap="none" lIns="121920" tIns="60960" rIns="121920" bIns="60960" rtlCol="0" anchor="t">
              <a:spAutoFit/>
            </a:bodyPr>
            <a:lstStyle/>
            <a:p>
              <a:pPr algn="r" defTabSz="609570"/>
              <a:r>
                <a:rPr lang="en-US" sz="1850">
                  <a:solidFill>
                    <a:srgbClr val="2A2C2C"/>
                  </a:solidFill>
                  <a:latin typeface="Neue Haas Grotesk Text Pro Regular"/>
                </a:rPr>
                <a:t>2027</a:t>
              </a:r>
              <a:endParaRPr lang="en-US" sz="1867">
                <a:solidFill>
                  <a:srgbClr val="2A2C2C"/>
                </a:solidFill>
                <a:latin typeface="Neue Haas Grotesk Text Pro Regular"/>
              </a:endParaRPr>
            </a:p>
          </p:txBody>
        </p:sp>
        <p:sp>
          <p:nvSpPr>
            <p:cNvPr id="18" name="TextBox 17">
              <a:extLst>
                <a:ext uri="{FF2B5EF4-FFF2-40B4-BE49-F238E27FC236}">
                  <a16:creationId xmlns:a16="http://schemas.microsoft.com/office/drawing/2014/main" id="{207C0B4F-8DED-DB01-CBE1-B4FF233716D8}"/>
                </a:ext>
              </a:extLst>
            </p:cNvPr>
            <p:cNvSpPr txBox="1"/>
            <p:nvPr/>
          </p:nvSpPr>
          <p:spPr>
            <a:xfrm>
              <a:off x="6115761" y="4418106"/>
              <a:ext cx="772029" cy="341325"/>
            </a:xfrm>
            <a:prstGeom prst="rect">
              <a:avLst/>
            </a:prstGeom>
            <a:noFill/>
          </p:spPr>
          <p:txBody>
            <a:bodyPr wrap="none" lIns="121920" tIns="60960" rIns="121920" bIns="60960" rtlCol="0" anchor="t">
              <a:spAutoFit/>
            </a:bodyPr>
            <a:lstStyle/>
            <a:p>
              <a:pPr algn="r" defTabSz="609570"/>
              <a:r>
                <a:rPr lang="en-US" sz="1850">
                  <a:solidFill>
                    <a:srgbClr val="2A2C2C"/>
                  </a:solidFill>
                  <a:latin typeface="Neue Haas Grotesk Text Pro Regular"/>
                </a:rPr>
                <a:t>2028</a:t>
              </a:r>
              <a:endParaRPr lang="en-US" sz="1867">
                <a:solidFill>
                  <a:srgbClr val="2A2C2C"/>
                </a:solidFill>
                <a:latin typeface="Neue Haas Grotesk Text Pro Regular"/>
              </a:endParaRPr>
            </a:p>
          </p:txBody>
        </p:sp>
        <p:sp>
          <p:nvSpPr>
            <p:cNvPr id="19" name="TextBox 18">
              <a:extLst>
                <a:ext uri="{FF2B5EF4-FFF2-40B4-BE49-F238E27FC236}">
                  <a16:creationId xmlns:a16="http://schemas.microsoft.com/office/drawing/2014/main" id="{17E2D9EB-6CA3-9B6C-E985-A0352AA261D2}"/>
                </a:ext>
              </a:extLst>
            </p:cNvPr>
            <p:cNvSpPr txBox="1"/>
            <p:nvPr/>
          </p:nvSpPr>
          <p:spPr>
            <a:xfrm>
              <a:off x="7486952" y="4418106"/>
              <a:ext cx="772029" cy="343526"/>
            </a:xfrm>
            <a:prstGeom prst="rect">
              <a:avLst/>
            </a:prstGeom>
            <a:noFill/>
          </p:spPr>
          <p:txBody>
            <a:bodyPr wrap="none" lIns="121920" tIns="60960" rIns="121920" bIns="60960" rtlCol="0" anchor="t">
              <a:spAutoFit/>
            </a:bodyPr>
            <a:lstStyle/>
            <a:p>
              <a:pPr algn="r" defTabSz="609570"/>
              <a:r>
                <a:rPr lang="en-US" sz="1850">
                  <a:solidFill>
                    <a:srgbClr val="2A2C2C"/>
                  </a:solidFill>
                  <a:latin typeface="Neue Haas Grotesk Text Pro Regular"/>
                </a:rPr>
                <a:t>2029</a:t>
              </a:r>
              <a:endParaRPr lang="en-US" sz="1867">
                <a:solidFill>
                  <a:srgbClr val="2A2C2C"/>
                </a:solidFill>
                <a:latin typeface="Neue Haas Grotesk Text Pro Regular"/>
              </a:endParaRPr>
            </a:p>
          </p:txBody>
        </p:sp>
        <p:cxnSp>
          <p:nvCxnSpPr>
            <p:cNvPr id="20" name="Straight Connector 19">
              <a:extLst>
                <a:ext uri="{FF2B5EF4-FFF2-40B4-BE49-F238E27FC236}">
                  <a16:creationId xmlns:a16="http://schemas.microsoft.com/office/drawing/2014/main" id="{5A569B0A-A695-7A12-C074-C74F06BE7AA8}"/>
                </a:ext>
              </a:extLst>
            </p:cNvPr>
            <p:cNvCxnSpPr/>
            <p:nvPr/>
          </p:nvCxnSpPr>
          <p:spPr>
            <a:xfrm flipH="1">
              <a:off x="817856" y="621084"/>
              <a:ext cx="345272" cy="0"/>
            </a:xfrm>
            <a:prstGeom prst="line">
              <a:avLst/>
            </a:prstGeom>
            <a:ln w="38100">
              <a:solidFill>
                <a:srgbClr val="007A96"/>
              </a:solidFill>
            </a:ln>
            <a:effectLst/>
          </p:spPr>
          <p:style>
            <a:lnRef idx="2">
              <a:schemeClr val="accent1"/>
            </a:lnRef>
            <a:fillRef idx="0">
              <a:schemeClr val="accent1"/>
            </a:fillRef>
            <a:effectRef idx="1">
              <a:schemeClr val="accent1"/>
            </a:effectRef>
            <a:fontRef idx="minor">
              <a:schemeClr val="tx1"/>
            </a:fontRef>
          </p:style>
        </p:cxnSp>
        <p:sp>
          <p:nvSpPr>
            <p:cNvPr id="21" name="Freeform 20">
              <a:extLst>
                <a:ext uri="{FF2B5EF4-FFF2-40B4-BE49-F238E27FC236}">
                  <a16:creationId xmlns:a16="http://schemas.microsoft.com/office/drawing/2014/main" id="{089BB5E6-B69E-5B77-DC9A-B36D557DFFFC}"/>
                </a:ext>
              </a:extLst>
            </p:cNvPr>
            <p:cNvSpPr/>
            <p:nvPr/>
          </p:nvSpPr>
          <p:spPr>
            <a:xfrm>
              <a:off x="817856" y="1463047"/>
              <a:ext cx="7591821" cy="2966478"/>
            </a:xfrm>
            <a:custGeom>
              <a:avLst/>
              <a:gdLst>
                <a:gd name="connsiteX0" fmla="*/ 0 w 7527851"/>
                <a:gd name="connsiteY0" fmla="*/ 2764465 h 2764465"/>
                <a:gd name="connsiteX1" fmla="*/ 499730 w 7527851"/>
                <a:gd name="connsiteY1" fmla="*/ 2626242 h 2764465"/>
                <a:gd name="connsiteX2" fmla="*/ 776176 w 7527851"/>
                <a:gd name="connsiteY2" fmla="*/ 2413591 h 2764465"/>
                <a:gd name="connsiteX3" fmla="*/ 1041990 w 7527851"/>
                <a:gd name="connsiteY3" fmla="*/ 2509284 h 2764465"/>
                <a:gd name="connsiteX4" fmla="*/ 1467293 w 7527851"/>
                <a:gd name="connsiteY4" fmla="*/ 2105247 h 2764465"/>
                <a:gd name="connsiteX5" fmla="*/ 1871330 w 7527851"/>
                <a:gd name="connsiteY5" fmla="*/ 2158410 h 2764465"/>
                <a:gd name="connsiteX6" fmla="*/ 2158409 w 7527851"/>
                <a:gd name="connsiteY6" fmla="*/ 2030819 h 2764465"/>
                <a:gd name="connsiteX7" fmla="*/ 2509283 w 7527851"/>
                <a:gd name="connsiteY7" fmla="*/ 2115879 h 2764465"/>
                <a:gd name="connsiteX8" fmla="*/ 3083441 w 7527851"/>
                <a:gd name="connsiteY8" fmla="*/ 1573619 h 2764465"/>
                <a:gd name="connsiteX9" fmla="*/ 3561906 w 7527851"/>
                <a:gd name="connsiteY9" fmla="*/ 1573619 h 2764465"/>
                <a:gd name="connsiteX10" fmla="*/ 4008474 w 7527851"/>
                <a:gd name="connsiteY10" fmla="*/ 1137684 h 2764465"/>
                <a:gd name="connsiteX11" fmla="*/ 4274288 w 7527851"/>
                <a:gd name="connsiteY11" fmla="*/ 1339703 h 2764465"/>
                <a:gd name="connsiteX12" fmla="*/ 4710223 w 7527851"/>
                <a:gd name="connsiteY12" fmla="*/ 850605 h 2764465"/>
                <a:gd name="connsiteX13" fmla="*/ 5114260 w 7527851"/>
                <a:gd name="connsiteY13" fmla="*/ 978196 h 2764465"/>
                <a:gd name="connsiteX14" fmla="*/ 5539562 w 7527851"/>
                <a:gd name="connsiteY14" fmla="*/ 478465 h 2764465"/>
                <a:gd name="connsiteX15" fmla="*/ 6039293 w 7527851"/>
                <a:gd name="connsiteY15" fmla="*/ 478465 h 2764465"/>
                <a:gd name="connsiteX16" fmla="*/ 6432697 w 7527851"/>
                <a:gd name="connsiteY16" fmla="*/ 255182 h 2764465"/>
                <a:gd name="connsiteX17" fmla="*/ 6719776 w 7527851"/>
                <a:gd name="connsiteY17" fmla="*/ 457200 h 2764465"/>
                <a:gd name="connsiteX18" fmla="*/ 7060018 w 7527851"/>
                <a:gd name="connsiteY18" fmla="*/ 170121 h 2764465"/>
                <a:gd name="connsiteX19" fmla="*/ 7527851 w 7527851"/>
                <a:gd name="connsiteY19" fmla="*/ 0 h 2764465"/>
                <a:gd name="connsiteX20" fmla="*/ 7527851 w 7527851"/>
                <a:gd name="connsiteY20" fmla="*/ 2764465 h 2764465"/>
                <a:gd name="connsiteX21" fmla="*/ 0 w 7527851"/>
                <a:gd name="connsiteY21" fmla="*/ 2764465 h 2764465"/>
                <a:gd name="connsiteX0" fmla="*/ 0 w 7527851"/>
                <a:gd name="connsiteY0" fmla="*/ 2764465 h 2764465"/>
                <a:gd name="connsiteX1" fmla="*/ 499730 w 7527851"/>
                <a:gd name="connsiteY1" fmla="*/ 2626242 h 2764465"/>
                <a:gd name="connsiteX2" fmla="*/ 776176 w 7527851"/>
                <a:gd name="connsiteY2" fmla="*/ 2413591 h 2764465"/>
                <a:gd name="connsiteX3" fmla="*/ 1041990 w 7527851"/>
                <a:gd name="connsiteY3" fmla="*/ 2509284 h 2764465"/>
                <a:gd name="connsiteX4" fmla="*/ 1467293 w 7527851"/>
                <a:gd name="connsiteY4" fmla="*/ 2105247 h 2764465"/>
                <a:gd name="connsiteX5" fmla="*/ 1871330 w 7527851"/>
                <a:gd name="connsiteY5" fmla="*/ 2158410 h 2764465"/>
                <a:gd name="connsiteX6" fmla="*/ 2158409 w 7527851"/>
                <a:gd name="connsiteY6" fmla="*/ 2030819 h 2764465"/>
                <a:gd name="connsiteX7" fmla="*/ 2509283 w 7527851"/>
                <a:gd name="connsiteY7" fmla="*/ 2115879 h 2764465"/>
                <a:gd name="connsiteX8" fmla="*/ 3083441 w 7527851"/>
                <a:gd name="connsiteY8" fmla="*/ 1573619 h 2764465"/>
                <a:gd name="connsiteX9" fmla="*/ 3561906 w 7527851"/>
                <a:gd name="connsiteY9" fmla="*/ 1573619 h 2764465"/>
                <a:gd name="connsiteX10" fmla="*/ 3881958 w 7527851"/>
                <a:gd name="connsiteY10" fmla="*/ 1226860 h 2764465"/>
                <a:gd name="connsiteX11" fmla="*/ 4274288 w 7527851"/>
                <a:gd name="connsiteY11" fmla="*/ 1339703 h 2764465"/>
                <a:gd name="connsiteX12" fmla="*/ 4710223 w 7527851"/>
                <a:gd name="connsiteY12" fmla="*/ 850605 h 2764465"/>
                <a:gd name="connsiteX13" fmla="*/ 5114260 w 7527851"/>
                <a:gd name="connsiteY13" fmla="*/ 978196 h 2764465"/>
                <a:gd name="connsiteX14" fmla="*/ 5539562 w 7527851"/>
                <a:gd name="connsiteY14" fmla="*/ 478465 h 2764465"/>
                <a:gd name="connsiteX15" fmla="*/ 6039293 w 7527851"/>
                <a:gd name="connsiteY15" fmla="*/ 478465 h 2764465"/>
                <a:gd name="connsiteX16" fmla="*/ 6432697 w 7527851"/>
                <a:gd name="connsiteY16" fmla="*/ 255182 h 2764465"/>
                <a:gd name="connsiteX17" fmla="*/ 6719776 w 7527851"/>
                <a:gd name="connsiteY17" fmla="*/ 457200 h 2764465"/>
                <a:gd name="connsiteX18" fmla="*/ 7060018 w 7527851"/>
                <a:gd name="connsiteY18" fmla="*/ 170121 h 2764465"/>
                <a:gd name="connsiteX19" fmla="*/ 7527851 w 7527851"/>
                <a:gd name="connsiteY19" fmla="*/ 0 h 2764465"/>
                <a:gd name="connsiteX20" fmla="*/ 7527851 w 7527851"/>
                <a:gd name="connsiteY20" fmla="*/ 2764465 h 2764465"/>
                <a:gd name="connsiteX21" fmla="*/ 0 w 7527851"/>
                <a:gd name="connsiteY21" fmla="*/ 2764465 h 2764465"/>
                <a:gd name="connsiteX0" fmla="*/ 0 w 7527851"/>
                <a:gd name="connsiteY0" fmla="*/ 2764465 h 2764465"/>
                <a:gd name="connsiteX1" fmla="*/ 499730 w 7527851"/>
                <a:gd name="connsiteY1" fmla="*/ 2626242 h 2764465"/>
                <a:gd name="connsiteX2" fmla="*/ 776176 w 7527851"/>
                <a:gd name="connsiteY2" fmla="*/ 2413591 h 2764465"/>
                <a:gd name="connsiteX3" fmla="*/ 1041990 w 7527851"/>
                <a:gd name="connsiteY3" fmla="*/ 2509284 h 2764465"/>
                <a:gd name="connsiteX4" fmla="*/ 1467293 w 7527851"/>
                <a:gd name="connsiteY4" fmla="*/ 2105247 h 2764465"/>
                <a:gd name="connsiteX5" fmla="*/ 1871330 w 7527851"/>
                <a:gd name="connsiteY5" fmla="*/ 2158410 h 2764465"/>
                <a:gd name="connsiteX6" fmla="*/ 2158409 w 7527851"/>
                <a:gd name="connsiteY6" fmla="*/ 2030819 h 2764465"/>
                <a:gd name="connsiteX7" fmla="*/ 2509283 w 7527851"/>
                <a:gd name="connsiteY7" fmla="*/ 2115879 h 2764465"/>
                <a:gd name="connsiteX8" fmla="*/ 3083441 w 7527851"/>
                <a:gd name="connsiteY8" fmla="*/ 1573619 h 2764465"/>
                <a:gd name="connsiteX9" fmla="*/ 3561906 w 7527851"/>
                <a:gd name="connsiteY9" fmla="*/ 1573619 h 2764465"/>
                <a:gd name="connsiteX10" fmla="*/ 3881958 w 7527851"/>
                <a:gd name="connsiteY10" fmla="*/ 1226860 h 2764465"/>
                <a:gd name="connsiteX11" fmla="*/ 4274288 w 7527851"/>
                <a:gd name="connsiteY11" fmla="*/ 1339703 h 2764465"/>
                <a:gd name="connsiteX12" fmla="*/ 4689138 w 7527851"/>
                <a:gd name="connsiteY12" fmla="*/ 959598 h 2764465"/>
                <a:gd name="connsiteX13" fmla="*/ 5114260 w 7527851"/>
                <a:gd name="connsiteY13" fmla="*/ 978196 h 2764465"/>
                <a:gd name="connsiteX14" fmla="*/ 5539562 w 7527851"/>
                <a:gd name="connsiteY14" fmla="*/ 478465 h 2764465"/>
                <a:gd name="connsiteX15" fmla="*/ 6039293 w 7527851"/>
                <a:gd name="connsiteY15" fmla="*/ 478465 h 2764465"/>
                <a:gd name="connsiteX16" fmla="*/ 6432697 w 7527851"/>
                <a:gd name="connsiteY16" fmla="*/ 255182 h 2764465"/>
                <a:gd name="connsiteX17" fmla="*/ 6719776 w 7527851"/>
                <a:gd name="connsiteY17" fmla="*/ 457200 h 2764465"/>
                <a:gd name="connsiteX18" fmla="*/ 7060018 w 7527851"/>
                <a:gd name="connsiteY18" fmla="*/ 170121 h 2764465"/>
                <a:gd name="connsiteX19" fmla="*/ 7527851 w 7527851"/>
                <a:gd name="connsiteY19" fmla="*/ 0 h 2764465"/>
                <a:gd name="connsiteX20" fmla="*/ 7527851 w 7527851"/>
                <a:gd name="connsiteY20" fmla="*/ 2764465 h 2764465"/>
                <a:gd name="connsiteX21" fmla="*/ 0 w 7527851"/>
                <a:gd name="connsiteY21" fmla="*/ 2764465 h 2764465"/>
                <a:gd name="connsiteX0" fmla="*/ 0 w 7527851"/>
                <a:gd name="connsiteY0" fmla="*/ 2764465 h 2764465"/>
                <a:gd name="connsiteX1" fmla="*/ 499730 w 7527851"/>
                <a:gd name="connsiteY1" fmla="*/ 2626242 h 2764465"/>
                <a:gd name="connsiteX2" fmla="*/ 776176 w 7527851"/>
                <a:gd name="connsiteY2" fmla="*/ 2413591 h 2764465"/>
                <a:gd name="connsiteX3" fmla="*/ 1041990 w 7527851"/>
                <a:gd name="connsiteY3" fmla="*/ 2509284 h 2764465"/>
                <a:gd name="connsiteX4" fmla="*/ 1467293 w 7527851"/>
                <a:gd name="connsiteY4" fmla="*/ 2105247 h 2764465"/>
                <a:gd name="connsiteX5" fmla="*/ 1871330 w 7527851"/>
                <a:gd name="connsiteY5" fmla="*/ 2158410 h 2764465"/>
                <a:gd name="connsiteX6" fmla="*/ 2158409 w 7527851"/>
                <a:gd name="connsiteY6" fmla="*/ 2030819 h 2764465"/>
                <a:gd name="connsiteX7" fmla="*/ 2509283 w 7527851"/>
                <a:gd name="connsiteY7" fmla="*/ 2115879 h 2764465"/>
                <a:gd name="connsiteX8" fmla="*/ 3083441 w 7527851"/>
                <a:gd name="connsiteY8" fmla="*/ 1573619 h 2764465"/>
                <a:gd name="connsiteX9" fmla="*/ 3561906 w 7527851"/>
                <a:gd name="connsiteY9" fmla="*/ 1573619 h 2764465"/>
                <a:gd name="connsiteX10" fmla="*/ 3881958 w 7527851"/>
                <a:gd name="connsiteY10" fmla="*/ 1226860 h 2764465"/>
                <a:gd name="connsiteX11" fmla="*/ 4274288 w 7527851"/>
                <a:gd name="connsiteY11" fmla="*/ 1339703 h 2764465"/>
                <a:gd name="connsiteX12" fmla="*/ 4689138 w 7527851"/>
                <a:gd name="connsiteY12" fmla="*/ 959598 h 2764465"/>
                <a:gd name="connsiteX13" fmla="*/ 5114260 w 7527851"/>
                <a:gd name="connsiteY13" fmla="*/ 978196 h 2764465"/>
                <a:gd name="connsiteX14" fmla="*/ 5486847 w 7527851"/>
                <a:gd name="connsiteY14" fmla="*/ 488374 h 2764465"/>
                <a:gd name="connsiteX15" fmla="*/ 6039293 w 7527851"/>
                <a:gd name="connsiteY15" fmla="*/ 478465 h 2764465"/>
                <a:gd name="connsiteX16" fmla="*/ 6432697 w 7527851"/>
                <a:gd name="connsiteY16" fmla="*/ 255182 h 2764465"/>
                <a:gd name="connsiteX17" fmla="*/ 6719776 w 7527851"/>
                <a:gd name="connsiteY17" fmla="*/ 457200 h 2764465"/>
                <a:gd name="connsiteX18" fmla="*/ 7060018 w 7527851"/>
                <a:gd name="connsiteY18" fmla="*/ 170121 h 2764465"/>
                <a:gd name="connsiteX19" fmla="*/ 7527851 w 7527851"/>
                <a:gd name="connsiteY19" fmla="*/ 0 h 2764465"/>
                <a:gd name="connsiteX20" fmla="*/ 7527851 w 7527851"/>
                <a:gd name="connsiteY20" fmla="*/ 2764465 h 2764465"/>
                <a:gd name="connsiteX21" fmla="*/ 0 w 7527851"/>
                <a:gd name="connsiteY21" fmla="*/ 2764465 h 2764465"/>
                <a:gd name="connsiteX0" fmla="*/ 0 w 7527851"/>
                <a:gd name="connsiteY0" fmla="*/ 2764465 h 2764465"/>
                <a:gd name="connsiteX1" fmla="*/ 499730 w 7527851"/>
                <a:gd name="connsiteY1" fmla="*/ 2626242 h 2764465"/>
                <a:gd name="connsiteX2" fmla="*/ 776176 w 7527851"/>
                <a:gd name="connsiteY2" fmla="*/ 2413591 h 2764465"/>
                <a:gd name="connsiteX3" fmla="*/ 1041990 w 7527851"/>
                <a:gd name="connsiteY3" fmla="*/ 2509284 h 2764465"/>
                <a:gd name="connsiteX4" fmla="*/ 1467293 w 7527851"/>
                <a:gd name="connsiteY4" fmla="*/ 2105247 h 2764465"/>
                <a:gd name="connsiteX5" fmla="*/ 1871330 w 7527851"/>
                <a:gd name="connsiteY5" fmla="*/ 2158410 h 2764465"/>
                <a:gd name="connsiteX6" fmla="*/ 2158409 w 7527851"/>
                <a:gd name="connsiteY6" fmla="*/ 2030819 h 2764465"/>
                <a:gd name="connsiteX7" fmla="*/ 2509283 w 7527851"/>
                <a:gd name="connsiteY7" fmla="*/ 2115879 h 2764465"/>
                <a:gd name="connsiteX8" fmla="*/ 3083441 w 7527851"/>
                <a:gd name="connsiteY8" fmla="*/ 1573619 h 2764465"/>
                <a:gd name="connsiteX9" fmla="*/ 3561906 w 7527851"/>
                <a:gd name="connsiteY9" fmla="*/ 1573619 h 2764465"/>
                <a:gd name="connsiteX10" fmla="*/ 3881958 w 7527851"/>
                <a:gd name="connsiteY10" fmla="*/ 1226860 h 2764465"/>
                <a:gd name="connsiteX11" fmla="*/ 4274288 w 7527851"/>
                <a:gd name="connsiteY11" fmla="*/ 1339703 h 2764465"/>
                <a:gd name="connsiteX12" fmla="*/ 4689138 w 7527851"/>
                <a:gd name="connsiteY12" fmla="*/ 959598 h 2764465"/>
                <a:gd name="connsiteX13" fmla="*/ 5114260 w 7527851"/>
                <a:gd name="connsiteY13" fmla="*/ 978196 h 2764465"/>
                <a:gd name="connsiteX14" fmla="*/ 5486847 w 7527851"/>
                <a:gd name="connsiteY14" fmla="*/ 488374 h 2764465"/>
                <a:gd name="connsiteX15" fmla="*/ 5986579 w 7527851"/>
                <a:gd name="connsiteY15" fmla="*/ 488374 h 2764465"/>
                <a:gd name="connsiteX16" fmla="*/ 6432697 w 7527851"/>
                <a:gd name="connsiteY16" fmla="*/ 255182 h 2764465"/>
                <a:gd name="connsiteX17" fmla="*/ 6719776 w 7527851"/>
                <a:gd name="connsiteY17" fmla="*/ 457200 h 2764465"/>
                <a:gd name="connsiteX18" fmla="*/ 7060018 w 7527851"/>
                <a:gd name="connsiteY18" fmla="*/ 170121 h 2764465"/>
                <a:gd name="connsiteX19" fmla="*/ 7527851 w 7527851"/>
                <a:gd name="connsiteY19" fmla="*/ 0 h 2764465"/>
                <a:gd name="connsiteX20" fmla="*/ 7527851 w 7527851"/>
                <a:gd name="connsiteY20" fmla="*/ 2764465 h 2764465"/>
                <a:gd name="connsiteX21" fmla="*/ 0 w 7527851"/>
                <a:gd name="connsiteY21" fmla="*/ 2764465 h 2764465"/>
                <a:gd name="connsiteX0" fmla="*/ 0 w 7527851"/>
                <a:gd name="connsiteY0" fmla="*/ 2764465 h 2764465"/>
                <a:gd name="connsiteX1" fmla="*/ 499730 w 7527851"/>
                <a:gd name="connsiteY1" fmla="*/ 2626242 h 2764465"/>
                <a:gd name="connsiteX2" fmla="*/ 776176 w 7527851"/>
                <a:gd name="connsiteY2" fmla="*/ 2413591 h 2764465"/>
                <a:gd name="connsiteX3" fmla="*/ 1041990 w 7527851"/>
                <a:gd name="connsiteY3" fmla="*/ 2509284 h 2764465"/>
                <a:gd name="connsiteX4" fmla="*/ 1467293 w 7527851"/>
                <a:gd name="connsiteY4" fmla="*/ 2105247 h 2764465"/>
                <a:gd name="connsiteX5" fmla="*/ 1871330 w 7527851"/>
                <a:gd name="connsiteY5" fmla="*/ 2158410 h 2764465"/>
                <a:gd name="connsiteX6" fmla="*/ 2158409 w 7527851"/>
                <a:gd name="connsiteY6" fmla="*/ 2030819 h 2764465"/>
                <a:gd name="connsiteX7" fmla="*/ 2509283 w 7527851"/>
                <a:gd name="connsiteY7" fmla="*/ 2115879 h 2764465"/>
                <a:gd name="connsiteX8" fmla="*/ 3083441 w 7527851"/>
                <a:gd name="connsiteY8" fmla="*/ 1573619 h 2764465"/>
                <a:gd name="connsiteX9" fmla="*/ 3561906 w 7527851"/>
                <a:gd name="connsiteY9" fmla="*/ 1573619 h 2764465"/>
                <a:gd name="connsiteX10" fmla="*/ 3881958 w 7527851"/>
                <a:gd name="connsiteY10" fmla="*/ 1226860 h 2764465"/>
                <a:gd name="connsiteX11" fmla="*/ 4274288 w 7527851"/>
                <a:gd name="connsiteY11" fmla="*/ 1339703 h 2764465"/>
                <a:gd name="connsiteX12" fmla="*/ 4689138 w 7527851"/>
                <a:gd name="connsiteY12" fmla="*/ 959598 h 2764465"/>
                <a:gd name="connsiteX13" fmla="*/ 5114260 w 7527851"/>
                <a:gd name="connsiteY13" fmla="*/ 978196 h 2764465"/>
                <a:gd name="connsiteX14" fmla="*/ 5486847 w 7527851"/>
                <a:gd name="connsiteY14" fmla="*/ 488374 h 2764465"/>
                <a:gd name="connsiteX15" fmla="*/ 5986579 w 7527851"/>
                <a:gd name="connsiteY15" fmla="*/ 488374 h 2764465"/>
                <a:gd name="connsiteX16" fmla="*/ 6369439 w 7527851"/>
                <a:gd name="connsiteY16" fmla="*/ 265091 h 2764465"/>
                <a:gd name="connsiteX17" fmla="*/ 6719776 w 7527851"/>
                <a:gd name="connsiteY17" fmla="*/ 457200 h 2764465"/>
                <a:gd name="connsiteX18" fmla="*/ 7060018 w 7527851"/>
                <a:gd name="connsiteY18" fmla="*/ 170121 h 2764465"/>
                <a:gd name="connsiteX19" fmla="*/ 7527851 w 7527851"/>
                <a:gd name="connsiteY19" fmla="*/ 0 h 2764465"/>
                <a:gd name="connsiteX20" fmla="*/ 7527851 w 7527851"/>
                <a:gd name="connsiteY20" fmla="*/ 2764465 h 2764465"/>
                <a:gd name="connsiteX21" fmla="*/ 0 w 7527851"/>
                <a:gd name="connsiteY21" fmla="*/ 2764465 h 2764465"/>
                <a:gd name="connsiteX0" fmla="*/ 0 w 7527851"/>
                <a:gd name="connsiteY0" fmla="*/ 2764465 h 2764465"/>
                <a:gd name="connsiteX1" fmla="*/ 499730 w 7527851"/>
                <a:gd name="connsiteY1" fmla="*/ 2626242 h 2764465"/>
                <a:gd name="connsiteX2" fmla="*/ 776176 w 7527851"/>
                <a:gd name="connsiteY2" fmla="*/ 2413591 h 2764465"/>
                <a:gd name="connsiteX3" fmla="*/ 1041990 w 7527851"/>
                <a:gd name="connsiteY3" fmla="*/ 2509284 h 2764465"/>
                <a:gd name="connsiteX4" fmla="*/ 1404035 w 7527851"/>
                <a:gd name="connsiteY4" fmla="*/ 2085430 h 2764465"/>
                <a:gd name="connsiteX5" fmla="*/ 1871330 w 7527851"/>
                <a:gd name="connsiteY5" fmla="*/ 2158410 h 2764465"/>
                <a:gd name="connsiteX6" fmla="*/ 2158409 w 7527851"/>
                <a:gd name="connsiteY6" fmla="*/ 2030819 h 2764465"/>
                <a:gd name="connsiteX7" fmla="*/ 2509283 w 7527851"/>
                <a:gd name="connsiteY7" fmla="*/ 2115879 h 2764465"/>
                <a:gd name="connsiteX8" fmla="*/ 3083441 w 7527851"/>
                <a:gd name="connsiteY8" fmla="*/ 1573619 h 2764465"/>
                <a:gd name="connsiteX9" fmla="*/ 3561906 w 7527851"/>
                <a:gd name="connsiteY9" fmla="*/ 1573619 h 2764465"/>
                <a:gd name="connsiteX10" fmla="*/ 3881958 w 7527851"/>
                <a:gd name="connsiteY10" fmla="*/ 1226860 h 2764465"/>
                <a:gd name="connsiteX11" fmla="*/ 4274288 w 7527851"/>
                <a:gd name="connsiteY11" fmla="*/ 1339703 h 2764465"/>
                <a:gd name="connsiteX12" fmla="*/ 4689138 w 7527851"/>
                <a:gd name="connsiteY12" fmla="*/ 959598 h 2764465"/>
                <a:gd name="connsiteX13" fmla="*/ 5114260 w 7527851"/>
                <a:gd name="connsiteY13" fmla="*/ 978196 h 2764465"/>
                <a:gd name="connsiteX14" fmla="*/ 5486847 w 7527851"/>
                <a:gd name="connsiteY14" fmla="*/ 488374 h 2764465"/>
                <a:gd name="connsiteX15" fmla="*/ 5986579 w 7527851"/>
                <a:gd name="connsiteY15" fmla="*/ 488374 h 2764465"/>
                <a:gd name="connsiteX16" fmla="*/ 6369439 w 7527851"/>
                <a:gd name="connsiteY16" fmla="*/ 265091 h 2764465"/>
                <a:gd name="connsiteX17" fmla="*/ 6719776 w 7527851"/>
                <a:gd name="connsiteY17" fmla="*/ 457200 h 2764465"/>
                <a:gd name="connsiteX18" fmla="*/ 7060018 w 7527851"/>
                <a:gd name="connsiteY18" fmla="*/ 170121 h 2764465"/>
                <a:gd name="connsiteX19" fmla="*/ 7527851 w 7527851"/>
                <a:gd name="connsiteY19" fmla="*/ 0 h 2764465"/>
                <a:gd name="connsiteX20" fmla="*/ 7527851 w 7527851"/>
                <a:gd name="connsiteY20" fmla="*/ 2764465 h 2764465"/>
                <a:gd name="connsiteX21" fmla="*/ 0 w 7527851"/>
                <a:gd name="connsiteY21" fmla="*/ 2764465 h 2764465"/>
                <a:gd name="connsiteX0" fmla="*/ 0 w 7527851"/>
                <a:gd name="connsiteY0" fmla="*/ 2764465 h 2764465"/>
                <a:gd name="connsiteX1" fmla="*/ 499730 w 7527851"/>
                <a:gd name="connsiteY1" fmla="*/ 2626242 h 2764465"/>
                <a:gd name="connsiteX2" fmla="*/ 776176 w 7527851"/>
                <a:gd name="connsiteY2" fmla="*/ 2413591 h 2764465"/>
                <a:gd name="connsiteX3" fmla="*/ 1041990 w 7527851"/>
                <a:gd name="connsiteY3" fmla="*/ 2509284 h 2764465"/>
                <a:gd name="connsiteX4" fmla="*/ 1404035 w 7527851"/>
                <a:gd name="connsiteY4" fmla="*/ 2085430 h 2764465"/>
                <a:gd name="connsiteX5" fmla="*/ 1871330 w 7527851"/>
                <a:gd name="connsiteY5" fmla="*/ 2158410 h 2764465"/>
                <a:gd name="connsiteX6" fmla="*/ 2158409 w 7527851"/>
                <a:gd name="connsiteY6" fmla="*/ 2030819 h 2764465"/>
                <a:gd name="connsiteX7" fmla="*/ 2614713 w 7527851"/>
                <a:gd name="connsiteY7" fmla="*/ 2115879 h 2764465"/>
                <a:gd name="connsiteX8" fmla="*/ 3083441 w 7527851"/>
                <a:gd name="connsiteY8" fmla="*/ 1573619 h 2764465"/>
                <a:gd name="connsiteX9" fmla="*/ 3561906 w 7527851"/>
                <a:gd name="connsiteY9" fmla="*/ 1573619 h 2764465"/>
                <a:gd name="connsiteX10" fmla="*/ 3881958 w 7527851"/>
                <a:gd name="connsiteY10" fmla="*/ 1226860 h 2764465"/>
                <a:gd name="connsiteX11" fmla="*/ 4274288 w 7527851"/>
                <a:gd name="connsiteY11" fmla="*/ 1339703 h 2764465"/>
                <a:gd name="connsiteX12" fmla="*/ 4689138 w 7527851"/>
                <a:gd name="connsiteY12" fmla="*/ 959598 h 2764465"/>
                <a:gd name="connsiteX13" fmla="*/ 5114260 w 7527851"/>
                <a:gd name="connsiteY13" fmla="*/ 978196 h 2764465"/>
                <a:gd name="connsiteX14" fmla="*/ 5486847 w 7527851"/>
                <a:gd name="connsiteY14" fmla="*/ 488374 h 2764465"/>
                <a:gd name="connsiteX15" fmla="*/ 5986579 w 7527851"/>
                <a:gd name="connsiteY15" fmla="*/ 488374 h 2764465"/>
                <a:gd name="connsiteX16" fmla="*/ 6369439 w 7527851"/>
                <a:gd name="connsiteY16" fmla="*/ 265091 h 2764465"/>
                <a:gd name="connsiteX17" fmla="*/ 6719776 w 7527851"/>
                <a:gd name="connsiteY17" fmla="*/ 457200 h 2764465"/>
                <a:gd name="connsiteX18" fmla="*/ 7060018 w 7527851"/>
                <a:gd name="connsiteY18" fmla="*/ 170121 h 2764465"/>
                <a:gd name="connsiteX19" fmla="*/ 7527851 w 7527851"/>
                <a:gd name="connsiteY19" fmla="*/ 0 h 2764465"/>
                <a:gd name="connsiteX20" fmla="*/ 7527851 w 7527851"/>
                <a:gd name="connsiteY20" fmla="*/ 2764465 h 2764465"/>
                <a:gd name="connsiteX21" fmla="*/ 0 w 7527851"/>
                <a:gd name="connsiteY21" fmla="*/ 2764465 h 2764465"/>
                <a:gd name="connsiteX0" fmla="*/ 0 w 7527851"/>
                <a:gd name="connsiteY0" fmla="*/ 2764465 h 2764465"/>
                <a:gd name="connsiteX1" fmla="*/ 499730 w 7527851"/>
                <a:gd name="connsiteY1" fmla="*/ 2626242 h 2764465"/>
                <a:gd name="connsiteX2" fmla="*/ 776176 w 7527851"/>
                <a:gd name="connsiteY2" fmla="*/ 2413591 h 2764465"/>
                <a:gd name="connsiteX3" fmla="*/ 1041990 w 7527851"/>
                <a:gd name="connsiteY3" fmla="*/ 2509284 h 2764465"/>
                <a:gd name="connsiteX4" fmla="*/ 1404035 w 7527851"/>
                <a:gd name="connsiteY4" fmla="*/ 2085430 h 2764465"/>
                <a:gd name="connsiteX5" fmla="*/ 1871330 w 7527851"/>
                <a:gd name="connsiteY5" fmla="*/ 2158410 h 2764465"/>
                <a:gd name="connsiteX6" fmla="*/ 2242754 w 7527851"/>
                <a:gd name="connsiteY6" fmla="*/ 2040727 h 2764465"/>
                <a:gd name="connsiteX7" fmla="*/ 2614713 w 7527851"/>
                <a:gd name="connsiteY7" fmla="*/ 2115879 h 2764465"/>
                <a:gd name="connsiteX8" fmla="*/ 3083441 w 7527851"/>
                <a:gd name="connsiteY8" fmla="*/ 1573619 h 2764465"/>
                <a:gd name="connsiteX9" fmla="*/ 3561906 w 7527851"/>
                <a:gd name="connsiteY9" fmla="*/ 1573619 h 2764465"/>
                <a:gd name="connsiteX10" fmla="*/ 3881958 w 7527851"/>
                <a:gd name="connsiteY10" fmla="*/ 1226860 h 2764465"/>
                <a:gd name="connsiteX11" fmla="*/ 4274288 w 7527851"/>
                <a:gd name="connsiteY11" fmla="*/ 1339703 h 2764465"/>
                <a:gd name="connsiteX12" fmla="*/ 4689138 w 7527851"/>
                <a:gd name="connsiteY12" fmla="*/ 959598 h 2764465"/>
                <a:gd name="connsiteX13" fmla="*/ 5114260 w 7527851"/>
                <a:gd name="connsiteY13" fmla="*/ 978196 h 2764465"/>
                <a:gd name="connsiteX14" fmla="*/ 5486847 w 7527851"/>
                <a:gd name="connsiteY14" fmla="*/ 488374 h 2764465"/>
                <a:gd name="connsiteX15" fmla="*/ 5986579 w 7527851"/>
                <a:gd name="connsiteY15" fmla="*/ 488374 h 2764465"/>
                <a:gd name="connsiteX16" fmla="*/ 6369439 w 7527851"/>
                <a:gd name="connsiteY16" fmla="*/ 265091 h 2764465"/>
                <a:gd name="connsiteX17" fmla="*/ 6719776 w 7527851"/>
                <a:gd name="connsiteY17" fmla="*/ 457200 h 2764465"/>
                <a:gd name="connsiteX18" fmla="*/ 7060018 w 7527851"/>
                <a:gd name="connsiteY18" fmla="*/ 170121 h 2764465"/>
                <a:gd name="connsiteX19" fmla="*/ 7527851 w 7527851"/>
                <a:gd name="connsiteY19" fmla="*/ 0 h 2764465"/>
                <a:gd name="connsiteX20" fmla="*/ 7527851 w 7527851"/>
                <a:gd name="connsiteY20" fmla="*/ 2764465 h 2764465"/>
                <a:gd name="connsiteX21" fmla="*/ 0 w 7527851"/>
                <a:gd name="connsiteY21" fmla="*/ 2764465 h 276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27851" h="2764465">
                  <a:moveTo>
                    <a:pt x="0" y="2764465"/>
                  </a:moveTo>
                  <a:lnTo>
                    <a:pt x="499730" y="2626242"/>
                  </a:lnTo>
                  <a:lnTo>
                    <a:pt x="776176" y="2413591"/>
                  </a:lnTo>
                  <a:lnTo>
                    <a:pt x="1041990" y="2509284"/>
                  </a:lnTo>
                  <a:lnTo>
                    <a:pt x="1404035" y="2085430"/>
                  </a:lnTo>
                  <a:lnTo>
                    <a:pt x="1871330" y="2158410"/>
                  </a:lnTo>
                  <a:lnTo>
                    <a:pt x="2242754" y="2040727"/>
                  </a:lnTo>
                  <a:lnTo>
                    <a:pt x="2614713" y="2115879"/>
                  </a:lnTo>
                  <a:lnTo>
                    <a:pt x="3083441" y="1573619"/>
                  </a:lnTo>
                  <a:lnTo>
                    <a:pt x="3561906" y="1573619"/>
                  </a:lnTo>
                  <a:lnTo>
                    <a:pt x="3881958" y="1226860"/>
                  </a:lnTo>
                  <a:lnTo>
                    <a:pt x="4274288" y="1339703"/>
                  </a:lnTo>
                  <a:lnTo>
                    <a:pt x="4689138" y="959598"/>
                  </a:lnTo>
                  <a:lnTo>
                    <a:pt x="5114260" y="978196"/>
                  </a:lnTo>
                  <a:lnTo>
                    <a:pt x="5486847" y="488374"/>
                  </a:lnTo>
                  <a:lnTo>
                    <a:pt x="5986579" y="488374"/>
                  </a:lnTo>
                  <a:lnTo>
                    <a:pt x="6369439" y="265091"/>
                  </a:lnTo>
                  <a:lnTo>
                    <a:pt x="6719776" y="457200"/>
                  </a:lnTo>
                  <a:lnTo>
                    <a:pt x="7060018" y="170121"/>
                  </a:lnTo>
                  <a:lnTo>
                    <a:pt x="7527851" y="0"/>
                  </a:lnTo>
                  <a:lnTo>
                    <a:pt x="7527851" y="2764465"/>
                  </a:lnTo>
                  <a:lnTo>
                    <a:pt x="0" y="2764465"/>
                  </a:lnTo>
                  <a:close/>
                </a:path>
              </a:pathLst>
            </a:cu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rgbClr val="00AAC6"/>
                </a:solidFill>
                <a:latin typeface="Oswald" panose="02000506000000020004" pitchFamily="2" charset="0"/>
              </a:endParaRPr>
            </a:p>
          </p:txBody>
        </p:sp>
      </p:grpSp>
      <p:sp>
        <p:nvSpPr>
          <p:cNvPr id="35" name="TextBox 34">
            <a:extLst>
              <a:ext uri="{FF2B5EF4-FFF2-40B4-BE49-F238E27FC236}">
                <a16:creationId xmlns:a16="http://schemas.microsoft.com/office/drawing/2014/main" id="{4AC236B4-1F26-7C2F-E68D-C4F638EE3921}"/>
              </a:ext>
            </a:extLst>
          </p:cNvPr>
          <p:cNvSpPr txBox="1"/>
          <p:nvPr/>
        </p:nvSpPr>
        <p:spPr>
          <a:xfrm>
            <a:off x="3453802" y="1214835"/>
            <a:ext cx="1637692" cy="379656"/>
          </a:xfrm>
          <a:prstGeom prst="rect">
            <a:avLst/>
          </a:prstGeom>
          <a:noFill/>
        </p:spPr>
        <p:txBody>
          <a:bodyPr wrap="none" rtlCol="0">
            <a:spAutoFit/>
          </a:bodyPr>
          <a:lstStyle/>
          <a:p>
            <a:pPr defTabSz="609570"/>
            <a:r>
              <a:rPr lang="en-US" sz="1867" b="1">
                <a:solidFill>
                  <a:srgbClr val="2A2C2C"/>
                </a:solidFill>
                <a:latin typeface="Arial" panose="020B0604020202020204" pitchFamily="34" charset="0"/>
                <a:cs typeface="Arial" panose="020B0604020202020204" pitchFamily="34" charset="0"/>
              </a:rPr>
              <a:t>HSA balance</a:t>
            </a:r>
          </a:p>
        </p:txBody>
      </p:sp>
      <p:sp>
        <p:nvSpPr>
          <p:cNvPr id="22" name="TextBox 21">
            <a:extLst>
              <a:ext uri="{FF2B5EF4-FFF2-40B4-BE49-F238E27FC236}">
                <a16:creationId xmlns:a16="http://schemas.microsoft.com/office/drawing/2014/main" id="{03262780-FF9B-4217-8CBF-D442BB07F9FD}"/>
              </a:ext>
            </a:extLst>
          </p:cNvPr>
          <p:cNvSpPr txBox="1"/>
          <p:nvPr/>
        </p:nvSpPr>
        <p:spPr>
          <a:xfrm>
            <a:off x="4188056" y="6439753"/>
            <a:ext cx="3381054" cy="331245"/>
          </a:xfrm>
          <a:prstGeom prst="rect">
            <a:avLst/>
          </a:prstGeom>
          <a:noFill/>
        </p:spPr>
        <p:txBody>
          <a:bodyPr wrap="none" rtlCol="0">
            <a:spAutoFit/>
          </a:bodyPr>
          <a:lstStyle/>
          <a:p>
            <a:pPr defTabSz="609570">
              <a:lnSpc>
                <a:spcPct val="130000"/>
              </a:lnSpc>
              <a:spcAft>
                <a:spcPts val="800"/>
              </a:spcAft>
            </a:pPr>
            <a:r>
              <a:rPr lang="en-US" sz="1067">
                <a:solidFill>
                  <a:srgbClr val="2A2C2C"/>
                </a:solidFill>
                <a:latin typeface="Segoe UI" panose="020B0502040204020203" pitchFamily="34" charset="0"/>
              </a:rPr>
              <a:t>The examples used are for illustrative purposes only.</a:t>
            </a:r>
            <a:r>
              <a:rPr lang="en-US" sz="1333">
                <a:solidFill>
                  <a:srgbClr val="2A2C2C"/>
                </a:solidFill>
                <a:latin typeface="Segoe UI" panose="020B0502040204020203" pitchFamily="34" charset="0"/>
              </a:rPr>
              <a:t> </a:t>
            </a:r>
            <a:endParaRPr lang="en-US" sz="1333">
              <a:solidFill>
                <a:srgbClr val="2A2C2C"/>
              </a:solidFill>
              <a:latin typeface="Arial" panose="020B0604020202020204" pitchFamily="34" charset="0"/>
            </a:endParaRPr>
          </a:p>
        </p:txBody>
      </p:sp>
    </p:spTree>
    <p:extLst>
      <p:ext uri="{BB962C8B-B14F-4D97-AF65-F5344CB8AC3E}">
        <p14:creationId xmlns:p14="http://schemas.microsoft.com/office/powerpoint/2010/main" val="3789927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C10CC98-C846-1E41-8E93-8578D65381C9}"/>
              </a:ext>
            </a:extLst>
          </p:cNvPr>
          <p:cNvSpPr/>
          <p:nvPr/>
        </p:nvSpPr>
        <p:spPr>
          <a:xfrm>
            <a:off x="-1917" y="5971874"/>
            <a:ext cx="12195833" cy="90481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AC6"/>
              </a:solidFill>
            </a:endParaRPr>
          </a:p>
        </p:txBody>
      </p:sp>
      <p:sp>
        <p:nvSpPr>
          <p:cNvPr id="6" name="Title 5">
            <a:extLst>
              <a:ext uri="{FF2B5EF4-FFF2-40B4-BE49-F238E27FC236}">
                <a16:creationId xmlns:a16="http://schemas.microsoft.com/office/drawing/2014/main" id="{60D1CBE4-91BE-0DF5-4808-EB8E822094DC}"/>
              </a:ext>
            </a:extLst>
          </p:cNvPr>
          <p:cNvSpPr>
            <a:spLocks noGrp="1"/>
          </p:cNvSpPr>
          <p:nvPr>
            <p:ph type="title"/>
          </p:nvPr>
        </p:nvSpPr>
        <p:spPr>
          <a:xfrm>
            <a:off x="853442" y="365762"/>
            <a:ext cx="11163564" cy="572721"/>
          </a:xfrm>
        </p:spPr>
        <p:txBody>
          <a:bodyPr/>
          <a:lstStyle/>
          <a:p>
            <a:r>
              <a:rPr lang="en-US" sz="3600">
                <a:solidFill>
                  <a:srgbClr val="592C82"/>
                </a:solidFill>
                <a:latin typeface="Arial" panose="020B0604020202020204" pitchFamily="34" charset="0"/>
                <a:cs typeface="Arial" panose="020B0604020202020204" pitchFamily="34" charset="0"/>
              </a:rPr>
              <a:t>Tax-free spending on qualified medical expenses </a:t>
            </a:r>
            <a:endParaRPr lang="en-US" sz="360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A5C47911-687E-BCCC-C330-D0086626C9F0}"/>
              </a:ext>
            </a:extLst>
          </p:cNvPr>
          <p:cNvSpPr txBox="1"/>
          <p:nvPr/>
        </p:nvSpPr>
        <p:spPr>
          <a:xfrm>
            <a:off x="850505" y="5971840"/>
            <a:ext cx="4658264" cy="687624"/>
          </a:xfrm>
          <a:prstGeom prst="rect">
            <a:avLst/>
          </a:prstGeom>
          <a:noFill/>
        </p:spPr>
        <p:txBody>
          <a:bodyPr wrap="square" lIns="121920" tIns="60960" rIns="121920" bIns="60960" rtlCol="0" anchor="t">
            <a:spAutoFit/>
          </a:bodyPr>
          <a:lstStyle/>
          <a:p>
            <a:pPr defTabSz="609570">
              <a:lnSpc>
                <a:spcPts val="5147"/>
              </a:lnSpc>
              <a:spcAft>
                <a:spcPts val="2400"/>
              </a:spcAft>
              <a:defRPr/>
            </a:pPr>
            <a:r>
              <a:rPr lang="en-US" sz="2400">
                <a:solidFill>
                  <a:srgbClr val="007F93"/>
                </a:solidFill>
                <a:latin typeface="Arial" panose="020B0604020202020204" pitchFamily="34" charset="0"/>
                <a:cs typeface="Arial" panose="020B0604020202020204" pitchFamily="34" charset="0"/>
              </a:rPr>
              <a:t>HealthEquity.com/</a:t>
            </a:r>
            <a:r>
              <a:rPr lang="en-US" sz="2400" err="1">
                <a:solidFill>
                  <a:srgbClr val="007F93"/>
                </a:solidFill>
                <a:latin typeface="Arial" panose="020B0604020202020204" pitchFamily="34" charset="0"/>
                <a:cs typeface="Arial" panose="020B0604020202020204" pitchFamily="34" charset="0"/>
              </a:rPr>
              <a:t>hsa-qme</a:t>
            </a:r>
            <a:endParaRPr lang="en-US" sz="2400">
              <a:solidFill>
                <a:srgbClr val="007F93"/>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FF97B27C-01B4-0786-88E8-13D1688EECB7}"/>
              </a:ext>
            </a:extLst>
          </p:cNvPr>
          <p:cNvGrpSpPr/>
          <p:nvPr/>
        </p:nvGrpSpPr>
        <p:grpSpPr>
          <a:xfrm>
            <a:off x="1584380" y="1323203"/>
            <a:ext cx="2418785" cy="1753255"/>
            <a:chOff x="1447003" y="1272871"/>
            <a:chExt cx="2418785" cy="1753254"/>
          </a:xfrm>
        </p:grpSpPr>
        <p:sp>
          <p:nvSpPr>
            <p:cNvPr id="11" name="Title 2">
              <a:extLst>
                <a:ext uri="{FF2B5EF4-FFF2-40B4-BE49-F238E27FC236}">
                  <a16:creationId xmlns:a16="http://schemas.microsoft.com/office/drawing/2014/main" id="{5D6A1924-8626-D5DA-E00B-D2A92EEC1716}"/>
                </a:ext>
              </a:extLst>
            </p:cNvPr>
            <p:cNvSpPr txBox="1">
              <a:spLocks/>
            </p:cNvSpPr>
            <p:nvPr/>
          </p:nvSpPr>
          <p:spPr>
            <a:xfrm>
              <a:off x="1461288" y="1272871"/>
              <a:ext cx="2404500" cy="615553"/>
            </a:xfrm>
            <a:prstGeom prst="rect">
              <a:avLst/>
            </a:prstGeom>
            <a:noFill/>
          </p:spPr>
          <p:txBody>
            <a:bodyPr vert="horz" wrap="square" lIns="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defTabSz="609570">
                <a:defRPr/>
              </a:pPr>
              <a:r>
                <a:rPr lang="en-US" sz="2400" b="0">
                  <a:solidFill>
                    <a:srgbClr val="007F93"/>
                  </a:solidFill>
                  <a:latin typeface="Arial" panose="020B0604020202020204" pitchFamily="34" charset="0"/>
                  <a:cs typeface="Arial" panose="020B0604020202020204" pitchFamily="34" charset="0"/>
                </a:rPr>
                <a:t>Medical care </a:t>
              </a:r>
            </a:p>
          </p:txBody>
        </p:sp>
        <p:sp>
          <p:nvSpPr>
            <p:cNvPr id="13" name="Content Placeholder 3">
              <a:extLst>
                <a:ext uri="{FF2B5EF4-FFF2-40B4-BE49-F238E27FC236}">
                  <a16:creationId xmlns:a16="http://schemas.microsoft.com/office/drawing/2014/main" id="{E02FDE33-DFDA-DAAA-5CD6-D10EA1D84743}"/>
                </a:ext>
              </a:extLst>
            </p:cNvPr>
            <p:cNvSpPr txBox="1">
              <a:spLocks/>
            </p:cNvSpPr>
            <p:nvPr/>
          </p:nvSpPr>
          <p:spPr>
            <a:xfrm>
              <a:off x="1447003" y="1809569"/>
              <a:ext cx="2263461" cy="1216556"/>
            </a:xfrm>
            <a:prstGeom prst="rect">
              <a:avLst/>
            </a:prstGeom>
          </p:spPr>
          <p:txBody>
            <a:bodyPr vert="horz" lIns="0" tIns="60960" rIns="0" bIns="60960" numCol="1" rtlCol="0" anchor="t">
              <a:noAutofit/>
            </a:bodyPr>
            <a:lstStyle>
              <a:lvl1pPr marL="264478" indent="-258128" algn="l" defTabSz="457200" rtl="0" eaLnBrk="1" latinLnBrk="0" hangingPunct="1">
                <a:spcBef>
                  <a:spcPts val="1000"/>
                </a:spcBef>
                <a:buFont typeface="Wingdings" pitchFamily="2" charset="2"/>
                <a:buChar char="§"/>
                <a:tabLst/>
                <a:defRPr sz="2000" b="0" i="0" kern="1200">
                  <a:solidFill>
                    <a:schemeClr val="tx1"/>
                  </a:solidFill>
                  <a:latin typeface="Helvetica Condensed" panose="020B0606020202030204" pitchFamily="34" charset="0"/>
                  <a:ea typeface="+mn-ea"/>
                  <a:cs typeface="+mn-cs"/>
                </a:defRPr>
              </a:lvl1pPr>
              <a:lvl2pPr marL="528955" indent="-264478" algn="l" defTabSz="457200" rtl="0" eaLnBrk="1" latinLnBrk="0" hangingPunct="1">
                <a:spcBef>
                  <a:spcPts val="1000"/>
                </a:spcBef>
                <a:buFont typeface="Wingdings" pitchFamily="2" charset="2"/>
                <a:buChar char="§"/>
                <a:tabLst/>
                <a:defRPr sz="1800" b="0" i="0" kern="1200">
                  <a:solidFill>
                    <a:schemeClr val="tx1"/>
                  </a:solidFill>
                  <a:latin typeface="Helvetica Condensed" panose="020B0606020202030204" pitchFamily="34" charset="0"/>
                  <a:ea typeface="+mn-ea"/>
                  <a:cs typeface="+mn-cs"/>
                </a:defRPr>
              </a:lvl2pPr>
              <a:lvl3pPr marL="822960" indent="-265176" algn="l" defTabSz="457200" rtl="0" eaLnBrk="1" latinLnBrk="0" hangingPunct="1">
                <a:spcBef>
                  <a:spcPts val="1000"/>
                </a:spcBef>
                <a:buFont typeface="Wingdings" pitchFamily="2" charset="2"/>
                <a:buChar char="§"/>
                <a:tabLst/>
                <a:defRPr sz="1600" b="0" i="0" kern="1200">
                  <a:solidFill>
                    <a:schemeClr val="tx1"/>
                  </a:solidFill>
                  <a:latin typeface="Helvetica Condensed" panose="020B0606020202030204" pitchFamily="34" charset="0"/>
                  <a:ea typeface="+mn-ea"/>
                  <a:cs typeface="+mn-cs"/>
                </a:defRPr>
              </a:lvl3pPr>
              <a:lvl4pPr marL="1087438" indent="-264478" algn="l" defTabSz="457200" rtl="0" eaLnBrk="1" latinLnBrk="0" hangingPunct="1">
                <a:spcBef>
                  <a:spcPts val="1000"/>
                </a:spcBef>
                <a:buFont typeface="Wingdings" pitchFamily="2" charset="2"/>
                <a:buChar char="§"/>
                <a:tabLst/>
                <a:defRPr sz="1600" b="0" i="0" kern="1200">
                  <a:solidFill>
                    <a:schemeClr val="tx1"/>
                  </a:solidFill>
                  <a:latin typeface="Helvetica Condensed" panose="020B0606020202030204" pitchFamily="34" charset="0"/>
                  <a:ea typeface="+mn-ea"/>
                  <a:cs typeface="+mn-cs"/>
                </a:defRPr>
              </a:lvl4pPr>
              <a:lvl5pPr marL="1351915" indent="-264478" algn="l" defTabSz="457200" rtl="0" eaLnBrk="1" latinLnBrk="0" hangingPunct="1">
                <a:spcBef>
                  <a:spcPts val="1000"/>
                </a:spcBef>
                <a:buFont typeface="Wingdings" pitchFamily="2" charset="2"/>
                <a:buChar char="§"/>
                <a:tabLst/>
                <a:defRPr sz="1600" b="0" i="0" kern="1200">
                  <a:solidFill>
                    <a:schemeClr val="tx1"/>
                  </a:solidFill>
                  <a:latin typeface="Helvetica Condensed" panose="020B0606020202030204" pitchFamily="34" charset="0"/>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227965" indent="-213360" defTabSz="609570">
                <a:spcBef>
                  <a:spcPts val="0"/>
                </a:spcBef>
                <a:spcAft>
                  <a:spcPts val="800"/>
                </a:spcAft>
                <a:tabLst>
                  <a:tab pos="1661501" algn="l"/>
                </a:tabLst>
                <a:defRPr/>
              </a:pPr>
              <a:r>
                <a:rPr lang="en-US" sz="1400">
                  <a:latin typeface="Arial" panose="020B0604020202020204" pitchFamily="34" charset="0"/>
                  <a:cs typeface="Arial" panose="020B0604020202020204" pitchFamily="34" charset="0"/>
                </a:rPr>
                <a:t>Doctor visits</a:t>
              </a:r>
              <a:br>
                <a:rPr lang="en-US" sz="1400">
                  <a:latin typeface="Arial" panose="020B0604020202020204" pitchFamily="34" charset="0"/>
                  <a:cs typeface="Arial" panose="020B0604020202020204" pitchFamily="34" charset="0"/>
                </a:rPr>
              </a:br>
              <a:r>
                <a:rPr lang="en-US" sz="1400">
                  <a:latin typeface="Arial" panose="020B0604020202020204" pitchFamily="34" charset="0"/>
                  <a:cs typeface="Arial" panose="020B0604020202020204" pitchFamily="34" charset="0"/>
                </a:rPr>
                <a:t>and copays</a:t>
              </a:r>
            </a:p>
            <a:p>
              <a:pPr marL="227965" indent="-213360" defTabSz="609570">
                <a:spcBef>
                  <a:spcPts val="0"/>
                </a:spcBef>
                <a:spcAft>
                  <a:spcPts val="800"/>
                </a:spcAft>
                <a:tabLst>
                  <a:tab pos="1661501" algn="l"/>
                </a:tabLst>
                <a:defRPr/>
              </a:pPr>
              <a:r>
                <a:rPr lang="en-US" sz="1400">
                  <a:latin typeface="Arial" panose="020B0604020202020204" pitchFamily="34" charset="0"/>
                  <a:cs typeface="Arial" panose="020B0604020202020204" pitchFamily="34" charset="0"/>
                </a:rPr>
                <a:t>Hospital services </a:t>
              </a:r>
            </a:p>
            <a:p>
              <a:pPr marL="227965" indent="-213360" defTabSz="609570">
                <a:spcBef>
                  <a:spcPts val="0"/>
                </a:spcBef>
                <a:spcAft>
                  <a:spcPts val="800"/>
                </a:spcAft>
                <a:tabLst>
                  <a:tab pos="1661501" algn="l"/>
                </a:tabLst>
                <a:defRPr/>
              </a:pPr>
              <a:r>
                <a:rPr lang="en-US" sz="1400">
                  <a:latin typeface="Arial" panose="020B0604020202020204" pitchFamily="34" charset="0"/>
                  <a:cs typeface="Arial" panose="020B0604020202020204" pitchFamily="34" charset="0"/>
                </a:rPr>
                <a:t>Telehealth </a:t>
              </a:r>
            </a:p>
          </p:txBody>
        </p:sp>
      </p:grpSp>
      <p:grpSp>
        <p:nvGrpSpPr>
          <p:cNvPr id="14" name="Group 13">
            <a:extLst>
              <a:ext uri="{FF2B5EF4-FFF2-40B4-BE49-F238E27FC236}">
                <a16:creationId xmlns:a16="http://schemas.microsoft.com/office/drawing/2014/main" id="{46D56914-CA32-E803-8D91-307D1C91C1E0}"/>
              </a:ext>
            </a:extLst>
          </p:cNvPr>
          <p:cNvGrpSpPr/>
          <p:nvPr/>
        </p:nvGrpSpPr>
        <p:grpSpPr>
          <a:xfrm>
            <a:off x="5223835" y="1323203"/>
            <a:ext cx="2418785" cy="1753255"/>
            <a:chOff x="5333203" y="1272871"/>
            <a:chExt cx="2418785" cy="1753254"/>
          </a:xfrm>
        </p:grpSpPr>
        <p:sp>
          <p:nvSpPr>
            <p:cNvPr id="15" name="Title 2">
              <a:extLst>
                <a:ext uri="{FF2B5EF4-FFF2-40B4-BE49-F238E27FC236}">
                  <a16:creationId xmlns:a16="http://schemas.microsoft.com/office/drawing/2014/main" id="{7193CC92-2C87-3998-8658-6D1F4092141C}"/>
                </a:ext>
              </a:extLst>
            </p:cNvPr>
            <p:cNvSpPr txBox="1">
              <a:spLocks/>
            </p:cNvSpPr>
            <p:nvPr/>
          </p:nvSpPr>
          <p:spPr>
            <a:xfrm>
              <a:off x="5347488" y="1272871"/>
              <a:ext cx="2404500" cy="615553"/>
            </a:xfrm>
            <a:prstGeom prst="rect">
              <a:avLst/>
            </a:prstGeom>
            <a:noFill/>
          </p:spPr>
          <p:txBody>
            <a:bodyPr vert="horz" wrap="square" lIns="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defTabSz="609570">
                <a:defRPr/>
              </a:pPr>
              <a:r>
                <a:rPr lang="en-US" sz="2400" b="0">
                  <a:solidFill>
                    <a:srgbClr val="007A96"/>
                  </a:solidFill>
                  <a:latin typeface="Arial" panose="020B0604020202020204" pitchFamily="34" charset="0"/>
                  <a:cs typeface="Arial" panose="020B0604020202020204" pitchFamily="34" charset="0"/>
                </a:rPr>
                <a:t>Vision</a:t>
              </a:r>
            </a:p>
          </p:txBody>
        </p:sp>
        <p:sp>
          <p:nvSpPr>
            <p:cNvPr id="17" name="Content Placeholder 3">
              <a:extLst>
                <a:ext uri="{FF2B5EF4-FFF2-40B4-BE49-F238E27FC236}">
                  <a16:creationId xmlns:a16="http://schemas.microsoft.com/office/drawing/2014/main" id="{46265406-46B9-038E-767C-EE559254BF77}"/>
                </a:ext>
              </a:extLst>
            </p:cNvPr>
            <p:cNvSpPr txBox="1">
              <a:spLocks/>
            </p:cNvSpPr>
            <p:nvPr/>
          </p:nvSpPr>
          <p:spPr>
            <a:xfrm>
              <a:off x="5333203" y="1809569"/>
              <a:ext cx="2263461" cy="1216556"/>
            </a:xfrm>
            <a:prstGeom prst="rect">
              <a:avLst/>
            </a:prstGeom>
          </p:spPr>
          <p:txBody>
            <a:bodyPr vert="horz" lIns="0" tIns="60960" rIns="0" bIns="60960" numCol="1" rtlCol="0" anchor="t">
              <a:noAutofit/>
            </a:bodyPr>
            <a:lstStyle>
              <a:lvl1pPr marL="264478" indent="-258128" algn="l" defTabSz="457200" rtl="0" eaLnBrk="1" latinLnBrk="0" hangingPunct="1">
                <a:spcBef>
                  <a:spcPts val="1000"/>
                </a:spcBef>
                <a:buFont typeface="Wingdings" pitchFamily="2" charset="2"/>
                <a:buChar char="§"/>
                <a:tabLst/>
                <a:defRPr sz="2000" b="0" i="0" kern="1200">
                  <a:solidFill>
                    <a:schemeClr val="tx1"/>
                  </a:solidFill>
                  <a:latin typeface="Helvetica Condensed" panose="020B0606020202030204" pitchFamily="34" charset="0"/>
                  <a:ea typeface="+mn-ea"/>
                  <a:cs typeface="+mn-cs"/>
                </a:defRPr>
              </a:lvl1pPr>
              <a:lvl2pPr marL="528955" indent="-264478" algn="l" defTabSz="457200" rtl="0" eaLnBrk="1" latinLnBrk="0" hangingPunct="1">
                <a:spcBef>
                  <a:spcPts val="1000"/>
                </a:spcBef>
                <a:buFont typeface="Wingdings" pitchFamily="2" charset="2"/>
                <a:buChar char="§"/>
                <a:tabLst/>
                <a:defRPr sz="1800" b="0" i="0" kern="1200">
                  <a:solidFill>
                    <a:schemeClr val="tx1"/>
                  </a:solidFill>
                  <a:latin typeface="Helvetica Condensed" panose="020B0606020202030204" pitchFamily="34" charset="0"/>
                  <a:ea typeface="+mn-ea"/>
                  <a:cs typeface="+mn-cs"/>
                </a:defRPr>
              </a:lvl2pPr>
              <a:lvl3pPr marL="822960" indent="-265176" algn="l" defTabSz="457200" rtl="0" eaLnBrk="1" latinLnBrk="0" hangingPunct="1">
                <a:spcBef>
                  <a:spcPts val="1000"/>
                </a:spcBef>
                <a:buFont typeface="Wingdings" pitchFamily="2" charset="2"/>
                <a:buChar char="§"/>
                <a:tabLst/>
                <a:defRPr sz="1600" b="0" i="0" kern="1200">
                  <a:solidFill>
                    <a:schemeClr val="tx1"/>
                  </a:solidFill>
                  <a:latin typeface="Helvetica Condensed" panose="020B0606020202030204" pitchFamily="34" charset="0"/>
                  <a:ea typeface="+mn-ea"/>
                  <a:cs typeface="+mn-cs"/>
                </a:defRPr>
              </a:lvl3pPr>
              <a:lvl4pPr marL="1087438" indent="-264478" algn="l" defTabSz="457200" rtl="0" eaLnBrk="1" latinLnBrk="0" hangingPunct="1">
                <a:spcBef>
                  <a:spcPts val="1000"/>
                </a:spcBef>
                <a:buFont typeface="Wingdings" pitchFamily="2" charset="2"/>
                <a:buChar char="§"/>
                <a:tabLst/>
                <a:defRPr sz="1600" b="0" i="0" kern="1200">
                  <a:solidFill>
                    <a:schemeClr val="tx1"/>
                  </a:solidFill>
                  <a:latin typeface="Helvetica Condensed" panose="020B0606020202030204" pitchFamily="34" charset="0"/>
                  <a:ea typeface="+mn-ea"/>
                  <a:cs typeface="+mn-cs"/>
                </a:defRPr>
              </a:lvl4pPr>
              <a:lvl5pPr marL="1351915" indent="-264478" algn="l" defTabSz="457200" rtl="0" eaLnBrk="1" latinLnBrk="0" hangingPunct="1">
                <a:spcBef>
                  <a:spcPts val="1000"/>
                </a:spcBef>
                <a:buFont typeface="Wingdings" pitchFamily="2" charset="2"/>
                <a:buChar char="§"/>
                <a:tabLst/>
                <a:defRPr sz="1600" b="0" i="0" kern="1200">
                  <a:solidFill>
                    <a:schemeClr val="tx1"/>
                  </a:solidFill>
                  <a:latin typeface="Helvetica Condensed" panose="020B0606020202030204" pitchFamily="34" charset="0"/>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227748" indent="-213355" defTabSz="609570">
                <a:spcBef>
                  <a:spcPts val="0"/>
                </a:spcBef>
                <a:spcAft>
                  <a:spcPts val="800"/>
                </a:spcAft>
                <a:tabLst>
                  <a:tab pos="1661501" algn="l"/>
                </a:tabLst>
                <a:defRPr/>
              </a:pPr>
              <a:r>
                <a:rPr lang="en-US" sz="1500">
                  <a:latin typeface="Arial" panose="020B0604020202020204" pitchFamily="34" charset="0"/>
                  <a:cs typeface="Arial" panose="020B0604020202020204" pitchFamily="34" charset="0"/>
                </a:rPr>
                <a:t>Eye exams </a:t>
              </a:r>
            </a:p>
            <a:p>
              <a:pPr marL="227748" indent="-213355" defTabSz="609570">
                <a:spcBef>
                  <a:spcPts val="0"/>
                </a:spcBef>
                <a:spcAft>
                  <a:spcPts val="800"/>
                </a:spcAft>
                <a:tabLst>
                  <a:tab pos="1661501" algn="l"/>
                </a:tabLst>
                <a:defRPr/>
              </a:pPr>
              <a:r>
                <a:rPr lang="en-US" sz="1500">
                  <a:latin typeface="Arial" panose="020B0604020202020204" pitchFamily="34" charset="0"/>
                  <a:cs typeface="Arial" panose="020B0604020202020204" pitchFamily="34" charset="0"/>
                </a:rPr>
                <a:t>Prescription glasses/contacts   </a:t>
              </a:r>
            </a:p>
            <a:p>
              <a:pPr marL="227748" indent="-213355" defTabSz="609570">
                <a:spcBef>
                  <a:spcPts val="0"/>
                </a:spcBef>
                <a:spcAft>
                  <a:spcPts val="800"/>
                </a:spcAft>
                <a:tabLst>
                  <a:tab pos="1661501" algn="l"/>
                </a:tabLst>
                <a:defRPr/>
              </a:pPr>
              <a:r>
                <a:rPr lang="en-US" sz="1500">
                  <a:latin typeface="Arial" panose="020B0604020202020204" pitchFamily="34" charset="0"/>
                  <a:cs typeface="Arial" panose="020B0604020202020204" pitchFamily="34" charset="0"/>
                </a:rPr>
                <a:t>LASIK surgery </a:t>
              </a:r>
            </a:p>
          </p:txBody>
        </p:sp>
      </p:grpSp>
      <p:grpSp>
        <p:nvGrpSpPr>
          <p:cNvPr id="18" name="Group 17">
            <a:extLst>
              <a:ext uri="{FF2B5EF4-FFF2-40B4-BE49-F238E27FC236}">
                <a16:creationId xmlns:a16="http://schemas.microsoft.com/office/drawing/2014/main" id="{C70A0038-6282-FDB7-8BC5-B1FA31DD0DD4}"/>
              </a:ext>
            </a:extLst>
          </p:cNvPr>
          <p:cNvGrpSpPr/>
          <p:nvPr/>
        </p:nvGrpSpPr>
        <p:grpSpPr>
          <a:xfrm>
            <a:off x="8846556" y="1323203"/>
            <a:ext cx="2263461" cy="1753255"/>
            <a:chOff x="5333203" y="1272871"/>
            <a:chExt cx="2263461" cy="1753254"/>
          </a:xfrm>
        </p:grpSpPr>
        <p:sp>
          <p:nvSpPr>
            <p:cNvPr id="19" name="Title 2">
              <a:extLst>
                <a:ext uri="{FF2B5EF4-FFF2-40B4-BE49-F238E27FC236}">
                  <a16:creationId xmlns:a16="http://schemas.microsoft.com/office/drawing/2014/main" id="{2CE39A90-E7F3-27F1-1C33-A52874A9484E}"/>
                </a:ext>
              </a:extLst>
            </p:cNvPr>
            <p:cNvSpPr txBox="1">
              <a:spLocks/>
            </p:cNvSpPr>
            <p:nvPr/>
          </p:nvSpPr>
          <p:spPr>
            <a:xfrm>
              <a:off x="5347488" y="1272871"/>
              <a:ext cx="2249176" cy="615553"/>
            </a:xfrm>
            <a:prstGeom prst="rect">
              <a:avLst/>
            </a:prstGeom>
            <a:noFill/>
          </p:spPr>
          <p:txBody>
            <a:bodyPr vert="horz" wrap="square" lIns="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defTabSz="609570">
                <a:defRPr/>
              </a:pPr>
              <a:r>
                <a:rPr lang="en-US" sz="2400" b="0">
                  <a:solidFill>
                    <a:srgbClr val="007F93"/>
                  </a:solidFill>
                  <a:latin typeface="Arial" panose="020B0604020202020204" pitchFamily="34" charset="0"/>
                  <a:cs typeface="Arial" panose="020B0604020202020204" pitchFamily="34" charset="0"/>
                </a:rPr>
                <a:t>Dental</a:t>
              </a:r>
            </a:p>
          </p:txBody>
        </p:sp>
        <p:sp>
          <p:nvSpPr>
            <p:cNvPr id="21" name="Content Placeholder 3">
              <a:extLst>
                <a:ext uri="{FF2B5EF4-FFF2-40B4-BE49-F238E27FC236}">
                  <a16:creationId xmlns:a16="http://schemas.microsoft.com/office/drawing/2014/main" id="{6CDB1EF5-C8D9-34AB-285A-E47D7047CA8F}"/>
                </a:ext>
              </a:extLst>
            </p:cNvPr>
            <p:cNvSpPr txBox="1">
              <a:spLocks/>
            </p:cNvSpPr>
            <p:nvPr/>
          </p:nvSpPr>
          <p:spPr>
            <a:xfrm>
              <a:off x="5333203" y="1809569"/>
              <a:ext cx="2263461" cy="1216556"/>
            </a:xfrm>
            <a:prstGeom prst="rect">
              <a:avLst/>
            </a:prstGeom>
          </p:spPr>
          <p:txBody>
            <a:bodyPr vert="horz" lIns="0" tIns="60960" rIns="0" bIns="60960" numCol="1" rtlCol="0" anchor="t">
              <a:noAutofit/>
            </a:bodyPr>
            <a:lstStyle>
              <a:lvl1pPr marL="264478" indent="-258128" algn="l" defTabSz="457200" rtl="0" eaLnBrk="1" latinLnBrk="0" hangingPunct="1">
                <a:spcBef>
                  <a:spcPts val="1000"/>
                </a:spcBef>
                <a:buFont typeface="Wingdings" pitchFamily="2" charset="2"/>
                <a:buChar char="§"/>
                <a:tabLst/>
                <a:defRPr sz="2000" b="0" i="0" kern="1200">
                  <a:solidFill>
                    <a:schemeClr val="tx1"/>
                  </a:solidFill>
                  <a:latin typeface="Helvetica Condensed" panose="020B0606020202030204" pitchFamily="34" charset="0"/>
                  <a:ea typeface="+mn-ea"/>
                  <a:cs typeface="+mn-cs"/>
                </a:defRPr>
              </a:lvl1pPr>
              <a:lvl2pPr marL="528955" indent="-264478" algn="l" defTabSz="457200" rtl="0" eaLnBrk="1" latinLnBrk="0" hangingPunct="1">
                <a:spcBef>
                  <a:spcPts val="1000"/>
                </a:spcBef>
                <a:buFont typeface="Wingdings" pitchFamily="2" charset="2"/>
                <a:buChar char="§"/>
                <a:tabLst/>
                <a:defRPr sz="1800" b="0" i="0" kern="1200">
                  <a:solidFill>
                    <a:schemeClr val="tx1"/>
                  </a:solidFill>
                  <a:latin typeface="Helvetica Condensed" panose="020B0606020202030204" pitchFamily="34" charset="0"/>
                  <a:ea typeface="+mn-ea"/>
                  <a:cs typeface="+mn-cs"/>
                </a:defRPr>
              </a:lvl2pPr>
              <a:lvl3pPr marL="822960" indent="-265176" algn="l" defTabSz="457200" rtl="0" eaLnBrk="1" latinLnBrk="0" hangingPunct="1">
                <a:spcBef>
                  <a:spcPts val="1000"/>
                </a:spcBef>
                <a:buFont typeface="Wingdings" pitchFamily="2" charset="2"/>
                <a:buChar char="§"/>
                <a:tabLst/>
                <a:defRPr sz="1600" b="0" i="0" kern="1200">
                  <a:solidFill>
                    <a:schemeClr val="tx1"/>
                  </a:solidFill>
                  <a:latin typeface="Helvetica Condensed" panose="020B0606020202030204" pitchFamily="34" charset="0"/>
                  <a:ea typeface="+mn-ea"/>
                  <a:cs typeface="+mn-cs"/>
                </a:defRPr>
              </a:lvl3pPr>
              <a:lvl4pPr marL="1087438" indent="-264478" algn="l" defTabSz="457200" rtl="0" eaLnBrk="1" latinLnBrk="0" hangingPunct="1">
                <a:spcBef>
                  <a:spcPts val="1000"/>
                </a:spcBef>
                <a:buFont typeface="Wingdings" pitchFamily="2" charset="2"/>
                <a:buChar char="§"/>
                <a:tabLst/>
                <a:defRPr sz="1600" b="0" i="0" kern="1200">
                  <a:solidFill>
                    <a:schemeClr val="tx1"/>
                  </a:solidFill>
                  <a:latin typeface="Helvetica Condensed" panose="020B0606020202030204" pitchFamily="34" charset="0"/>
                  <a:ea typeface="+mn-ea"/>
                  <a:cs typeface="+mn-cs"/>
                </a:defRPr>
              </a:lvl4pPr>
              <a:lvl5pPr marL="1351915" indent="-264478" algn="l" defTabSz="457200" rtl="0" eaLnBrk="1" latinLnBrk="0" hangingPunct="1">
                <a:spcBef>
                  <a:spcPts val="1000"/>
                </a:spcBef>
                <a:buFont typeface="Wingdings" pitchFamily="2" charset="2"/>
                <a:buChar char="§"/>
                <a:tabLst/>
                <a:defRPr sz="1600" b="0" i="0" kern="1200">
                  <a:solidFill>
                    <a:schemeClr val="tx1"/>
                  </a:solidFill>
                  <a:latin typeface="Helvetica Condensed" panose="020B0606020202030204" pitchFamily="34" charset="0"/>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227965" indent="-213360" defTabSz="609570">
                <a:spcBef>
                  <a:spcPts val="0"/>
                </a:spcBef>
                <a:spcAft>
                  <a:spcPts val="800"/>
                </a:spcAft>
                <a:tabLst>
                  <a:tab pos="1661501" algn="l"/>
                </a:tabLst>
                <a:defRPr/>
              </a:pPr>
              <a:r>
                <a:rPr lang="en-US" sz="1500">
                  <a:latin typeface="Arial" panose="020B0604020202020204" pitchFamily="34" charset="0"/>
                  <a:cs typeface="Arial" panose="020B0604020202020204" pitchFamily="34" charset="0"/>
                </a:rPr>
                <a:t>Teeth cleaning </a:t>
              </a:r>
            </a:p>
            <a:p>
              <a:pPr marL="227965" indent="-213360" defTabSz="609570">
                <a:spcBef>
                  <a:spcPts val="0"/>
                </a:spcBef>
                <a:spcAft>
                  <a:spcPts val="800"/>
                </a:spcAft>
                <a:tabLst>
                  <a:tab pos="1661501" algn="l"/>
                </a:tabLst>
                <a:defRPr/>
              </a:pPr>
              <a:r>
                <a:rPr lang="en-US" sz="1500">
                  <a:latin typeface="Arial" panose="020B0604020202020204" pitchFamily="34" charset="0"/>
                  <a:cs typeface="Arial" panose="020B0604020202020204" pitchFamily="34" charset="0"/>
                </a:rPr>
                <a:t>Dental reconstruction </a:t>
              </a:r>
            </a:p>
            <a:p>
              <a:pPr marL="227965" indent="-213360" defTabSz="609570">
                <a:spcBef>
                  <a:spcPts val="0"/>
                </a:spcBef>
                <a:spcAft>
                  <a:spcPts val="800"/>
                </a:spcAft>
                <a:tabLst>
                  <a:tab pos="1661501" algn="l"/>
                </a:tabLst>
                <a:defRPr/>
              </a:pPr>
              <a:r>
                <a:rPr lang="en-US" sz="1500">
                  <a:latin typeface="Arial" panose="020B0604020202020204" pitchFamily="34" charset="0"/>
                  <a:cs typeface="Arial" panose="020B0604020202020204" pitchFamily="34" charset="0"/>
                </a:rPr>
                <a:t>Orthodontia </a:t>
              </a:r>
            </a:p>
          </p:txBody>
        </p:sp>
      </p:grpSp>
      <p:pic>
        <p:nvPicPr>
          <p:cNvPr id="30" name="Graphic 29">
            <a:extLst>
              <a:ext uri="{FF2B5EF4-FFF2-40B4-BE49-F238E27FC236}">
                <a16:creationId xmlns:a16="http://schemas.microsoft.com/office/drawing/2014/main" id="{CA72DE6F-A5F8-61C9-3398-EAAC65B735C4}"/>
              </a:ext>
            </a:extLst>
          </p:cNvPr>
          <p:cNvPicPr>
            <a:picLocks/>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229600" y="1516452"/>
            <a:ext cx="314006" cy="461773"/>
          </a:xfrm>
          <a:prstGeom prst="rect">
            <a:avLst/>
          </a:prstGeom>
        </p:spPr>
      </p:pic>
      <p:pic>
        <p:nvPicPr>
          <p:cNvPr id="31" name="Graphic 30">
            <a:extLst>
              <a:ext uri="{FF2B5EF4-FFF2-40B4-BE49-F238E27FC236}">
                <a16:creationId xmlns:a16="http://schemas.microsoft.com/office/drawing/2014/main" id="{F8D81953-86A9-0485-D022-392D55C57868}"/>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895944" y="1439197"/>
            <a:ext cx="464728" cy="531117"/>
          </a:xfrm>
          <a:prstGeom prst="rect">
            <a:avLst/>
          </a:prstGeom>
        </p:spPr>
      </p:pic>
      <p:pic>
        <p:nvPicPr>
          <p:cNvPr id="3" name="Graphic 2">
            <a:extLst>
              <a:ext uri="{FF2B5EF4-FFF2-40B4-BE49-F238E27FC236}">
                <a16:creationId xmlns:a16="http://schemas.microsoft.com/office/drawing/2014/main" id="{2414A36C-4953-4305-8A36-2FC0E3AD0A8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97000" y="1484853"/>
            <a:ext cx="609600" cy="431800"/>
          </a:xfrm>
          <a:prstGeom prst="rect">
            <a:avLst/>
          </a:prstGeom>
        </p:spPr>
      </p:pic>
      <p:grpSp>
        <p:nvGrpSpPr>
          <p:cNvPr id="2" name="Group 1">
            <a:extLst>
              <a:ext uri="{FF2B5EF4-FFF2-40B4-BE49-F238E27FC236}">
                <a16:creationId xmlns:a16="http://schemas.microsoft.com/office/drawing/2014/main" id="{42A7F2DE-6426-81A2-5691-0C48CBB0144F}"/>
              </a:ext>
            </a:extLst>
          </p:cNvPr>
          <p:cNvGrpSpPr/>
          <p:nvPr/>
        </p:nvGrpSpPr>
        <p:grpSpPr>
          <a:xfrm>
            <a:off x="848820" y="3556006"/>
            <a:ext cx="10920025" cy="2320488"/>
            <a:chOff x="848820" y="3729393"/>
            <a:chExt cx="10920025" cy="2320488"/>
          </a:xfrm>
        </p:grpSpPr>
        <p:grpSp>
          <p:nvGrpSpPr>
            <p:cNvPr id="22" name="Group 21">
              <a:extLst>
                <a:ext uri="{FF2B5EF4-FFF2-40B4-BE49-F238E27FC236}">
                  <a16:creationId xmlns:a16="http://schemas.microsoft.com/office/drawing/2014/main" id="{77429E35-E999-D134-8111-76A40DC51FF4}"/>
                </a:ext>
              </a:extLst>
            </p:cNvPr>
            <p:cNvGrpSpPr/>
            <p:nvPr/>
          </p:nvGrpSpPr>
          <p:grpSpPr>
            <a:xfrm>
              <a:off x="1585874" y="3759929"/>
              <a:ext cx="2645268" cy="2289952"/>
              <a:chOff x="1447003" y="1272871"/>
              <a:chExt cx="2645268" cy="2289952"/>
            </a:xfrm>
          </p:grpSpPr>
          <p:sp>
            <p:nvSpPr>
              <p:cNvPr id="23" name="Title 2">
                <a:extLst>
                  <a:ext uri="{FF2B5EF4-FFF2-40B4-BE49-F238E27FC236}">
                    <a16:creationId xmlns:a16="http://schemas.microsoft.com/office/drawing/2014/main" id="{CC6A2986-A98E-948F-6719-83966F1F0869}"/>
                  </a:ext>
                </a:extLst>
              </p:cNvPr>
              <p:cNvSpPr txBox="1">
                <a:spLocks/>
              </p:cNvSpPr>
              <p:nvPr/>
            </p:nvSpPr>
            <p:spPr>
              <a:xfrm>
                <a:off x="1461288" y="1272871"/>
                <a:ext cx="2404500" cy="615553"/>
              </a:xfrm>
              <a:prstGeom prst="rect">
                <a:avLst/>
              </a:prstGeom>
              <a:noFill/>
            </p:spPr>
            <p:txBody>
              <a:bodyPr vert="horz" wrap="square" lIns="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defTabSz="609570">
                  <a:defRPr/>
                </a:pPr>
                <a:r>
                  <a:rPr lang="en-US" sz="2400" b="0">
                    <a:solidFill>
                      <a:srgbClr val="007A96"/>
                    </a:solidFill>
                    <a:latin typeface="Arial" panose="020B0604020202020204" pitchFamily="34" charset="0"/>
                    <a:cs typeface="Arial" panose="020B0604020202020204" pitchFamily="34" charset="0"/>
                  </a:rPr>
                  <a:t>Personal health</a:t>
                </a:r>
              </a:p>
            </p:txBody>
          </p:sp>
          <p:sp>
            <p:nvSpPr>
              <p:cNvPr id="25" name="Content Placeholder 3">
                <a:extLst>
                  <a:ext uri="{FF2B5EF4-FFF2-40B4-BE49-F238E27FC236}">
                    <a16:creationId xmlns:a16="http://schemas.microsoft.com/office/drawing/2014/main" id="{5191F700-AF74-28E0-6ACF-5662B25016FF}"/>
                  </a:ext>
                </a:extLst>
              </p:cNvPr>
              <p:cNvSpPr txBox="1">
                <a:spLocks/>
              </p:cNvSpPr>
              <p:nvPr/>
            </p:nvSpPr>
            <p:spPr>
              <a:xfrm>
                <a:off x="1447003" y="1809569"/>
                <a:ext cx="2645268" cy="1753254"/>
              </a:xfrm>
              <a:prstGeom prst="rect">
                <a:avLst/>
              </a:prstGeom>
            </p:spPr>
            <p:txBody>
              <a:bodyPr vert="horz" lIns="0" tIns="60960" rIns="0" bIns="60960" numCol="1" rtlCol="0" anchor="t">
                <a:noAutofit/>
              </a:bodyPr>
              <a:lstStyle>
                <a:lvl1pPr marL="264478" indent="-258128" algn="l" defTabSz="457200" rtl="0" eaLnBrk="1" latinLnBrk="0" hangingPunct="1">
                  <a:spcBef>
                    <a:spcPts val="1000"/>
                  </a:spcBef>
                  <a:buFont typeface="Wingdings" pitchFamily="2" charset="2"/>
                  <a:buChar char="§"/>
                  <a:tabLst/>
                  <a:defRPr sz="2000" b="0" i="0" kern="1200">
                    <a:solidFill>
                      <a:schemeClr val="tx1"/>
                    </a:solidFill>
                    <a:latin typeface="Helvetica Condensed" panose="020B0606020202030204" pitchFamily="34" charset="0"/>
                    <a:ea typeface="+mn-ea"/>
                    <a:cs typeface="+mn-cs"/>
                  </a:defRPr>
                </a:lvl1pPr>
                <a:lvl2pPr marL="528955" indent="-264478" algn="l" defTabSz="457200" rtl="0" eaLnBrk="1" latinLnBrk="0" hangingPunct="1">
                  <a:spcBef>
                    <a:spcPts val="1000"/>
                  </a:spcBef>
                  <a:buFont typeface="Wingdings" pitchFamily="2" charset="2"/>
                  <a:buChar char="§"/>
                  <a:tabLst/>
                  <a:defRPr sz="1800" b="0" i="0" kern="1200">
                    <a:solidFill>
                      <a:schemeClr val="tx1"/>
                    </a:solidFill>
                    <a:latin typeface="Helvetica Condensed" panose="020B0606020202030204" pitchFamily="34" charset="0"/>
                    <a:ea typeface="+mn-ea"/>
                    <a:cs typeface="+mn-cs"/>
                  </a:defRPr>
                </a:lvl2pPr>
                <a:lvl3pPr marL="822960" indent="-265176" algn="l" defTabSz="457200" rtl="0" eaLnBrk="1" latinLnBrk="0" hangingPunct="1">
                  <a:spcBef>
                    <a:spcPts val="1000"/>
                  </a:spcBef>
                  <a:buFont typeface="Wingdings" pitchFamily="2" charset="2"/>
                  <a:buChar char="§"/>
                  <a:tabLst/>
                  <a:defRPr sz="1600" b="0" i="0" kern="1200">
                    <a:solidFill>
                      <a:schemeClr val="tx1"/>
                    </a:solidFill>
                    <a:latin typeface="Helvetica Condensed" panose="020B0606020202030204" pitchFamily="34" charset="0"/>
                    <a:ea typeface="+mn-ea"/>
                    <a:cs typeface="+mn-cs"/>
                  </a:defRPr>
                </a:lvl3pPr>
                <a:lvl4pPr marL="1087438" indent="-264478" algn="l" defTabSz="457200" rtl="0" eaLnBrk="1" latinLnBrk="0" hangingPunct="1">
                  <a:spcBef>
                    <a:spcPts val="1000"/>
                  </a:spcBef>
                  <a:buFont typeface="Wingdings" pitchFamily="2" charset="2"/>
                  <a:buChar char="§"/>
                  <a:tabLst/>
                  <a:defRPr sz="1600" b="0" i="0" kern="1200">
                    <a:solidFill>
                      <a:schemeClr val="tx1"/>
                    </a:solidFill>
                    <a:latin typeface="Helvetica Condensed" panose="020B0606020202030204" pitchFamily="34" charset="0"/>
                    <a:ea typeface="+mn-ea"/>
                    <a:cs typeface="+mn-cs"/>
                  </a:defRPr>
                </a:lvl4pPr>
                <a:lvl5pPr marL="1351915" indent="-264478" algn="l" defTabSz="457200" rtl="0" eaLnBrk="1" latinLnBrk="0" hangingPunct="1">
                  <a:spcBef>
                    <a:spcPts val="1000"/>
                  </a:spcBef>
                  <a:buFont typeface="Wingdings" pitchFamily="2" charset="2"/>
                  <a:buChar char="§"/>
                  <a:tabLst/>
                  <a:defRPr sz="1600" b="0" i="0" kern="1200">
                    <a:solidFill>
                      <a:schemeClr val="tx1"/>
                    </a:solidFill>
                    <a:latin typeface="Helvetica Condensed" panose="020B0606020202030204" pitchFamily="34" charset="0"/>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227330" indent="-212725" defTabSz="609570">
                  <a:spcBef>
                    <a:spcPts val="0"/>
                  </a:spcBef>
                  <a:spcAft>
                    <a:spcPts val="800"/>
                  </a:spcAft>
                  <a:tabLst>
                    <a:tab pos="1661501" algn="l"/>
                  </a:tabLst>
                  <a:defRPr/>
                </a:pPr>
                <a:r>
                  <a:rPr lang="en-US" sz="1500">
                    <a:latin typeface="Arial" panose="020B0604020202020204" pitchFamily="34" charset="0"/>
                    <a:cs typeface="Arial" panose="020B0604020202020204" pitchFamily="34" charset="0"/>
                  </a:rPr>
                  <a:t>Over-the-counter pain relievers   </a:t>
                </a:r>
              </a:p>
              <a:p>
                <a:pPr marL="227330" indent="-212725" defTabSz="609570">
                  <a:spcBef>
                    <a:spcPts val="0"/>
                  </a:spcBef>
                  <a:spcAft>
                    <a:spcPts val="800"/>
                  </a:spcAft>
                  <a:tabLst>
                    <a:tab pos="1661501" algn="l"/>
                  </a:tabLst>
                  <a:defRPr/>
                </a:pPr>
                <a:r>
                  <a:rPr lang="en-US" sz="1500">
                    <a:latin typeface="Arial" panose="020B0604020202020204" pitchFamily="34" charset="0"/>
                    <a:cs typeface="Arial" panose="020B0604020202020204" pitchFamily="34" charset="0"/>
                  </a:rPr>
                  <a:t>Period care products </a:t>
                </a:r>
              </a:p>
              <a:p>
                <a:pPr marL="227330" indent="-212725" defTabSz="609570">
                  <a:spcBef>
                    <a:spcPts val="0"/>
                  </a:spcBef>
                  <a:spcAft>
                    <a:spcPts val="600"/>
                  </a:spcAft>
                  <a:tabLst>
                    <a:tab pos="1661501" algn="l"/>
                  </a:tabLst>
                  <a:defRPr/>
                </a:pPr>
                <a:r>
                  <a:rPr lang="en-US" sz="1500">
                    <a:latin typeface="Arial" panose="020B0604020202020204" pitchFamily="34" charset="0"/>
                    <a:cs typeface="Arial" panose="020B0604020202020204" pitchFamily="34" charset="0"/>
                  </a:rPr>
                  <a:t>Crutches</a:t>
                </a:r>
              </a:p>
            </p:txBody>
          </p:sp>
        </p:grpSp>
        <p:grpSp>
          <p:nvGrpSpPr>
            <p:cNvPr id="26" name="Group 25">
              <a:extLst>
                <a:ext uri="{FF2B5EF4-FFF2-40B4-BE49-F238E27FC236}">
                  <a16:creationId xmlns:a16="http://schemas.microsoft.com/office/drawing/2014/main" id="{0C01D860-F3E6-4358-FC26-CA2729202679}"/>
                </a:ext>
              </a:extLst>
            </p:cNvPr>
            <p:cNvGrpSpPr/>
            <p:nvPr/>
          </p:nvGrpSpPr>
          <p:grpSpPr>
            <a:xfrm>
              <a:off x="4300817" y="3729393"/>
              <a:ext cx="3341802" cy="1988431"/>
              <a:chOff x="726475" y="1272871"/>
              <a:chExt cx="3341802" cy="1988431"/>
            </a:xfrm>
          </p:grpSpPr>
          <p:sp>
            <p:nvSpPr>
              <p:cNvPr id="27" name="Title 2">
                <a:extLst>
                  <a:ext uri="{FF2B5EF4-FFF2-40B4-BE49-F238E27FC236}">
                    <a16:creationId xmlns:a16="http://schemas.microsoft.com/office/drawing/2014/main" id="{23C6C471-19FA-50A9-6E4D-9A8515CFA040}"/>
                  </a:ext>
                </a:extLst>
              </p:cNvPr>
              <p:cNvSpPr txBox="1">
                <a:spLocks/>
              </p:cNvSpPr>
              <p:nvPr/>
            </p:nvSpPr>
            <p:spPr>
              <a:xfrm>
                <a:off x="1663777" y="1272871"/>
                <a:ext cx="2404500" cy="615553"/>
              </a:xfrm>
              <a:prstGeom prst="rect">
                <a:avLst/>
              </a:prstGeom>
              <a:noFill/>
            </p:spPr>
            <p:txBody>
              <a:bodyPr vert="horz" wrap="square" lIns="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defTabSz="609570">
                  <a:defRPr/>
                </a:pPr>
                <a:r>
                  <a:rPr lang="en-US" sz="2400" b="0">
                    <a:solidFill>
                      <a:srgbClr val="007A96"/>
                    </a:solidFill>
                    <a:latin typeface="Arial" panose="020B0604020202020204" pitchFamily="34" charset="0"/>
                    <a:cs typeface="Arial" panose="020B0604020202020204" pitchFamily="34" charset="0"/>
                  </a:rPr>
                  <a:t>Alternative care</a:t>
                </a:r>
              </a:p>
            </p:txBody>
          </p:sp>
          <p:pic>
            <p:nvPicPr>
              <p:cNvPr id="28" name="Content Placeholder 14">
                <a:extLst>
                  <a:ext uri="{FF2B5EF4-FFF2-40B4-BE49-F238E27FC236}">
                    <a16:creationId xmlns:a16="http://schemas.microsoft.com/office/drawing/2014/main" id="{DEBCF0BD-06F0-3CC8-F47C-7BEB017DFFF2}"/>
                  </a:ext>
                </a:extLst>
              </p:cNvPr>
              <p:cNvPicPr>
                <a:picLocks noChangeAspect="1"/>
              </p:cNvPicPr>
              <p:nvPr/>
            </p:nvPicPr>
            <p:blipFill>
              <a:blip r:embed="rId9" cstate="email">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a:ext>
                </a:extLst>
              </a:blip>
              <a:srcRect/>
              <a:stretch/>
            </p:blipFill>
            <p:spPr>
              <a:xfrm>
                <a:off x="726475" y="1287341"/>
                <a:ext cx="713385" cy="731221"/>
              </a:xfrm>
              <a:prstGeom prst="rect">
                <a:avLst/>
              </a:prstGeom>
            </p:spPr>
          </p:pic>
          <p:sp>
            <p:nvSpPr>
              <p:cNvPr id="29" name="Content Placeholder 3">
                <a:extLst>
                  <a:ext uri="{FF2B5EF4-FFF2-40B4-BE49-F238E27FC236}">
                    <a16:creationId xmlns:a16="http://schemas.microsoft.com/office/drawing/2014/main" id="{EF8957C0-29A6-52B1-E718-ECFCC7E3BBC5}"/>
                  </a:ext>
                </a:extLst>
              </p:cNvPr>
              <p:cNvSpPr txBox="1">
                <a:spLocks/>
              </p:cNvSpPr>
              <p:nvPr/>
            </p:nvSpPr>
            <p:spPr>
              <a:xfrm>
                <a:off x="1649492" y="1809569"/>
                <a:ext cx="2263461" cy="1451733"/>
              </a:xfrm>
              <a:prstGeom prst="rect">
                <a:avLst/>
              </a:prstGeom>
            </p:spPr>
            <p:txBody>
              <a:bodyPr vert="horz" lIns="0" tIns="60960" rIns="0" bIns="60960" numCol="1" rtlCol="0" anchor="t">
                <a:noAutofit/>
              </a:bodyPr>
              <a:lstStyle>
                <a:lvl1pPr marL="264478" indent="-258128" algn="l" defTabSz="457200" rtl="0" eaLnBrk="1" latinLnBrk="0" hangingPunct="1">
                  <a:spcBef>
                    <a:spcPts val="1000"/>
                  </a:spcBef>
                  <a:buFont typeface="Wingdings" pitchFamily="2" charset="2"/>
                  <a:buChar char="§"/>
                  <a:tabLst/>
                  <a:defRPr sz="2000" b="0" i="0" kern="1200">
                    <a:solidFill>
                      <a:schemeClr val="tx1"/>
                    </a:solidFill>
                    <a:latin typeface="Helvetica Condensed" panose="020B0606020202030204" pitchFamily="34" charset="0"/>
                    <a:ea typeface="+mn-ea"/>
                    <a:cs typeface="+mn-cs"/>
                  </a:defRPr>
                </a:lvl1pPr>
                <a:lvl2pPr marL="528955" indent="-264478" algn="l" defTabSz="457200" rtl="0" eaLnBrk="1" latinLnBrk="0" hangingPunct="1">
                  <a:spcBef>
                    <a:spcPts val="1000"/>
                  </a:spcBef>
                  <a:buFont typeface="Wingdings" pitchFamily="2" charset="2"/>
                  <a:buChar char="§"/>
                  <a:tabLst/>
                  <a:defRPr sz="1800" b="0" i="0" kern="1200">
                    <a:solidFill>
                      <a:schemeClr val="tx1"/>
                    </a:solidFill>
                    <a:latin typeface="Helvetica Condensed" panose="020B0606020202030204" pitchFamily="34" charset="0"/>
                    <a:ea typeface="+mn-ea"/>
                    <a:cs typeface="+mn-cs"/>
                  </a:defRPr>
                </a:lvl2pPr>
                <a:lvl3pPr marL="822960" indent="-265176" algn="l" defTabSz="457200" rtl="0" eaLnBrk="1" latinLnBrk="0" hangingPunct="1">
                  <a:spcBef>
                    <a:spcPts val="1000"/>
                  </a:spcBef>
                  <a:buFont typeface="Wingdings" pitchFamily="2" charset="2"/>
                  <a:buChar char="§"/>
                  <a:tabLst/>
                  <a:defRPr sz="1600" b="0" i="0" kern="1200">
                    <a:solidFill>
                      <a:schemeClr val="tx1"/>
                    </a:solidFill>
                    <a:latin typeface="Helvetica Condensed" panose="020B0606020202030204" pitchFamily="34" charset="0"/>
                    <a:ea typeface="+mn-ea"/>
                    <a:cs typeface="+mn-cs"/>
                  </a:defRPr>
                </a:lvl3pPr>
                <a:lvl4pPr marL="1087438" indent="-264478" algn="l" defTabSz="457200" rtl="0" eaLnBrk="1" latinLnBrk="0" hangingPunct="1">
                  <a:spcBef>
                    <a:spcPts val="1000"/>
                  </a:spcBef>
                  <a:buFont typeface="Wingdings" pitchFamily="2" charset="2"/>
                  <a:buChar char="§"/>
                  <a:tabLst/>
                  <a:defRPr sz="1600" b="0" i="0" kern="1200">
                    <a:solidFill>
                      <a:schemeClr val="tx1"/>
                    </a:solidFill>
                    <a:latin typeface="Helvetica Condensed" panose="020B0606020202030204" pitchFamily="34" charset="0"/>
                    <a:ea typeface="+mn-ea"/>
                    <a:cs typeface="+mn-cs"/>
                  </a:defRPr>
                </a:lvl4pPr>
                <a:lvl5pPr marL="1351915" indent="-264478" algn="l" defTabSz="457200" rtl="0" eaLnBrk="1" latinLnBrk="0" hangingPunct="1">
                  <a:spcBef>
                    <a:spcPts val="1000"/>
                  </a:spcBef>
                  <a:buFont typeface="Wingdings" pitchFamily="2" charset="2"/>
                  <a:buChar char="§"/>
                  <a:tabLst/>
                  <a:defRPr sz="1600" b="0" i="0" kern="1200">
                    <a:solidFill>
                      <a:schemeClr val="tx1"/>
                    </a:solidFill>
                    <a:latin typeface="Helvetica Condensed" panose="020B0606020202030204" pitchFamily="34" charset="0"/>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227965" indent="-213360" defTabSz="609570">
                  <a:spcBef>
                    <a:spcPts val="0"/>
                  </a:spcBef>
                  <a:spcAft>
                    <a:spcPts val="800"/>
                  </a:spcAft>
                  <a:tabLst>
                    <a:tab pos="1661501" algn="l"/>
                  </a:tabLst>
                  <a:defRPr/>
                </a:pPr>
                <a:r>
                  <a:rPr lang="en-US" sz="1500">
                    <a:latin typeface="Arial" panose="020B0604020202020204" pitchFamily="34" charset="0"/>
                    <a:cs typeface="Arial" panose="020B0604020202020204" pitchFamily="34" charset="0"/>
                  </a:rPr>
                  <a:t>Chiropractic care</a:t>
                </a:r>
              </a:p>
              <a:p>
                <a:pPr marL="227965" indent="-213360" defTabSz="609570">
                  <a:spcBef>
                    <a:spcPts val="0"/>
                  </a:spcBef>
                  <a:spcAft>
                    <a:spcPts val="800"/>
                  </a:spcAft>
                  <a:tabLst>
                    <a:tab pos="1661501" algn="l"/>
                  </a:tabLst>
                  <a:defRPr/>
                </a:pPr>
                <a:r>
                  <a:rPr lang="en-US" sz="1500">
                    <a:latin typeface="Arial" panose="020B0604020202020204" pitchFamily="34" charset="0"/>
                    <a:cs typeface="Arial" panose="020B0604020202020204" pitchFamily="34" charset="0"/>
                  </a:rPr>
                  <a:t>Acupuncture</a:t>
                </a:r>
              </a:p>
              <a:p>
                <a:pPr marL="227965" indent="-213360" defTabSz="609570">
                  <a:spcBef>
                    <a:spcPts val="0"/>
                  </a:spcBef>
                  <a:spcAft>
                    <a:spcPts val="600"/>
                  </a:spcAft>
                  <a:tabLst>
                    <a:tab pos="1661501" algn="l"/>
                  </a:tabLst>
                  <a:defRPr/>
                </a:pPr>
                <a:r>
                  <a:rPr lang="en-US" sz="1500">
                    <a:latin typeface="Arial" panose="020B0604020202020204" pitchFamily="34" charset="0"/>
                    <a:cs typeface="Arial" panose="020B0604020202020204" pitchFamily="34" charset="0"/>
                  </a:rPr>
                  <a:t>Massage* </a:t>
                </a:r>
              </a:p>
            </p:txBody>
          </p:sp>
        </p:grpSp>
        <p:pic>
          <p:nvPicPr>
            <p:cNvPr id="32" name="Graphic 31">
              <a:extLst>
                <a:ext uri="{FF2B5EF4-FFF2-40B4-BE49-F238E27FC236}">
                  <a16:creationId xmlns:a16="http://schemas.microsoft.com/office/drawing/2014/main" id="{01574200-8EE6-4C4E-9D84-DCDAA2A9B88E}"/>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848820" y="3806443"/>
              <a:ext cx="439402" cy="659106"/>
            </a:xfrm>
            <a:prstGeom prst="rect">
              <a:avLst/>
            </a:prstGeom>
          </p:spPr>
        </p:pic>
        <p:grpSp>
          <p:nvGrpSpPr>
            <p:cNvPr id="8" name="Group 7">
              <a:extLst>
                <a:ext uri="{FF2B5EF4-FFF2-40B4-BE49-F238E27FC236}">
                  <a16:creationId xmlns:a16="http://schemas.microsoft.com/office/drawing/2014/main" id="{F1F3DB77-55B2-236B-AB58-F3C4D122EEFE}"/>
                </a:ext>
              </a:extLst>
            </p:cNvPr>
            <p:cNvGrpSpPr/>
            <p:nvPr/>
          </p:nvGrpSpPr>
          <p:grpSpPr>
            <a:xfrm>
              <a:off x="8846556" y="3739725"/>
              <a:ext cx="2922289" cy="2001346"/>
              <a:chOff x="4948407" y="1130803"/>
              <a:chExt cx="2922289" cy="2001346"/>
            </a:xfrm>
          </p:grpSpPr>
          <p:sp>
            <p:nvSpPr>
              <p:cNvPr id="4" name="Title 2">
                <a:extLst>
                  <a:ext uri="{FF2B5EF4-FFF2-40B4-BE49-F238E27FC236}">
                    <a16:creationId xmlns:a16="http://schemas.microsoft.com/office/drawing/2014/main" id="{06524D75-99E2-C2F6-A892-7D7EF974F5E8}"/>
                  </a:ext>
                </a:extLst>
              </p:cNvPr>
              <p:cNvSpPr txBox="1">
                <a:spLocks/>
              </p:cNvSpPr>
              <p:nvPr/>
            </p:nvSpPr>
            <p:spPr>
              <a:xfrm>
                <a:off x="4948407" y="1130803"/>
                <a:ext cx="2404500" cy="615553"/>
              </a:xfrm>
              <a:prstGeom prst="rect">
                <a:avLst/>
              </a:prstGeom>
              <a:noFill/>
            </p:spPr>
            <p:txBody>
              <a:bodyPr vert="horz" wrap="square" lIns="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defTabSz="609570">
                  <a:defRPr/>
                </a:pPr>
                <a:r>
                  <a:rPr lang="en-US" sz="2400" b="0">
                    <a:solidFill>
                      <a:srgbClr val="007A96"/>
                    </a:solidFill>
                    <a:latin typeface="Arial" panose="020B0604020202020204" pitchFamily="34" charset="0"/>
                    <a:cs typeface="Arial" panose="020B0604020202020204" pitchFamily="34" charset="0"/>
                  </a:rPr>
                  <a:t>Mental health</a:t>
                </a:r>
              </a:p>
            </p:txBody>
          </p:sp>
          <p:sp>
            <p:nvSpPr>
              <p:cNvPr id="7" name="Content Placeholder 3">
                <a:extLst>
                  <a:ext uri="{FF2B5EF4-FFF2-40B4-BE49-F238E27FC236}">
                    <a16:creationId xmlns:a16="http://schemas.microsoft.com/office/drawing/2014/main" id="{B89DE515-D605-87C4-8812-AD30D6D77070}"/>
                  </a:ext>
                </a:extLst>
              </p:cNvPr>
              <p:cNvSpPr txBox="1">
                <a:spLocks/>
              </p:cNvSpPr>
              <p:nvPr/>
            </p:nvSpPr>
            <p:spPr>
              <a:xfrm>
                <a:off x="4948407" y="1680416"/>
                <a:ext cx="2922289" cy="1451733"/>
              </a:xfrm>
              <a:prstGeom prst="rect">
                <a:avLst/>
              </a:prstGeom>
            </p:spPr>
            <p:txBody>
              <a:bodyPr vert="horz" lIns="0" tIns="60960" rIns="0" bIns="60960" numCol="1" rtlCol="0" anchor="t">
                <a:noAutofit/>
              </a:bodyPr>
              <a:lstStyle>
                <a:lvl1pPr marL="264478" indent="-258128" algn="l" defTabSz="457200" rtl="0" eaLnBrk="1" latinLnBrk="0" hangingPunct="1">
                  <a:spcBef>
                    <a:spcPts val="1000"/>
                  </a:spcBef>
                  <a:buFont typeface="Wingdings" pitchFamily="2" charset="2"/>
                  <a:buChar char="§"/>
                  <a:tabLst/>
                  <a:defRPr sz="2000" b="0" i="0" kern="1200">
                    <a:solidFill>
                      <a:schemeClr val="tx1"/>
                    </a:solidFill>
                    <a:latin typeface="Helvetica Condensed" panose="020B0606020202030204" pitchFamily="34" charset="0"/>
                    <a:ea typeface="+mn-ea"/>
                    <a:cs typeface="+mn-cs"/>
                  </a:defRPr>
                </a:lvl1pPr>
                <a:lvl2pPr marL="528955" indent="-264478" algn="l" defTabSz="457200" rtl="0" eaLnBrk="1" latinLnBrk="0" hangingPunct="1">
                  <a:spcBef>
                    <a:spcPts val="1000"/>
                  </a:spcBef>
                  <a:buFont typeface="Wingdings" pitchFamily="2" charset="2"/>
                  <a:buChar char="§"/>
                  <a:tabLst/>
                  <a:defRPr sz="1800" b="0" i="0" kern="1200">
                    <a:solidFill>
                      <a:schemeClr val="tx1"/>
                    </a:solidFill>
                    <a:latin typeface="Helvetica Condensed" panose="020B0606020202030204" pitchFamily="34" charset="0"/>
                    <a:ea typeface="+mn-ea"/>
                    <a:cs typeface="+mn-cs"/>
                  </a:defRPr>
                </a:lvl2pPr>
                <a:lvl3pPr marL="822960" indent="-265176" algn="l" defTabSz="457200" rtl="0" eaLnBrk="1" latinLnBrk="0" hangingPunct="1">
                  <a:spcBef>
                    <a:spcPts val="1000"/>
                  </a:spcBef>
                  <a:buFont typeface="Wingdings" pitchFamily="2" charset="2"/>
                  <a:buChar char="§"/>
                  <a:tabLst/>
                  <a:defRPr sz="1600" b="0" i="0" kern="1200">
                    <a:solidFill>
                      <a:schemeClr val="tx1"/>
                    </a:solidFill>
                    <a:latin typeface="Helvetica Condensed" panose="020B0606020202030204" pitchFamily="34" charset="0"/>
                    <a:ea typeface="+mn-ea"/>
                    <a:cs typeface="+mn-cs"/>
                  </a:defRPr>
                </a:lvl3pPr>
                <a:lvl4pPr marL="1087438" indent="-264478" algn="l" defTabSz="457200" rtl="0" eaLnBrk="1" latinLnBrk="0" hangingPunct="1">
                  <a:spcBef>
                    <a:spcPts val="1000"/>
                  </a:spcBef>
                  <a:buFont typeface="Wingdings" pitchFamily="2" charset="2"/>
                  <a:buChar char="§"/>
                  <a:tabLst/>
                  <a:defRPr sz="1600" b="0" i="0" kern="1200">
                    <a:solidFill>
                      <a:schemeClr val="tx1"/>
                    </a:solidFill>
                    <a:latin typeface="Helvetica Condensed" panose="020B0606020202030204" pitchFamily="34" charset="0"/>
                    <a:ea typeface="+mn-ea"/>
                    <a:cs typeface="+mn-cs"/>
                  </a:defRPr>
                </a:lvl4pPr>
                <a:lvl5pPr marL="1351915" indent="-264478" algn="l" defTabSz="457200" rtl="0" eaLnBrk="1" latinLnBrk="0" hangingPunct="1">
                  <a:spcBef>
                    <a:spcPts val="1000"/>
                  </a:spcBef>
                  <a:buFont typeface="Wingdings" pitchFamily="2" charset="2"/>
                  <a:buChar char="§"/>
                  <a:tabLst/>
                  <a:defRPr sz="1600" b="0" i="0" kern="1200">
                    <a:solidFill>
                      <a:schemeClr val="tx1"/>
                    </a:solidFill>
                    <a:latin typeface="Helvetica Condensed" panose="020B0606020202030204" pitchFamily="34" charset="0"/>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227965" indent="-213360" defTabSz="609570">
                  <a:spcBef>
                    <a:spcPts val="0"/>
                  </a:spcBef>
                  <a:spcAft>
                    <a:spcPts val="800"/>
                  </a:spcAft>
                  <a:tabLst>
                    <a:tab pos="1661501" algn="l"/>
                  </a:tabLst>
                  <a:defRPr/>
                </a:pPr>
                <a:r>
                  <a:rPr lang="en-US" sz="1500">
                    <a:latin typeface="Arial" panose="020B0604020202020204" pitchFamily="34" charset="0"/>
                    <a:cs typeface="Arial" panose="020B0604020202020204" pitchFamily="34" charset="0"/>
                  </a:rPr>
                  <a:t>Therapy sessions* </a:t>
                </a:r>
              </a:p>
              <a:p>
                <a:pPr marL="227965" indent="-213360" defTabSz="609570">
                  <a:spcBef>
                    <a:spcPts val="0"/>
                  </a:spcBef>
                  <a:spcAft>
                    <a:spcPts val="800"/>
                  </a:spcAft>
                  <a:tabLst>
                    <a:tab pos="1661501" algn="l"/>
                  </a:tabLst>
                  <a:defRPr/>
                </a:pPr>
                <a:r>
                  <a:rPr lang="en-US" sz="1500">
                    <a:latin typeface="Arial" panose="020B0604020202020204" pitchFamily="34" charset="0"/>
                    <a:cs typeface="Arial" panose="020B0604020202020204" pitchFamily="34" charset="0"/>
                  </a:rPr>
                  <a:t>Prescriptions</a:t>
                </a:r>
              </a:p>
              <a:p>
                <a:pPr marL="227965" indent="-213360" defTabSz="609570">
                  <a:spcBef>
                    <a:spcPts val="0"/>
                  </a:spcBef>
                  <a:spcAft>
                    <a:spcPts val="800"/>
                  </a:spcAft>
                  <a:tabLst>
                    <a:tab pos="1661501" algn="l"/>
                  </a:tabLst>
                  <a:defRPr/>
                </a:pPr>
                <a:r>
                  <a:rPr lang="en-US" sz="1500">
                    <a:latin typeface="Arial" panose="020B0604020202020204" pitchFamily="34" charset="0"/>
                    <a:cs typeface="Arial" panose="020B0604020202020204" pitchFamily="34" charset="0"/>
                  </a:rPr>
                  <a:t>Treatment for substance </a:t>
                </a:r>
                <a:br>
                  <a:rPr lang="en-US" sz="1500">
                    <a:latin typeface="Arial" panose="020B0604020202020204" pitchFamily="34" charset="0"/>
                    <a:cs typeface="Arial" panose="020B0604020202020204" pitchFamily="34" charset="0"/>
                  </a:rPr>
                </a:br>
                <a:r>
                  <a:rPr lang="en-US" sz="1500">
                    <a:latin typeface="Arial" panose="020B0604020202020204" pitchFamily="34" charset="0"/>
                    <a:cs typeface="Arial" panose="020B0604020202020204" pitchFamily="34" charset="0"/>
                  </a:rPr>
                  <a:t>abuse disorder</a:t>
                </a:r>
              </a:p>
            </p:txBody>
          </p:sp>
        </p:grpSp>
        <p:pic>
          <p:nvPicPr>
            <p:cNvPr id="16" name="Picture 19" descr="Icon&#10;&#10;Description automatically generated">
              <a:extLst>
                <a:ext uri="{FF2B5EF4-FFF2-40B4-BE49-F238E27FC236}">
                  <a16:creationId xmlns:a16="http://schemas.microsoft.com/office/drawing/2014/main" id="{68E7F825-5099-058A-75C3-5718B29077C4}"/>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115300" y="3830524"/>
              <a:ext cx="433604" cy="546678"/>
            </a:xfrm>
            <a:prstGeom prst="rect">
              <a:avLst/>
            </a:prstGeom>
          </p:spPr>
        </p:pic>
      </p:grpSp>
      <p:sp>
        <p:nvSpPr>
          <p:cNvPr id="5" name="Content Placeholder 3">
            <a:extLst>
              <a:ext uri="{FF2B5EF4-FFF2-40B4-BE49-F238E27FC236}">
                <a16:creationId xmlns:a16="http://schemas.microsoft.com/office/drawing/2014/main" id="{A301C9D2-EFCA-00D4-A632-48DA20E22145}"/>
              </a:ext>
            </a:extLst>
          </p:cNvPr>
          <p:cNvSpPr txBox="1">
            <a:spLocks/>
          </p:cNvSpPr>
          <p:nvPr/>
        </p:nvSpPr>
        <p:spPr>
          <a:xfrm>
            <a:off x="4903378" y="5313713"/>
            <a:ext cx="5253076" cy="395686"/>
          </a:xfrm>
          <a:prstGeom prst="rect">
            <a:avLst/>
          </a:prstGeom>
        </p:spPr>
        <p:txBody>
          <a:bodyPr vert="horz" lIns="0" tIns="0" rIns="0" bIns="0" rtlCol="0">
            <a:spAutoFit/>
          </a:bodyPr>
          <a:lstStyle>
            <a:lvl1pPr marL="0" indent="0" algn="l" defTabSz="609570" rtl="0" eaLnBrk="1" latinLnBrk="0" hangingPunct="1">
              <a:lnSpc>
                <a:spcPct val="130000"/>
              </a:lnSpc>
              <a:spcBef>
                <a:spcPts val="0"/>
              </a:spcBef>
              <a:spcAft>
                <a:spcPts val="800"/>
              </a:spcAft>
              <a:buFont typeface="Wingdings" pitchFamily="2" charset="2"/>
              <a:buNone/>
              <a:tabLst/>
              <a:defRPr sz="800" b="0" i="0" kern="1200">
                <a:solidFill>
                  <a:schemeClr val="tx1"/>
                </a:solidFill>
                <a:latin typeface="NeueHaasGroteskText Pro" panose="020B0504020202020204" pitchFamily="34" charset="77"/>
                <a:ea typeface="+mn-ea"/>
                <a:cs typeface="+mn-cs"/>
              </a:defRPr>
            </a:lvl1pPr>
            <a:lvl2pPr marL="237061" indent="0" algn="l" defTabSz="609570" rtl="0" eaLnBrk="1" latinLnBrk="0" hangingPunct="1">
              <a:lnSpc>
                <a:spcPct val="130000"/>
              </a:lnSpc>
              <a:spcBef>
                <a:spcPts val="0"/>
              </a:spcBef>
              <a:spcAft>
                <a:spcPts val="800"/>
              </a:spcAft>
              <a:buFont typeface="Wingdings" pitchFamily="2" charset="2"/>
              <a:buNone/>
              <a:tabLst/>
              <a:defRPr sz="800" b="0" i="0" kern="1200">
                <a:solidFill>
                  <a:schemeClr val="tx1"/>
                </a:solidFill>
                <a:latin typeface="NeueHaasGroteskText Pro" panose="020B0504020202020204" pitchFamily="34" charset="77"/>
                <a:ea typeface="+mn-ea"/>
                <a:cs typeface="+mn-cs"/>
              </a:defRPr>
            </a:lvl2pPr>
            <a:lvl3pPr marL="463538" indent="0" algn="l" defTabSz="609570" rtl="0" eaLnBrk="1" latinLnBrk="0" hangingPunct="1">
              <a:lnSpc>
                <a:spcPct val="130000"/>
              </a:lnSpc>
              <a:spcBef>
                <a:spcPts val="0"/>
              </a:spcBef>
              <a:spcAft>
                <a:spcPts val="800"/>
              </a:spcAft>
              <a:buFont typeface="Wingdings" pitchFamily="2" charset="2"/>
              <a:buNone/>
              <a:tabLst/>
              <a:defRPr sz="800" b="0" i="0" kern="1200">
                <a:solidFill>
                  <a:schemeClr val="tx1"/>
                </a:solidFill>
                <a:latin typeface="NeueHaasGroteskText Pro" panose="020B0504020202020204" pitchFamily="34" charset="77"/>
                <a:ea typeface="+mn-ea"/>
                <a:cs typeface="+mn-cs"/>
              </a:defRPr>
            </a:lvl3pPr>
            <a:lvl4pPr marL="690016" indent="0" algn="l" defTabSz="609570" rtl="0" eaLnBrk="1" latinLnBrk="0" hangingPunct="1">
              <a:lnSpc>
                <a:spcPct val="130000"/>
              </a:lnSpc>
              <a:spcBef>
                <a:spcPts val="0"/>
              </a:spcBef>
              <a:spcAft>
                <a:spcPts val="800"/>
              </a:spcAft>
              <a:buFont typeface="Wingdings" pitchFamily="2" charset="2"/>
              <a:buNone/>
              <a:tabLst/>
              <a:defRPr sz="800" b="0" i="0" kern="1200">
                <a:solidFill>
                  <a:schemeClr val="tx1"/>
                </a:solidFill>
                <a:latin typeface="NeueHaasGroteskText Pro" panose="020B0504020202020204" pitchFamily="34" charset="77"/>
                <a:ea typeface="+mn-ea"/>
                <a:cs typeface="+mn-cs"/>
              </a:defRPr>
            </a:lvl4pPr>
            <a:lvl5pPr marL="692133" indent="0" algn="l" defTabSz="609570" rtl="0" eaLnBrk="1" latinLnBrk="0" hangingPunct="1">
              <a:lnSpc>
                <a:spcPct val="120000"/>
              </a:lnSpc>
              <a:spcBef>
                <a:spcPts val="0"/>
              </a:spcBef>
              <a:spcAft>
                <a:spcPts val="800"/>
              </a:spcAft>
              <a:buFont typeface="Wingdings" pitchFamily="2" charset="2"/>
              <a:buNone/>
              <a:tabLst/>
              <a:defRPr sz="8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6350" indent="0" defTabSz="609570">
              <a:spcBef>
                <a:spcPts val="0"/>
              </a:spcBef>
              <a:spcAft>
                <a:spcPts val="300"/>
              </a:spcAft>
              <a:buNone/>
              <a:tabLst>
                <a:tab pos="1661501" algn="l"/>
              </a:tabLst>
              <a:defRPr/>
            </a:pPr>
            <a:r>
              <a:rPr lang="en-US" sz="1050">
                <a:solidFill>
                  <a:schemeClr val="tx1">
                    <a:lumMod val="75000"/>
                    <a:lumOff val="25000"/>
                  </a:schemeClr>
                </a:solidFill>
                <a:latin typeface="Arial" panose="020B0604020202020204" pitchFamily="34" charset="0"/>
                <a:cs typeface="Arial" panose="020B0604020202020204" pitchFamily="34" charset="0"/>
              </a:rPr>
              <a:t>*May require letter of medical necessity </a:t>
            </a:r>
          </a:p>
          <a:p>
            <a:endParaRPr lang="en-US">
              <a:latin typeface="Arial" panose="020B0604020202020204" pitchFamily="34" charset="0"/>
              <a:cs typeface="Arial" panose="020B0604020202020204" pitchFamily="34" charset="0"/>
            </a:endParaRPr>
          </a:p>
        </p:txBody>
      </p:sp>
      <p:pic>
        <p:nvPicPr>
          <p:cNvPr id="12" name="Picture 19">
            <a:extLst>
              <a:ext uri="{FF2B5EF4-FFF2-40B4-BE49-F238E27FC236}">
                <a16:creationId xmlns:a16="http://schemas.microsoft.com/office/drawing/2014/main" id="{294DA22E-F5C1-29B9-86C9-BB36D3024D11}"/>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39521" b="35731"/>
          <a:stretch/>
        </p:blipFill>
        <p:spPr>
          <a:xfrm>
            <a:off x="8846556" y="5952059"/>
            <a:ext cx="2637095" cy="652626"/>
          </a:xfrm>
          <a:prstGeom prst="rect">
            <a:avLst/>
          </a:prstGeom>
        </p:spPr>
      </p:pic>
      <p:sp>
        <p:nvSpPr>
          <p:cNvPr id="24" name="TextBox 23">
            <a:extLst>
              <a:ext uri="{FF2B5EF4-FFF2-40B4-BE49-F238E27FC236}">
                <a16:creationId xmlns:a16="http://schemas.microsoft.com/office/drawing/2014/main" id="{3DEB290E-26EE-B62E-EF2D-429AF731D4B6}"/>
              </a:ext>
            </a:extLst>
          </p:cNvPr>
          <p:cNvSpPr txBox="1"/>
          <p:nvPr/>
        </p:nvSpPr>
        <p:spPr>
          <a:xfrm>
            <a:off x="7642412" y="2653553"/>
            <a:ext cx="2743200" cy="423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4625" indent="-174625">
              <a:lnSpc>
                <a:spcPct val="130000"/>
              </a:lnSpc>
              <a:spcAft>
                <a:spcPts val="600"/>
              </a:spcAft>
              <a:buFont typeface="Wingdings" pitchFamily="2" charset="2"/>
            </a:pPr>
            <a:endParaRPr lang="en-US">
              <a:solidFill>
                <a:srgbClr val="595959"/>
              </a:solidFill>
              <a:latin typeface="neue-haas-grotesk-text"/>
            </a:endParaRPr>
          </a:p>
        </p:txBody>
      </p:sp>
      <p:sp>
        <p:nvSpPr>
          <p:cNvPr id="34" name="Content Placeholder 3">
            <a:extLst>
              <a:ext uri="{FF2B5EF4-FFF2-40B4-BE49-F238E27FC236}">
                <a16:creationId xmlns:a16="http://schemas.microsoft.com/office/drawing/2014/main" id="{CD3E2640-7ECC-973A-5032-C26CA94AEE0D}"/>
              </a:ext>
            </a:extLst>
          </p:cNvPr>
          <p:cNvSpPr txBox="1">
            <a:spLocks/>
          </p:cNvSpPr>
          <p:nvPr/>
        </p:nvSpPr>
        <p:spPr>
          <a:xfrm>
            <a:off x="5190248" y="5600583"/>
            <a:ext cx="5253076" cy="395686"/>
          </a:xfrm>
          <a:prstGeom prst="rect">
            <a:avLst/>
          </a:prstGeom>
        </p:spPr>
        <p:txBody>
          <a:bodyPr vert="horz" lIns="0" tIns="0" rIns="0" bIns="0" rtlCol="0" anchor="t">
            <a:spAutoFit/>
          </a:bodyPr>
          <a:lstStyle>
            <a:lvl1pPr marL="0" indent="0" algn="l" defTabSz="609570" rtl="0" eaLnBrk="1" latinLnBrk="0" hangingPunct="1">
              <a:lnSpc>
                <a:spcPct val="130000"/>
              </a:lnSpc>
              <a:spcBef>
                <a:spcPts val="0"/>
              </a:spcBef>
              <a:spcAft>
                <a:spcPts val="800"/>
              </a:spcAft>
              <a:buFont typeface="Wingdings" pitchFamily="2" charset="2"/>
              <a:buNone/>
              <a:tabLst/>
              <a:defRPr sz="800" b="0" i="0" kern="1200">
                <a:solidFill>
                  <a:schemeClr val="tx1"/>
                </a:solidFill>
                <a:latin typeface="NeueHaasGroteskText Pro" panose="020B0504020202020204" pitchFamily="34" charset="77"/>
                <a:ea typeface="+mn-ea"/>
                <a:cs typeface="+mn-cs"/>
              </a:defRPr>
            </a:lvl1pPr>
            <a:lvl2pPr marL="237061" indent="0" algn="l" defTabSz="609570" rtl="0" eaLnBrk="1" latinLnBrk="0" hangingPunct="1">
              <a:lnSpc>
                <a:spcPct val="130000"/>
              </a:lnSpc>
              <a:spcBef>
                <a:spcPts val="0"/>
              </a:spcBef>
              <a:spcAft>
                <a:spcPts val="800"/>
              </a:spcAft>
              <a:buFont typeface="Wingdings" pitchFamily="2" charset="2"/>
              <a:buNone/>
              <a:tabLst/>
              <a:defRPr sz="800" b="0" i="0" kern="1200">
                <a:solidFill>
                  <a:schemeClr val="tx1"/>
                </a:solidFill>
                <a:latin typeface="NeueHaasGroteskText Pro" panose="020B0504020202020204" pitchFamily="34" charset="77"/>
                <a:ea typeface="+mn-ea"/>
                <a:cs typeface="+mn-cs"/>
              </a:defRPr>
            </a:lvl2pPr>
            <a:lvl3pPr marL="463538" indent="0" algn="l" defTabSz="609570" rtl="0" eaLnBrk="1" latinLnBrk="0" hangingPunct="1">
              <a:lnSpc>
                <a:spcPct val="130000"/>
              </a:lnSpc>
              <a:spcBef>
                <a:spcPts val="0"/>
              </a:spcBef>
              <a:spcAft>
                <a:spcPts val="800"/>
              </a:spcAft>
              <a:buFont typeface="Wingdings" pitchFamily="2" charset="2"/>
              <a:buNone/>
              <a:tabLst/>
              <a:defRPr sz="800" b="0" i="0" kern="1200">
                <a:solidFill>
                  <a:schemeClr val="tx1"/>
                </a:solidFill>
                <a:latin typeface="NeueHaasGroteskText Pro" panose="020B0504020202020204" pitchFamily="34" charset="77"/>
                <a:ea typeface="+mn-ea"/>
                <a:cs typeface="+mn-cs"/>
              </a:defRPr>
            </a:lvl3pPr>
            <a:lvl4pPr marL="690016" indent="0" algn="l" defTabSz="609570" rtl="0" eaLnBrk="1" latinLnBrk="0" hangingPunct="1">
              <a:lnSpc>
                <a:spcPct val="130000"/>
              </a:lnSpc>
              <a:spcBef>
                <a:spcPts val="0"/>
              </a:spcBef>
              <a:spcAft>
                <a:spcPts val="800"/>
              </a:spcAft>
              <a:buFont typeface="Wingdings" pitchFamily="2" charset="2"/>
              <a:buNone/>
              <a:tabLst/>
              <a:defRPr sz="800" b="0" i="0" kern="1200">
                <a:solidFill>
                  <a:schemeClr val="tx1"/>
                </a:solidFill>
                <a:latin typeface="NeueHaasGroteskText Pro" panose="020B0504020202020204" pitchFamily="34" charset="77"/>
                <a:ea typeface="+mn-ea"/>
                <a:cs typeface="+mn-cs"/>
              </a:defRPr>
            </a:lvl4pPr>
            <a:lvl5pPr marL="692133" indent="0" algn="l" defTabSz="609570" rtl="0" eaLnBrk="1" latinLnBrk="0" hangingPunct="1">
              <a:lnSpc>
                <a:spcPct val="120000"/>
              </a:lnSpc>
              <a:spcBef>
                <a:spcPts val="0"/>
              </a:spcBef>
              <a:spcAft>
                <a:spcPts val="800"/>
              </a:spcAft>
              <a:buFont typeface="Wingdings" pitchFamily="2" charset="2"/>
              <a:buNone/>
              <a:tabLst/>
              <a:defRPr sz="8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6350" indent="0" defTabSz="609570">
              <a:spcBef>
                <a:spcPts val="0"/>
              </a:spcBef>
              <a:spcAft>
                <a:spcPts val="300"/>
              </a:spcAft>
              <a:buNone/>
              <a:tabLst>
                <a:tab pos="1661501" algn="l"/>
              </a:tabLst>
              <a:defRPr/>
            </a:pPr>
            <a:endParaRPr lang="en-US" sz="1050">
              <a:solidFill>
                <a:schemeClr val="tx1">
                  <a:lumMod val="75000"/>
                  <a:lumOff val="25000"/>
                </a:schemeClr>
              </a:solidFill>
              <a:latin typeface="+mn-lt"/>
              <a:cs typeface="Arial" panose="020B0604020202020204" pitchFamily="34" charset="0"/>
            </a:endParaRPr>
          </a:p>
          <a:p>
            <a:endParaRPr lang="en-US">
              <a:latin typeface="+mn-lt"/>
            </a:endParaRPr>
          </a:p>
        </p:txBody>
      </p:sp>
      <p:sp>
        <p:nvSpPr>
          <p:cNvPr id="35" name="Content Placeholder 3">
            <a:extLst>
              <a:ext uri="{FF2B5EF4-FFF2-40B4-BE49-F238E27FC236}">
                <a16:creationId xmlns:a16="http://schemas.microsoft.com/office/drawing/2014/main" id="{3E7B3313-5B73-A0D6-EE9E-46F6D803BA7E}"/>
              </a:ext>
            </a:extLst>
          </p:cNvPr>
          <p:cNvSpPr txBox="1">
            <a:spLocks/>
          </p:cNvSpPr>
          <p:nvPr/>
        </p:nvSpPr>
        <p:spPr>
          <a:xfrm>
            <a:off x="8529599" y="6488089"/>
            <a:ext cx="3661841" cy="723340"/>
          </a:xfrm>
          <a:prstGeom prst="rect">
            <a:avLst/>
          </a:prstGeom>
        </p:spPr>
        <p:txBody>
          <a:bodyPr vert="horz" wrap="square" lIns="0" tIns="0" rIns="0" bIns="0" rtlCol="0" anchor="t">
            <a:spAutoFit/>
          </a:bodyPr>
          <a:lstStyle>
            <a:lvl1pPr marL="0" indent="0" algn="l" defTabSz="609570" rtl="0" eaLnBrk="1" latinLnBrk="0" hangingPunct="1">
              <a:lnSpc>
                <a:spcPct val="130000"/>
              </a:lnSpc>
              <a:spcBef>
                <a:spcPts val="0"/>
              </a:spcBef>
              <a:spcAft>
                <a:spcPts val="800"/>
              </a:spcAft>
              <a:buFont typeface="Wingdings" pitchFamily="2" charset="2"/>
              <a:buNone/>
              <a:tabLst/>
              <a:defRPr sz="800" b="0" i="0" kern="1200">
                <a:solidFill>
                  <a:schemeClr val="tx1"/>
                </a:solidFill>
                <a:latin typeface="NeueHaasGroteskText Pro" panose="020B0504020202020204" pitchFamily="34" charset="77"/>
                <a:ea typeface="+mn-ea"/>
                <a:cs typeface="+mn-cs"/>
              </a:defRPr>
            </a:lvl1pPr>
            <a:lvl2pPr marL="237061" indent="0" algn="l" defTabSz="609570" rtl="0" eaLnBrk="1" latinLnBrk="0" hangingPunct="1">
              <a:lnSpc>
                <a:spcPct val="130000"/>
              </a:lnSpc>
              <a:spcBef>
                <a:spcPts val="0"/>
              </a:spcBef>
              <a:spcAft>
                <a:spcPts val="800"/>
              </a:spcAft>
              <a:buFont typeface="Wingdings" pitchFamily="2" charset="2"/>
              <a:buNone/>
              <a:tabLst/>
              <a:defRPr sz="800" b="0" i="0" kern="1200">
                <a:solidFill>
                  <a:schemeClr val="tx1"/>
                </a:solidFill>
                <a:latin typeface="NeueHaasGroteskText Pro" panose="020B0504020202020204" pitchFamily="34" charset="77"/>
                <a:ea typeface="+mn-ea"/>
                <a:cs typeface="+mn-cs"/>
              </a:defRPr>
            </a:lvl2pPr>
            <a:lvl3pPr marL="463538" indent="0" algn="l" defTabSz="609570" rtl="0" eaLnBrk="1" latinLnBrk="0" hangingPunct="1">
              <a:lnSpc>
                <a:spcPct val="130000"/>
              </a:lnSpc>
              <a:spcBef>
                <a:spcPts val="0"/>
              </a:spcBef>
              <a:spcAft>
                <a:spcPts val="800"/>
              </a:spcAft>
              <a:buFont typeface="Wingdings" pitchFamily="2" charset="2"/>
              <a:buNone/>
              <a:tabLst/>
              <a:defRPr sz="800" b="0" i="0" kern="1200">
                <a:solidFill>
                  <a:schemeClr val="tx1"/>
                </a:solidFill>
                <a:latin typeface="NeueHaasGroteskText Pro" panose="020B0504020202020204" pitchFamily="34" charset="77"/>
                <a:ea typeface="+mn-ea"/>
                <a:cs typeface="+mn-cs"/>
              </a:defRPr>
            </a:lvl3pPr>
            <a:lvl4pPr marL="690016" indent="0" algn="l" defTabSz="609570" rtl="0" eaLnBrk="1" latinLnBrk="0" hangingPunct="1">
              <a:lnSpc>
                <a:spcPct val="130000"/>
              </a:lnSpc>
              <a:spcBef>
                <a:spcPts val="0"/>
              </a:spcBef>
              <a:spcAft>
                <a:spcPts val="800"/>
              </a:spcAft>
              <a:buFont typeface="Wingdings" pitchFamily="2" charset="2"/>
              <a:buNone/>
              <a:tabLst/>
              <a:defRPr sz="800" b="0" i="0" kern="1200">
                <a:solidFill>
                  <a:schemeClr val="tx1"/>
                </a:solidFill>
                <a:latin typeface="NeueHaasGroteskText Pro" panose="020B0504020202020204" pitchFamily="34" charset="77"/>
                <a:ea typeface="+mn-ea"/>
                <a:cs typeface="+mn-cs"/>
              </a:defRPr>
            </a:lvl4pPr>
            <a:lvl5pPr marL="692133" indent="0" algn="l" defTabSz="609570" rtl="0" eaLnBrk="1" latinLnBrk="0" hangingPunct="1">
              <a:lnSpc>
                <a:spcPct val="120000"/>
              </a:lnSpc>
              <a:spcBef>
                <a:spcPts val="0"/>
              </a:spcBef>
              <a:spcAft>
                <a:spcPts val="800"/>
              </a:spcAft>
              <a:buFont typeface="Wingdings" pitchFamily="2" charset="2"/>
              <a:buNone/>
              <a:tabLst/>
              <a:defRPr sz="8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6350">
              <a:spcAft>
                <a:spcPts val="300"/>
              </a:spcAft>
              <a:tabLst>
                <a:tab pos="1661501" algn="l"/>
              </a:tabLst>
              <a:defRPr/>
            </a:pPr>
            <a:r>
              <a:rPr lang="en-US" sz="900">
                <a:solidFill>
                  <a:srgbClr val="595959"/>
                </a:solidFill>
                <a:latin typeface="Arial" panose="020B0604020202020204" pitchFamily="34" charset="0"/>
                <a:cs typeface="Arial" panose="020B0604020202020204" pitchFamily="34" charset="0"/>
              </a:rPr>
              <a:t>HealthEquity and The HSA Store are separate, unaffiliated companies and are not responsible for each other's policies or services</a:t>
            </a:r>
            <a:br>
              <a:rPr lang="en-US" sz="900">
                <a:latin typeface="NeueHaasGroteskText Pro"/>
                <a:cs typeface="Arial" panose="020B0604020202020204" pitchFamily="34" charset="0"/>
              </a:rPr>
            </a:br>
            <a:endParaRPr lang="en-US" sz="900">
              <a:solidFill>
                <a:srgbClr val="595959"/>
              </a:solidFill>
              <a:latin typeface="NeueHaasGroteskText Pro"/>
              <a:cs typeface="Arial" panose="020B0604020202020204" pitchFamily="34" charset="0"/>
            </a:endParaRPr>
          </a:p>
          <a:p>
            <a:endParaRPr lang="en-US">
              <a:latin typeface="+mn-lt"/>
            </a:endParaRPr>
          </a:p>
        </p:txBody>
      </p:sp>
    </p:spTree>
    <p:extLst>
      <p:ext uri="{BB962C8B-B14F-4D97-AF65-F5344CB8AC3E}">
        <p14:creationId xmlns:p14="http://schemas.microsoft.com/office/powerpoint/2010/main" val="38658862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397FE1-7AD0-01D7-6011-A6598FD21247}"/>
              </a:ext>
              <a:ext uri="{C183D7F6-B498-43B3-948B-1728B52AA6E4}">
                <adec:decorative xmlns:adec="http://schemas.microsoft.com/office/drawing/2017/decorative" val="1"/>
              </a:ext>
            </a:extLst>
          </p:cNvPr>
          <p:cNvSpPr/>
          <p:nvPr/>
        </p:nvSpPr>
        <p:spPr>
          <a:xfrm>
            <a:off x="6556442" y="1"/>
            <a:ext cx="5635557" cy="685799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b="1">
              <a:solidFill>
                <a:srgbClr val="00AAC6"/>
              </a:solidFill>
              <a:latin typeface="Arial" panose="020B0604020202020204" pitchFamily="34" charset="0"/>
            </a:endParaRPr>
          </a:p>
        </p:txBody>
      </p:sp>
      <p:grpSp>
        <p:nvGrpSpPr>
          <p:cNvPr id="12" name="Group 11">
            <a:extLst>
              <a:ext uri="{FF2B5EF4-FFF2-40B4-BE49-F238E27FC236}">
                <a16:creationId xmlns:a16="http://schemas.microsoft.com/office/drawing/2014/main" id="{0FEC81D8-F30F-AD81-3670-F7F1221D65BD}"/>
              </a:ext>
              <a:ext uri="{C183D7F6-B498-43B3-948B-1728B52AA6E4}">
                <adec:decorative xmlns:adec="http://schemas.microsoft.com/office/drawing/2017/decorative" val="1"/>
              </a:ext>
            </a:extLst>
          </p:cNvPr>
          <p:cNvGrpSpPr/>
          <p:nvPr/>
        </p:nvGrpSpPr>
        <p:grpSpPr>
          <a:xfrm>
            <a:off x="916924" y="577208"/>
            <a:ext cx="1031154" cy="1031152"/>
            <a:chOff x="4181310" y="1066071"/>
            <a:chExt cx="773365" cy="773364"/>
          </a:xfrm>
        </p:grpSpPr>
        <p:sp>
          <p:nvSpPr>
            <p:cNvPr id="13" name="Oval 12">
              <a:extLst>
                <a:ext uri="{FF2B5EF4-FFF2-40B4-BE49-F238E27FC236}">
                  <a16:creationId xmlns:a16="http://schemas.microsoft.com/office/drawing/2014/main" id="{BD69A89D-5B3E-D02C-900D-FADBA888FC74}"/>
                </a:ext>
              </a:extLst>
            </p:cNvPr>
            <p:cNvSpPr/>
            <p:nvPr/>
          </p:nvSpPr>
          <p:spPr>
            <a:xfrm>
              <a:off x="4181311" y="1066071"/>
              <a:ext cx="773364" cy="773364"/>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chemeClr val="tx2"/>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9129E812-713F-D787-2097-4AE1FFD4AD8C}"/>
                </a:ext>
                <a:ext uri="{C183D7F6-B498-43B3-948B-1728B52AA6E4}">
                  <adec:decorative xmlns:adec="http://schemas.microsoft.com/office/drawing/2017/decorative" val="1"/>
                </a:ext>
              </a:extLst>
            </p:cNvPr>
            <p:cNvSpPr txBox="1"/>
            <p:nvPr/>
          </p:nvSpPr>
          <p:spPr>
            <a:xfrm>
              <a:off x="4181310" y="1257293"/>
              <a:ext cx="773365" cy="517834"/>
            </a:xfrm>
            <a:prstGeom prst="rect">
              <a:avLst/>
            </a:prstGeom>
            <a:noFill/>
          </p:spPr>
          <p:txBody>
            <a:bodyPr wrap="square" rtlCol="0">
              <a:spAutoFit/>
            </a:bodyPr>
            <a:lstStyle/>
            <a:p>
              <a:pPr algn="ctr" defTabSz="609570">
                <a:lnSpc>
                  <a:spcPts val="4613"/>
                </a:lnSpc>
              </a:pPr>
              <a:r>
                <a:rPr lang="en-US" sz="5333" b="1">
                  <a:solidFill>
                    <a:srgbClr val="FFFFFF"/>
                  </a:solidFill>
                  <a:latin typeface="Arial" panose="020B0604020202020204" pitchFamily="34" charset="0"/>
                  <a:cs typeface="Arial" panose="020B0604020202020204" pitchFamily="34" charset="0"/>
                </a:rPr>
                <a:t>?</a:t>
              </a:r>
            </a:p>
          </p:txBody>
        </p:sp>
      </p:grpSp>
      <p:sp>
        <p:nvSpPr>
          <p:cNvPr id="17" name="TextBox 16">
            <a:extLst>
              <a:ext uri="{FF2B5EF4-FFF2-40B4-BE49-F238E27FC236}">
                <a16:creationId xmlns:a16="http://schemas.microsoft.com/office/drawing/2014/main" id="{56365BE2-0616-C949-12A2-795A94C27AD4}"/>
              </a:ext>
            </a:extLst>
          </p:cNvPr>
          <p:cNvSpPr txBox="1"/>
          <p:nvPr/>
        </p:nvSpPr>
        <p:spPr>
          <a:xfrm>
            <a:off x="7474409" y="1837200"/>
            <a:ext cx="4001181" cy="2862322"/>
          </a:xfrm>
          <a:prstGeom prst="rect">
            <a:avLst/>
          </a:prstGeom>
          <a:noFill/>
        </p:spPr>
        <p:txBody>
          <a:bodyPr wrap="square" lIns="91440" tIns="45720" rIns="91440" bIns="45720" rtlCol="0" anchor="t">
            <a:spAutoFit/>
          </a:bodyPr>
          <a:lstStyle/>
          <a:p>
            <a:pPr marL="459105" indent="-459105" defTabSz="609570">
              <a:spcAft>
                <a:spcPts val="1600"/>
              </a:spcAft>
              <a:buFont typeface="+mj-lt"/>
              <a:buAutoNum type="alphaUcPeriod"/>
            </a:pPr>
            <a:r>
              <a:rPr lang="en-US" sz="2800">
                <a:solidFill>
                  <a:srgbClr val="2A2C2C"/>
                </a:solidFill>
                <a:latin typeface="Arial"/>
                <a:cs typeface="Arial"/>
              </a:rPr>
              <a:t>Yourself</a:t>
            </a:r>
          </a:p>
          <a:p>
            <a:pPr marL="459105" indent="-459105" defTabSz="609570">
              <a:spcAft>
                <a:spcPts val="1600"/>
              </a:spcAft>
              <a:buFont typeface="+mj-lt"/>
              <a:buAutoNum type="alphaUcPeriod"/>
            </a:pPr>
            <a:r>
              <a:rPr lang="en-US" sz="2800">
                <a:solidFill>
                  <a:srgbClr val="2A2C2C"/>
                </a:solidFill>
                <a:latin typeface="Arial"/>
                <a:cs typeface="Arial"/>
              </a:rPr>
              <a:t>Your spouse</a:t>
            </a:r>
          </a:p>
          <a:p>
            <a:pPr marL="459105" indent="-459105" defTabSz="609570">
              <a:spcAft>
                <a:spcPts val="1600"/>
              </a:spcAft>
              <a:buFont typeface="+mj-lt"/>
              <a:buAutoNum type="alphaUcPeriod"/>
            </a:pPr>
            <a:r>
              <a:rPr lang="en-US" sz="2800">
                <a:solidFill>
                  <a:srgbClr val="2A2C2C"/>
                </a:solidFill>
                <a:latin typeface="Arial"/>
                <a:cs typeface="Arial"/>
              </a:rPr>
              <a:t>Your eligible tax dependents</a:t>
            </a:r>
          </a:p>
          <a:p>
            <a:pPr marL="459105" indent="-459105" defTabSz="609570">
              <a:spcAft>
                <a:spcPts val="1600"/>
              </a:spcAft>
              <a:buFont typeface="+mj-lt"/>
              <a:buAutoNum type="alphaUcPeriod"/>
            </a:pPr>
            <a:r>
              <a:rPr lang="en-US" sz="2800">
                <a:solidFill>
                  <a:srgbClr val="2A2C2C"/>
                </a:solidFill>
                <a:latin typeface="Arial"/>
                <a:cs typeface="Arial"/>
              </a:rPr>
              <a:t>All of the above</a:t>
            </a:r>
          </a:p>
        </p:txBody>
      </p:sp>
      <p:sp>
        <p:nvSpPr>
          <p:cNvPr id="3" name="Title 59">
            <a:extLst>
              <a:ext uri="{FF2B5EF4-FFF2-40B4-BE49-F238E27FC236}">
                <a16:creationId xmlns:a16="http://schemas.microsoft.com/office/drawing/2014/main" id="{C7976B4F-B923-D6A1-92E0-EB2FFD82E4F2}"/>
              </a:ext>
            </a:extLst>
          </p:cNvPr>
          <p:cNvSpPr txBox="1">
            <a:spLocks/>
          </p:cNvSpPr>
          <p:nvPr/>
        </p:nvSpPr>
        <p:spPr>
          <a:xfrm>
            <a:off x="853444" y="1839171"/>
            <a:ext cx="4088208" cy="4186658"/>
          </a:xfrm>
          <a:prstGeom prst="rect">
            <a:avLst/>
          </a:prstGeom>
        </p:spPr>
        <p:txBody>
          <a:bodyPr/>
          <a:lst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a:lstStyle>
          <a:p>
            <a:pPr defTabSz="609585">
              <a:lnSpc>
                <a:spcPct val="110000"/>
              </a:lnSpc>
              <a:spcBef>
                <a:spcPts val="0"/>
              </a:spcBef>
              <a:defRPr/>
            </a:pPr>
            <a:r>
              <a:rPr lang="en-US" sz="4270">
                <a:solidFill>
                  <a:srgbClr val="4F2883"/>
                </a:solidFill>
                <a:latin typeface="Arial" panose="020B0604020202020204" pitchFamily="34" charset="0"/>
                <a:cs typeface="Arial" panose="020B0604020202020204" pitchFamily="34" charset="0"/>
              </a:rPr>
              <a:t>Who can you spend your HSA funds on?</a:t>
            </a:r>
          </a:p>
        </p:txBody>
      </p:sp>
    </p:spTree>
    <p:extLst>
      <p:ext uri="{BB962C8B-B14F-4D97-AF65-F5344CB8AC3E}">
        <p14:creationId xmlns:p14="http://schemas.microsoft.com/office/powerpoint/2010/main" val="3282333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936AE2D6-DBA6-C25D-3D95-69E40E4D5AF2}"/>
              </a:ext>
            </a:extLst>
          </p:cNvPr>
          <p:cNvSpPr/>
          <p:nvPr/>
        </p:nvSpPr>
        <p:spPr>
          <a:xfrm>
            <a:off x="916925" y="577208"/>
            <a:ext cx="1031153" cy="1031152"/>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r>
              <a:rPr lang="en-US" sz="4270" b="1">
                <a:solidFill>
                  <a:schemeClr val="bg1"/>
                </a:solidFill>
                <a:latin typeface="Arial" panose="020B0604020202020204" pitchFamily="34" charset="0"/>
                <a:cs typeface="Arial" panose="020B0604020202020204" pitchFamily="34" charset="0"/>
              </a:rPr>
              <a:t>D</a:t>
            </a:r>
          </a:p>
        </p:txBody>
      </p:sp>
      <p:sp>
        <p:nvSpPr>
          <p:cNvPr id="17" name="Title 59">
            <a:extLst>
              <a:ext uri="{FF2B5EF4-FFF2-40B4-BE49-F238E27FC236}">
                <a16:creationId xmlns:a16="http://schemas.microsoft.com/office/drawing/2014/main" id="{9340F616-F5FF-B3B6-0DCB-5781280CF40D}"/>
              </a:ext>
            </a:extLst>
          </p:cNvPr>
          <p:cNvSpPr txBox="1">
            <a:spLocks/>
          </p:cNvSpPr>
          <p:nvPr/>
        </p:nvSpPr>
        <p:spPr>
          <a:xfrm>
            <a:off x="853443" y="1839171"/>
            <a:ext cx="8340432" cy="4186658"/>
          </a:xfrm>
          <a:prstGeom prst="rect">
            <a:avLst/>
          </a:prstGeom>
        </p:spPr>
        <p:txBody>
          <a:bodyPr/>
          <a:lst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a:lstStyle>
          <a:p>
            <a:pPr marL="0" marR="0" lvl="0" indent="0" defTabSz="914400" rtl="0" eaLnBrk="1" fontAlgn="auto" latinLnBrk="0" hangingPunct="1">
              <a:lnSpc>
                <a:spcPct val="100000"/>
              </a:lnSpc>
              <a:spcBef>
                <a:spcPts val="0"/>
              </a:spcBef>
              <a:spcAft>
                <a:spcPts val="2400"/>
              </a:spcAft>
              <a:buClrTx/>
              <a:buSzTx/>
              <a:buFontTx/>
              <a:buNone/>
              <a:tabLst/>
              <a:defRPr/>
            </a:pPr>
            <a:r>
              <a:rPr kumimoji="0" lang="en-US" sz="4400" i="0" u="none" strike="noStrike" kern="1200" cap="none" spc="0" normalizeH="0" baseline="0" noProof="0">
                <a:ln>
                  <a:noFill/>
                </a:ln>
                <a:solidFill>
                  <a:srgbClr val="592C82"/>
                </a:solidFill>
                <a:effectLst/>
                <a:uLnTx/>
                <a:uFillTx/>
                <a:latin typeface="Arial" panose="020B0604020202020204" pitchFamily="34" charset="0"/>
                <a:ea typeface="+mn-ea"/>
                <a:cs typeface="Arial" panose="020B0604020202020204" pitchFamily="34" charset="0"/>
              </a:rPr>
              <a:t>All of the above</a:t>
            </a:r>
            <a:endParaRPr kumimoji="0" lang="en-US" sz="4400" i="0" u="none" strike="noStrike" kern="1200" cap="none" spc="0" normalizeH="0" baseline="30000" noProof="0">
              <a:ln>
                <a:noFill/>
              </a:ln>
              <a:solidFill>
                <a:srgbClr val="592C82"/>
              </a:solidFill>
              <a:effectLst/>
              <a:uLnTx/>
              <a:uFillTx/>
              <a:latin typeface="Arial" panose="020B0604020202020204" pitchFamily="34" charset="0"/>
              <a:ea typeface="+mn-ea"/>
              <a:cs typeface="Arial" panose="020B0604020202020204" pitchFamily="34" charset="0"/>
            </a:endParaRPr>
          </a:p>
          <a:p>
            <a:pPr marL="0" marR="0" lvl="0" indent="0" defTabSz="609585" rtl="0" eaLnBrk="1" fontAlgn="auto" latinLnBrk="0" hangingPunct="1">
              <a:lnSpc>
                <a:spcPts val="3680"/>
              </a:lnSpc>
              <a:spcBef>
                <a:spcPts val="0"/>
              </a:spcBef>
              <a:spcAft>
                <a:spcPts val="0"/>
              </a:spcAft>
              <a:buClrTx/>
              <a:buSzTx/>
              <a:buFontTx/>
              <a:buNone/>
              <a:tabLst/>
              <a:defRPr/>
            </a:pPr>
            <a:r>
              <a:rPr kumimoji="0" lang="en-US" sz="2800" b="0" i="0" u="none" strike="noStrike" kern="1200" cap="none" spc="0" normalizeH="0" baseline="0" noProof="0">
                <a:ln>
                  <a:noFill/>
                </a:ln>
                <a:solidFill>
                  <a:srgbClr val="2A2C2C"/>
                </a:solidFill>
                <a:effectLst/>
                <a:uLnTx/>
                <a:uFillTx/>
                <a:latin typeface="Arial" panose="020B0604020202020204" pitchFamily="34" charset="0"/>
                <a:ea typeface="+mn-ea"/>
                <a:cs typeface="Arial" panose="020B0604020202020204" pitchFamily="34" charset="0"/>
              </a:rPr>
              <a:t>You can use your HSA to cover </a:t>
            </a:r>
            <a:r>
              <a:rPr lang="en-US" sz="2800" b="0">
                <a:solidFill>
                  <a:srgbClr val="2A2C2C"/>
                </a:solidFill>
                <a:latin typeface="Arial" panose="020B0604020202020204" pitchFamily="34" charset="0"/>
                <a:ea typeface="+mn-ea"/>
                <a:cs typeface="Arial" panose="020B0604020202020204" pitchFamily="34" charset="0"/>
              </a:rPr>
              <a:t>qualified medical </a:t>
            </a:r>
            <a:r>
              <a:rPr kumimoji="0" lang="en-US" sz="2800" b="0" i="0" u="none" strike="noStrike" kern="1200" cap="none" spc="0" normalizeH="0" baseline="0" noProof="0">
                <a:ln>
                  <a:noFill/>
                </a:ln>
                <a:solidFill>
                  <a:srgbClr val="2A2C2C"/>
                </a:solidFill>
                <a:effectLst/>
                <a:uLnTx/>
                <a:uFillTx/>
                <a:latin typeface="Arial" panose="020B0604020202020204" pitchFamily="34" charset="0"/>
                <a:ea typeface="+mn-ea"/>
                <a:cs typeface="Arial" panose="020B0604020202020204" pitchFamily="34" charset="0"/>
              </a:rPr>
              <a:t>expenses for you and your eligible tax dependents, even if they are not eligible</a:t>
            </a:r>
            <a:r>
              <a:rPr lang="en-US" sz="2800" b="0">
                <a:solidFill>
                  <a:srgbClr val="2A2C2C"/>
                </a:solidFill>
                <a:latin typeface="Arial" panose="020B0604020202020204" pitchFamily="34" charset="0"/>
                <a:ea typeface="+mn-ea"/>
                <a:cs typeface="Arial" panose="020B0604020202020204" pitchFamily="34" charset="0"/>
              </a:rPr>
              <a:t> for an HSA themselves.</a:t>
            </a:r>
            <a:r>
              <a:rPr kumimoji="0" lang="en-US" sz="2800" b="0" i="0" u="none" strike="noStrike" kern="1200" cap="none" spc="0" normalizeH="0" baseline="0" noProof="0">
                <a:ln>
                  <a:noFill/>
                </a:ln>
                <a:solidFill>
                  <a:srgbClr val="2A2C2C"/>
                </a:solidFill>
                <a:effectLst/>
                <a:uLnTx/>
                <a:uFillTx/>
                <a:latin typeface="Arial" panose="020B0604020202020204" pitchFamily="34" charset="0"/>
                <a:ea typeface="+mn-ea"/>
                <a:cs typeface="Arial" panose="020B0604020202020204" pitchFamily="34" charset="0"/>
              </a:rPr>
              <a:t> </a:t>
            </a:r>
          </a:p>
          <a:p>
            <a:pPr marL="0" marR="0" lvl="0" indent="0" defTabSz="914400" rtl="0" eaLnBrk="1" fontAlgn="auto" latinLnBrk="0" hangingPunct="1">
              <a:lnSpc>
                <a:spcPct val="100000"/>
              </a:lnSpc>
              <a:spcBef>
                <a:spcPts val="0"/>
              </a:spcBef>
              <a:spcAft>
                <a:spcPts val="2400"/>
              </a:spcAft>
              <a:buClrTx/>
              <a:buSzTx/>
              <a:buFontTx/>
              <a:buNone/>
              <a:tabLst/>
              <a:defRPr/>
            </a:pPr>
            <a:endParaRPr kumimoji="0" lang="en-US" sz="4400" i="0" u="none" strike="noStrike" kern="1200" cap="none" spc="0" normalizeH="0" baseline="30000" noProof="0">
              <a:ln>
                <a:noFill/>
              </a:ln>
              <a:solidFill>
                <a:srgbClr val="592C82"/>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74993BF2-2B50-D760-4F9E-CFA4F552CBD9}"/>
              </a:ext>
            </a:extLst>
          </p:cNvPr>
          <p:cNvPicPr>
            <a:picLocks noChangeAspect="1"/>
          </p:cNvPicPr>
          <p:nvPr/>
        </p:nvPicPr>
        <p:blipFill>
          <a:blip r:embed="rId3" cstate="screen">
            <a:duotone>
              <a:schemeClr val="bg2">
                <a:shade val="45000"/>
                <a:satMod val="135000"/>
              </a:schemeClr>
              <a:prstClr val="white"/>
            </a:duotone>
            <a:alphaModFix amt="50000"/>
            <a:extLst>
              <a:ext uri="{28A0092B-C50C-407E-A947-70E740481C1C}">
                <a14:useLocalDpi xmlns:a14="http://schemas.microsoft.com/office/drawing/2010/main"/>
              </a:ext>
            </a:extLst>
          </a:blip>
          <a:stretch>
            <a:fillRect/>
          </a:stretch>
        </p:blipFill>
        <p:spPr>
          <a:xfrm>
            <a:off x="9193875" y="4269641"/>
            <a:ext cx="2403342" cy="2001985"/>
          </a:xfrm>
          <a:prstGeom prst="rect">
            <a:avLst/>
          </a:prstGeom>
        </p:spPr>
      </p:pic>
    </p:spTree>
    <p:extLst>
      <p:ext uri="{BB962C8B-B14F-4D97-AF65-F5344CB8AC3E}">
        <p14:creationId xmlns:p14="http://schemas.microsoft.com/office/powerpoint/2010/main" val="813972682"/>
      </p:ext>
    </p:extLst>
  </p:cSld>
  <p:clrMapOvr>
    <a:masterClrMapping/>
  </p:clrMapOvr>
</p:sld>
</file>

<file path=ppt/theme/theme1.xml><?xml version="1.0" encoding="utf-8"?>
<a:theme xmlns:a="http://schemas.openxmlformats.org/drawingml/2006/main" name="TITLE">
  <a:themeElements>
    <a:clrScheme name="HealthEquity 2022">
      <a:dk1>
        <a:srgbClr val="2A2C2C"/>
      </a:dk1>
      <a:lt1>
        <a:srgbClr val="FFFFFF"/>
      </a:lt1>
      <a:dk2>
        <a:srgbClr val="4F2883"/>
      </a:dk2>
      <a:lt2>
        <a:srgbClr val="F2F2F2"/>
      </a:lt2>
      <a:accent1>
        <a:srgbClr val="007F93"/>
      </a:accent1>
      <a:accent2>
        <a:srgbClr val="AD2B7D"/>
      </a:accent2>
      <a:accent3>
        <a:srgbClr val="0F5A8E"/>
      </a:accent3>
      <a:accent4>
        <a:srgbClr val="E96657"/>
      </a:accent4>
      <a:accent5>
        <a:srgbClr val="E99C11"/>
      </a:accent5>
      <a:accent6>
        <a:srgbClr val="A7A8AB"/>
      </a:accent6>
      <a:hlink>
        <a:srgbClr val="007E92"/>
      </a:hlink>
      <a:folHlink>
        <a:srgbClr val="007E91"/>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7FD553A7-4B12-43C7-A896-83F5C14DE38C}"/>
    </a:ext>
  </a:extLst>
</a:theme>
</file>

<file path=ppt/theme/theme10.xml><?xml version="1.0" encoding="utf-8"?>
<a:theme xmlns:a="http://schemas.openxmlformats.org/drawingml/2006/main" name="2_BASIC LAYOUTS">
  <a:themeElements>
    <a:clrScheme name="HealthEquity 2022">
      <a:dk1>
        <a:srgbClr val="2A2C2C"/>
      </a:dk1>
      <a:lt1>
        <a:srgbClr val="FFFFFF"/>
      </a:lt1>
      <a:dk2>
        <a:srgbClr val="4F2883"/>
      </a:dk2>
      <a:lt2>
        <a:srgbClr val="F2F2F2"/>
      </a:lt2>
      <a:accent1>
        <a:srgbClr val="007F93"/>
      </a:accent1>
      <a:accent2>
        <a:srgbClr val="AD2B7D"/>
      </a:accent2>
      <a:accent3>
        <a:srgbClr val="0F5A8E"/>
      </a:accent3>
      <a:accent4>
        <a:srgbClr val="E96657"/>
      </a:accent4>
      <a:accent5>
        <a:srgbClr val="E99C11"/>
      </a:accent5>
      <a:accent6>
        <a:srgbClr val="A7A8AB"/>
      </a:accent6>
      <a:hlink>
        <a:srgbClr val="007E92"/>
      </a:hlink>
      <a:folHlink>
        <a:srgbClr val="007E91"/>
      </a:folHlink>
    </a:clrScheme>
    <a:fontScheme name="Neue Haas Grotesk Text Pro">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id="{F2A8F58E-4595-364E-A807-BB28C64640D7}" vid="{2AA90080-67FD-7F4D-BDBC-1E9E4B212AE7}"/>
    </a:ext>
  </a:extLst>
</a:theme>
</file>

<file path=ppt/theme/theme11.xml><?xml version="1.0" encoding="utf-8"?>
<a:theme xmlns:a="http://schemas.openxmlformats.org/drawingml/2006/main" name="3_CONTENT">
  <a:themeElements>
    <a:clrScheme name="HealthEquity 2022">
      <a:dk1>
        <a:srgbClr val="2A2C2C"/>
      </a:dk1>
      <a:lt1>
        <a:srgbClr val="FFFFFF"/>
      </a:lt1>
      <a:dk2>
        <a:srgbClr val="4F2883"/>
      </a:dk2>
      <a:lt2>
        <a:srgbClr val="F2F2F2"/>
      </a:lt2>
      <a:accent1>
        <a:srgbClr val="007F93"/>
      </a:accent1>
      <a:accent2>
        <a:srgbClr val="AD2B7D"/>
      </a:accent2>
      <a:accent3>
        <a:srgbClr val="0F5A8E"/>
      </a:accent3>
      <a:accent4>
        <a:srgbClr val="E96657"/>
      </a:accent4>
      <a:accent5>
        <a:srgbClr val="E99C11"/>
      </a:accent5>
      <a:accent6>
        <a:srgbClr val="A7A8AB"/>
      </a:accent6>
      <a:hlink>
        <a:srgbClr val="2A2C2C"/>
      </a:hlink>
      <a:folHlink>
        <a:srgbClr val="2A2C2C"/>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697C8DED-986D-4DC9-A0CF-E316D478344B}"/>
    </a:ext>
  </a:extLst>
</a:theme>
</file>

<file path=ppt/theme/theme12.xml><?xml version="1.0" encoding="utf-8"?>
<a:theme xmlns:a="http://schemas.openxmlformats.org/drawingml/2006/main" name="4_CONTENT">
  <a:themeElements>
    <a:clrScheme name="HealthEquity 2022">
      <a:dk1>
        <a:srgbClr val="2A2C2C"/>
      </a:dk1>
      <a:lt1>
        <a:srgbClr val="FFFFFF"/>
      </a:lt1>
      <a:dk2>
        <a:srgbClr val="4F2883"/>
      </a:dk2>
      <a:lt2>
        <a:srgbClr val="F2F2F2"/>
      </a:lt2>
      <a:accent1>
        <a:srgbClr val="007F93"/>
      </a:accent1>
      <a:accent2>
        <a:srgbClr val="AD2B7D"/>
      </a:accent2>
      <a:accent3>
        <a:srgbClr val="0F5A8E"/>
      </a:accent3>
      <a:accent4>
        <a:srgbClr val="E96657"/>
      </a:accent4>
      <a:accent5>
        <a:srgbClr val="E99C11"/>
      </a:accent5>
      <a:accent6>
        <a:srgbClr val="A7A8AB"/>
      </a:accent6>
      <a:hlink>
        <a:srgbClr val="2A2C2C"/>
      </a:hlink>
      <a:folHlink>
        <a:srgbClr val="2A2C2C"/>
      </a:folHlink>
    </a:clrScheme>
    <a:fontScheme name="Custom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697C8DED-986D-4DC9-A0CF-E316D478344B}"/>
    </a:ext>
  </a:extLst>
</a:theme>
</file>

<file path=ppt/theme/theme13.xml><?xml version="1.0" encoding="utf-8"?>
<a:theme xmlns:a="http://schemas.openxmlformats.org/drawingml/2006/main" name="5_CONTENT">
  <a:themeElements>
    <a:clrScheme name="HealthEquity 2022">
      <a:dk1>
        <a:srgbClr val="2A2C2C"/>
      </a:dk1>
      <a:lt1>
        <a:srgbClr val="FFFFFF"/>
      </a:lt1>
      <a:dk2>
        <a:srgbClr val="4F2883"/>
      </a:dk2>
      <a:lt2>
        <a:srgbClr val="F2F2F2"/>
      </a:lt2>
      <a:accent1>
        <a:srgbClr val="007F93"/>
      </a:accent1>
      <a:accent2>
        <a:srgbClr val="AD2B7D"/>
      </a:accent2>
      <a:accent3>
        <a:srgbClr val="0F5A8E"/>
      </a:accent3>
      <a:accent4>
        <a:srgbClr val="E96657"/>
      </a:accent4>
      <a:accent5>
        <a:srgbClr val="E99C11"/>
      </a:accent5>
      <a:accent6>
        <a:srgbClr val="A7A8AB"/>
      </a:accent6>
      <a:hlink>
        <a:srgbClr val="2A2C2C"/>
      </a:hlink>
      <a:folHlink>
        <a:srgbClr val="2A2C2C"/>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697C8DED-986D-4DC9-A0CF-E316D478344B}"/>
    </a:ext>
  </a:extLst>
</a:theme>
</file>

<file path=ppt/theme/theme14.xml><?xml version="1.0" encoding="utf-8"?>
<a:theme xmlns:a="http://schemas.openxmlformats.org/drawingml/2006/main" name="6_CONTENT">
  <a:themeElements>
    <a:clrScheme name="HealthEquity 2022">
      <a:dk1>
        <a:srgbClr val="2A2C2C"/>
      </a:dk1>
      <a:lt1>
        <a:srgbClr val="FFFFFF"/>
      </a:lt1>
      <a:dk2>
        <a:srgbClr val="4F2883"/>
      </a:dk2>
      <a:lt2>
        <a:srgbClr val="F2F2F2"/>
      </a:lt2>
      <a:accent1>
        <a:srgbClr val="007F93"/>
      </a:accent1>
      <a:accent2>
        <a:srgbClr val="AD2B7D"/>
      </a:accent2>
      <a:accent3>
        <a:srgbClr val="0F5A8E"/>
      </a:accent3>
      <a:accent4>
        <a:srgbClr val="E96657"/>
      </a:accent4>
      <a:accent5>
        <a:srgbClr val="E99C11"/>
      </a:accent5>
      <a:accent6>
        <a:srgbClr val="A7A8AB"/>
      </a:accent6>
      <a:hlink>
        <a:srgbClr val="2A2C2C"/>
      </a:hlink>
      <a:folHlink>
        <a:srgbClr val="2A2C2C"/>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697C8DED-986D-4DC9-A0CF-E316D478344B}"/>
    </a:ext>
  </a:extLst>
</a:theme>
</file>

<file path=ppt/theme/theme15.xml><?xml version="1.0" encoding="utf-8"?>
<a:theme xmlns:a="http://schemas.openxmlformats.org/drawingml/2006/main" name="7_CONTENT">
  <a:themeElements>
    <a:clrScheme name="HealthEquity 2022">
      <a:dk1>
        <a:srgbClr val="2A2C2C"/>
      </a:dk1>
      <a:lt1>
        <a:srgbClr val="FFFFFF"/>
      </a:lt1>
      <a:dk2>
        <a:srgbClr val="4F2883"/>
      </a:dk2>
      <a:lt2>
        <a:srgbClr val="F2F2F2"/>
      </a:lt2>
      <a:accent1>
        <a:srgbClr val="007F93"/>
      </a:accent1>
      <a:accent2>
        <a:srgbClr val="AD2B7D"/>
      </a:accent2>
      <a:accent3>
        <a:srgbClr val="0F5A8E"/>
      </a:accent3>
      <a:accent4>
        <a:srgbClr val="E96657"/>
      </a:accent4>
      <a:accent5>
        <a:srgbClr val="E99C11"/>
      </a:accent5>
      <a:accent6>
        <a:srgbClr val="A7A8AB"/>
      </a:accent6>
      <a:hlink>
        <a:srgbClr val="2A2C2C"/>
      </a:hlink>
      <a:folHlink>
        <a:srgbClr val="2A2C2C"/>
      </a:folHlink>
    </a:clrScheme>
    <a:fontScheme name="Custom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697C8DED-986D-4DC9-A0CF-E316D478344B}"/>
    </a:ext>
  </a:extLst>
</a:theme>
</file>

<file path=ppt/theme/theme16.xml><?xml version="1.0" encoding="utf-8"?>
<a:theme xmlns:a="http://schemas.openxmlformats.org/drawingml/2006/main" name="CONTENT">
  <a:themeElements>
    <a:clrScheme name="HealthEquity 2022">
      <a:dk1>
        <a:srgbClr val="2A2C2C"/>
      </a:dk1>
      <a:lt1>
        <a:srgbClr val="FFFFFF"/>
      </a:lt1>
      <a:dk2>
        <a:srgbClr val="4F2883"/>
      </a:dk2>
      <a:lt2>
        <a:srgbClr val="F2F2F2"/>
      </a:lt2>
      <a:accent1>
        <a:srgbClr val="007F93"/>
      </a:accent1>
      <a:accent2>
        <a:srgbClr val="AD2B7D"/>
      </a:accent2>
      <a:accent3>
        <a:srgbClr val="0F5A8E"/>
      </a:accent3>
      <a:accent4>
        <a:srgbClr val="E96657"/>
      </a:accent4>
      <a:accent5>
        <a:srgbClr val="E99C11"/>
      </a:accent5>
      <a:accent6>
        <a:srgbClr val="A7A8AB"/>
      </a:accent6>
      <a:hlink>
        <a:srgbClr val="2A2C2C"/>
      </a:hlink>
      <a:folHlink>
        <a:srgbClr val="2A2C2C"/>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697C8DED-986D-4DC9-A0CF-E316D478344B}"/>
    </a:ext>
  </a:extLst>
</a:theme>
</file>

<file path=ppt/theme/theme17.xml><?xml version="1.0" encoding="utf-8"?>
<a:theme xmlns:a="http://schemas.openxmlformats.org/drawingml/2006/main" name="CONTENT">
  <a:themeElements>
    <a:clrScheme name="HealthEquity 2022">
      <a:dk1>
        <a:srgbClr val="2A2C2C"/>
      </a:dk1>
      <a:lt1>
        <a:srgbClr val="FFFFFF"/>
      </a:lt1>
      <a:dk2>
        <a:srgbClr val="4F2883"/>
      </a:dk2>
      <a:lt2>
        <a:srgbClr val="F2F2F2"/>
      </a:lt2>
      <a:accent1>
        <a:srgbClr val="007F93"/>
      </a:accent1>
      <a:accent2>
        <a:srgbClr val="AD2B7D"/>
      </a:accent2>
      <a:accent3>
        <a:srgbClr val="0F5A8E"/>
      </a:accent3>
      <a:accent4>
        <a:srgbClr val="E96657"/>
      </a:accent4>
      <a:accent5>
        <a:srgbClr val="E99C11"/>
      </a:accent5>
      <a:accent6>
        <a:srgbClr val="A7A8AB"/>
      </a:accent6>
      <a:hlink>
        <a:srgbClr val="2A2C2C"/>
      </a:hlink>
      <a:folHlink>
        <a:srgbClr val="2A2C2C"/>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697C8DED-986D-4DC9-A0CF-E316D478344B}"/>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ONTENT">
  <a:themeElements>
    <a:clrScheme name="HealthEquity 2022">
      <a:dk1>
        <a:srgbClr val="2A2C2C"/>
      </a:dk1>
      <a:lt1>
        <a:srgbClr val="FFFFFF"/>
      </a:lt1>
      <a:dk2>
        <a:srgbClr val="4F2883"/>
      </a:dk2>
      <a:lt2>
        <a:srgbClr val="F2F2F2"/>
      </a:lt2>
      <a:accent1>
        <a:srgbClr val="007F93"/>
      </a:accent1>
      <a:accent2>
        <a:srgbClr val="AD2B7D"/>
      </a:accent2>
      <a:accent3>
        <a:srgbClr val="0F5A8E"/>
      </a:accent3>
      <a:accent4>
        <a:srgbClr val="E96657"/>
      </a:accent4>
      <a:accent5>
        <a:srgbClr val="E99C11"/>
      </a:accent5>
      <a:accent6>
        <a:srgbClr val="A7A8AB"/>
      </a:accent6>
      <a:hlink>
        <a:srgbClr val="2A2C2C"/>
      </a:hlink>
      <a:folHlink>
        <a:srgbClr val="2A2C2C"/>
      </a:folHlink>
    </a:clrScheme>
    <a:fontScheme name="Custom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697C8DED-986D-4DC9-A0CF-E316D478344B}"/>
    </a:ext>
  </a:extLst>
</a:theme>
</file>

<file path=ppt/theme/theme3.xml><?xml version="1.0" encoding="utf-8"?>
<a:theme xmlns:a="http://schemas.openxmlformats.org/drawingml/2006/main" name="BASIC LAYOUTS">
  <a:themeElements>
    <a:clrScheme name="HealthEquity 2022">
      <a:dk1>
        <a:srgbClr val="2A2C2C"/>
      </a:dk1>
      <a:lt1>
        <a:srgbClr val="FFFFFF"/>
      </a:lt1>
      <a:dk2>
        <a:srgbClr val="4F2883"/>
      </a:dk2>
      <a:lt2>
        <a:srgbClr val="F2F2F2"/>
      </a:lt2>
      <a:accent1>
        <a:srgbClr val="007F93"/>
      </a:accent1>
      <a:accent2>
        <a:srgbClr val="AD2B7D"/>
      </a:accent2>
      <a:accent3>
        <a:srgbClr val="0F5A8E"/>
      </a:accent3>
      <a:accent4>
        <a:srgbClr val="E96657"/>
      </a:accent4>
      <a:accent5>
        <a:srgbClr val="E99C11"/>
      </a:accent5>
      <a:accent6>
        <a:srgbClr val="A7A8AB"/>
      </a:accent6>
      <a:hlink>
        <a:srgbClr val="007E92"/>
      </a:hlink>
      <a:folHlink>
        <a:srgbClr val="007E91"/>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141C49AC-49E0-4937-BA2E-C8D5569D0632}"/>
    </a:ext>
  </a:extLst>
</a:theme>
</file>

<file path=ppt/theme/theme4.xml><?xml version="1.0" encoding="utf-8"?>
<a:theme xmlns:a="http://schemas.openxmlformats.org/drawingml/2006/main" name="CONTENT">
  <a:themeElements>
    <a:clrScheme name="HealthEquity 2022">
      <a:dk1>
        <a:srgbClr val="2A2C2C"/>
      </a:dk1>
      <a:lt1>
        <a:srgbClr val="FFFFFF"/>
      </a:lt1>
      <a:dk2>
        <a:srgbClr val="4F2883"/>
      </a:dk2>
      <a:lt2>
        <a:srgbClr val="F2F2F2"/>
      </a:lt2>
      <a:accent1>
        <a:srgbClr val="007F93"/>
      </a:accent1>
      <a:accent2>
        <a:srgbClr val="AD2B7D"/>
      </a:accent2>
      <a:accent3>
        <a:srgbClr val="0F5A8E"/>
      </a:accent3>
      <a:accent4>
        <a:srgbClr val="E96657"/>
      </a:accent4>
      <a:accent5>
        <a:srgbClr val="E99C11"/>
      </a:accent5>
      <a:accent6>
        <a:srgbClr val="A7A8AB"/>
      </a:accent6>
      <a:hlink>
        <a:srgbClr val="2A2C2C"/>
      </a:hlink>
      <a:folHlink>
        <a:srgbClr val="2A2C2C"/>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697C8DED-986D-4DC9-A0CF-E316D478344B}"/>
    </a:ext>
  </a:extLst>
</a:theme>
</file>

<file path=ppt/theme/theme5.xml><?xml version="1.0" encoding="utf-8"?>
<a:theme xmlns:a="http://schemas.openxmlformats.org/drawingml/2006/main" name="1_BASIC LAYOUTS">
  <a:themeElements>
    <a:clrScheme name="HealthEquity 2022">
      <a:dk1>
        <a:srgbClr val="2A2C2C"/>
      </a:dk1>
      <a:lt1>
        <a:srgbClr val="FFFFFF"/>
      </a:lt1>
      <a:dk2>
        <a:srgbClr val="4F2883"/>
      </a:dk2>
      <a:lt2>
        <a:srgbClr val="F2F2F2"/>
      </a:lt2>
      <a:accent1>
        <a:srgbClr val="007F93"/>
      </a:accent1>
      <a:accent2>
        <a:srgbClr val="AD2B7D"/>
      </a:accent2>
      <a:accent3>
        <a:srgbClr val="0F5A8E"/>
      </a:accent3>
      <a:accent4>
        <a:srgbClr val="E96657"/>
      </a:accent4>
      <a:accent5>
        <a:srgbClr val="E99C11"/>
      </a:accent5>
      <a:accent6>
        <a:srgbClr val="A7A8AB"/>
      </a:accent6>
      <a:hlink>
        <a:srgbClr val="007E92"/>
      </a:hlink>
      <a:folHlink>
        <a:srgbClr val="007E91"/>
      </a:folHlink>
    </a:clrScheme>
    <a:fontScheme name="Custom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141C49AC-49E0-4937-BA2E-C8D5569D0632}"/>
    </a:ext>
  </a:extLst>
</a:theme>
</file>

<file path=ppt/theme/theme6.xml><?xml version="1.0" encoding="utf-8"?>
<a:theme xmlns:a="http://schemas.openxmlformats.org/drawingml/2006/main" name="SECTION BREAKS">
  <a:themeElements>
    <a:clrScheme name="Custom 1">
      <a:dk1>
        <a:srgbClr val="2A2C2C"/>
      </a:dk1>
      <a:lt1>
        <a:srgbClr val="FFFFFF"/>
      </a:lt1>
      <a:dk2>
        <a:srgbClr val="4F2883"/>
      </a:dk2>
      <a:lt2>
        <a:srgbClr val="F2F2F2"/>
      </a:lt2>
      <a:accent1>
        <a:srgbClr val="007F93"/>
      </a:accent1>
      <a:accent2>
        <a:srgbClr val="4E2882"/>
      </a:accent2>
      <a:accent3>
        <a:srgbClr val="AD2C7D"/>
      </a:accent3>
      <a:accent4>
        <a:srgbClr val="0E5B8E"/>
      </a:accent4>
      <a:accent5>
        <a:srgbClr val="EA6758"/>
      </a:accent5>
      <a:accent6>
        <a:srgbClr val="EB9C14"/>
      </a:accent6>
      <a:hlink>
        <a:srgbClr val="2A2C2C"/>
      </a:hlink>
      <a:folHlink>
        <a:srgbClr val="2A2C2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6C94717C-8FD7-4154-A295-25A717B672D3}"/>
    </a:ext>
  </a:extLst>
</a:theme>
</file>

<file path=ppt/theme/theme7.xml><?xml version="1.0" encoding="utf-8"?>
<a:theme xmlns:a="http://schemas.openxmlformats.org/drawingml/2006/main" name="CLOSING">
  <a:themeElements>
    <a:clrScheme name="HealthEquity 2022">
      <a:dk1>
        <a:srgbClr val="2A2C2C"/>
      </a:dk1>
      <a:lt1>
        <a:srgbClr val="FFFFFF"/>
      </a:lt1>
      <a:dk2>
        <a:srgbClr val="4F2883"/>
      </a:dk2>
      <a:lt2>
        <a:srgbClr val="F2F2F2"/>
      </a:lt2>
      <a:accent1>
        <a:srgbClr val="007F93"/>
      </a:accent1>
      <a:accent2>
        <a:srgbClr val="4E2882"/>
      </a:accent2>
      <a:accent3>
        <a:srgbClr val="AD2C7D"/>
      </a:accent3>
      <a:accent4>
        <a:srgbClr val="0E5B8E"/>
      </a:accent4>
      <a:accent5>
        <a:srgbClr val="EA6758"/>
      </a:accent5>
      <a:accent6>
        <a:srgbClr val="EB9C14"/>
      </a:accent6>
      <a:hlink>
        <a:srgbClr val="2A2C2C"/>
      </a:hlink>
      <a:folHlink>
        <a:srgbClr val="2A2C2C"/>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5AC2409B-6AB5-4448-8574-F4FAA1332A10}"/>
    </a:ext>
  </a:extLst>
</a:theme>
</file>

<file path=ppt/theme/theme8.xml><?xml version="1.0" encoding="utf-8"?>
<a:theme xmlns:a="http://schemas.openxmlformats.org/drawingml/2006/main" name="1_SECTION BREAKS">
  <a:themeElements>
    <a:clrScheme name="Custom 1">
      <a:dk1>
        <a:srgbClr val="2A2C2C"/>
      </a:dk1>
      <a:lt1>
        <a:srgbClr val="FFFFFF"/>
      </a:lt1>
      <a:dk2>
        <a:srgbClr val="4F2883"/>
      </a:dk2>
      <a:lt2>
        <a:srgbClr val="F2F2F2"/>
      </a:lt2>
      <a:accent1>
        <a:srgbClr val="007F93"/>
      </a:accent1>
      <a:accent2>
        <a:srgbClr val="4E2882"/>
      </a:accent2>
      <a:accent3>
        <a:srgbClr val="AD2C7D"/>
      </a:accent3>
      <a:accent4>
        <a:srgbClr val="0E5B8E"/>
      </a:accent4>
      <a:accent5>
        <a:srgbClr val="EA6758"/>
      </a:accent5>
      <a:accent6>
        <a:srgbClr val="EB9C14"/>
      </a:accent6>
      <a:hlink>
        <a:srgbClr val="2A2C2C"/>
      </a:hlink>
      <a:folHlink>
        <a:srgbClr val="2A2C2C"/>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6C94717C-8FD7-4154-A295-25A717B672D3}"/>
    </a:ext>
  </a:extLst>
</a:theme>
</file>

<file path=ppt/theme/theme9.xml><?xml version="1.0" encoding="utf-8"?>
<a:theme xmlns:a="http://schemas.openxmlformats.org/drawingml/2006/main" name="2_CONTENT">
  <a:themeElements>
    <a:clrScheme name="HealthEquity 2022">
      <a:dk1>
        <a:srgbClr val="2A2C2C"/>
      </a:dk1>
      <a:lt1>
        <a:srgbClr val="FFFFFF"/>
      </a:lt1>
      <a:dk2>
        <a:srgbClr val="4F2883"/>
      </a:dk2>
      <a:lt2>
        <a:srgbClr val="F2F2F2"/>
      </a:lt2>
      <a:accent1>
        <a:srgbClr val="007F93"/>
      </a:accent1>
      <a:accent2>
        <a:srgbClr val="AD2B7D"/>
      </a:accent2>
      <a:accent3>
        <a:srgbClr val="0F5A8E"/>
      </a:accent3>
      <a:accent4>
        <a:srgbClr val="E96657"/>
      </a:accent4>
      <a:accent5>
        <a:srgbClr val="E99C11"/>
      </a:accent5>
      <a:accent6>
        <a:srgbClr val="A7A8AB"/>
      </a:accent6>
      <a:hlink>
        <a:srgbClr val="2A2C2C"/>
      </a:hlink>
      <a:folHlink>
        <a:srgbClr val="2A2C2C"/>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697C8DED-986D-4DC9-A0CF-E316D478344B}"/>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D7A384D-494A-8041-B13B-87C576CBF7E8}">
  <we:reference id="b0430364-2ab6-47cd-907e-f8b72239b204" version="3.19.222.0" store="EXCatalog" storeType="EXCatalog"/>
  <we:alternateReferences>
    <we:reference id="WA200000729" version="3.19.222.0"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CA1A5D38D7876499F26BBD42C72CB1A" ma:contentTypeVersion="17" ma:contentTypeDescription="Create a new document." ma:contentTypeScope="" ma:versionID="7424bfe6fa2a45498deb8a9ce8497fc3">
  <xsd:schema xmlns:xsd="http://www.w3.org/2001/XMLSchema" xmlns:xs="http://www.w3.org/2001/XMLSchema" xmlns:p="http://schemas.microsoft.com/office/2006/metadata/properties" xmlns:ns2="ce94e72a-f1bf-4a8c-b95b-2de3b9ea1f72" xmlns:ns3="eee692be-9dfa-450e-84ce-8c4db8d683c5" targetNamespace="http://schemas.microsoft.com/office/2006/metadata/properties" ma:root="true" ma:fieldsID="3855bcf5ecc335a869f60dfe205d8f10" ns2:_="" ns3:_="">
    <xsd:import namespace="ce94e72a-f1bf-4a8c-b95b-2de3b9ea1f72"/>
    <xsd:import namespace="eee692be-9dfa-450e-84ce-8c4db8d683c5"/>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LengthInSeconds" minOccurs="0"/>
                <xsd:element ref="ns2:MediaServiceOCR" minOccurs="0"/>
                <xsd:element ref="ns2:lcf76f155ced4ddcb4097134ff3c332f" minOccurs="0"/>
                <xsd:element ref="ns3:TaxCatchAll"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94e72a-f1bf-4a8c-b95b-2de3b9ea1f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5b63519-2865-40f6-b4ff-6a0af005ef4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ee692be-9dfa-450e-84ce-8c4db8d683c5"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99f042f-9378-42c8-bdd0-dddd33508d46}" ma:internalName="TaxCatchAll" ma:showField="CatchAllData" ma:web="eee692be-9dfa-450e-84ce-8c4db8d683c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ee692be-9dfa-450e-84ce-8c4db8d683c5" xsi:nil="true"/>
    <lcf76f155ced4ddcb4097134ff3c332f xmlns="ce94e72a-f1bf-4a8c-b95b-2de3b9ea1f72">
      <Terms xmlns="http://schemas.microsoft.com/office/infopath/2007/PartnerControls"/>
    </lcf76f155ced4ddcb4097134ff3c332f>
    <SharedWithUsers xmlns="eee692be-9dfa-450e-84ce-8c4db8d683c5">
      <UserInfo>
        <DisplayName>Brandon Buck</DisplayName>
        <AccountId>83</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8966A3-4E03-438F-BD73-01FB817939FC}">
  <ds:schemaRefs>
    <ds:schemaRef ds:uri="ce94e72a-f1bf-4a8c-b95b-2de3b9ea1f72"/>
    <ds:schemaRef ds:uri="eee692be-9dfa-450e-84ce-8c4db8d683c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8C5E1A2-AF5C-4C40-9E03-0E39D747DEFB}">
  <ds:schemaRefs>
    <ds:schemaRef ds:uri="ce94e72a-f1bf-4a8c-b95b-2de3b9ea1f72"/>
    <ds:schemaRef ds:uri="eee692be-9dfa-450e-84ce-8c4db8d683c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7AB96FA-BD65-46D9-9747-CE0AFA54C4B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25</Slides>
  <Notes>25</Notes>
  <HiddenSlides>0</HiddenSlides>
  <ScaleCrop>false</ScaleCrop>
  <HeadingPairs>
    <vt:vector size="4" baseType="variant">
      <vt:variant>
        <vt:lpstr>Theme</vt:lpstr>
      </vt:variant>
      <vt:variant>
        <vt:i4>17</vt:i4>
      </vt:variant>
      <vt:variant>
        <vt:lpstr>Slide Titles</vt:lpstr>
      </vt:variant>
      <vt:variant>
        <vt:i4>25</vt:i4>
      </vt:variant>
    </vt:vector>
  </HeadingPairs>
  <TitlesOfParts>
    <vt:vector size="42" baseType="lpstr">
      <vt:lpstr>TITLE</vt:lpstr>
      <vt:lpstr>1_CONTENT</vt:lpstr>
      <vt:lpstr>BASIC LAYOUTS</vt:lpstr>
      <vt:lpstr>CONTENT</vt:lpstr>
      <vt:lpstr>1_BASIC LAYOUTS</vt:lpstr>
      <vt:lpstr>SECTION BREAKS</vt:lpstr>
      <vt:lpstr>CLOSING</vt:lpstr>
      <vt:lpstr>1_SECTION BREAKS</vt:lpstr>
      <vt:lpstr>2_CONTENT</vt:lpstr>
      <vt:lpstr>2_BASIC LAYOUTS</vt:lpstr>
      <vt:lpstr>3_CONTENT</vt:lpstr>
      <vt:lpstr>4_CONTENT</vt:lpstr>
      <vt:lpstr>5_CONTENT</vt:lpstr>
      <vt:lpstr>6_CONTENT</vt:lpstr>
      <vt:lpstr>7_CONTENT</vt:lpstr>
      <vt:lpstr>CONTENT</vt:lpstr>
      <vt:lpstr>CONTENT</vt:lpstr>
      <vt:lpstr>Harness the power  of a Health Savings Account</vt:lpstr>
      <vt:lpstr>Invest in your healthcare</vt:lpstr>
      <vt:lpstr>PowerPoint Presentation</vt:lpstr>
      <vt:lpstr>Tax-free contributions </vt:lpstr>
      <vt:lpstr>Save  $1,600+</vt:lpstr>
      <vt:lpstr>Your HSA funds roll over year after year</vt:lpstr>
      <vt:lpstr>Tax-free spending on qualified medical expenses </vt:lpstr>
      <vt:lpstr>PowerPoint Presentation</vt:lpstr>
      <vt:lpstr>PowerPoint Presentation</vt:lpstr>
      <vt:lpstr>Sign up for a high-deductible health plan (HDHP) to access an HSA </vt:lpstr>
      <vt:lpstr>The more you contribute the more you save</vt:lpstr>
      <vt:lpstr>If you are on  an individual HSA</vt:lpstr>
      <vt:lpstr>If you are on  a family HSA</vt:lpstr>
      <vt:lpstr>If you love a 401(k), meet your new best friend</vt:lpstr>
      <vt:lpstr>Investing keeps your future in focus</vt:lpstr>
      <vt:lpstr>Meet Camilla</vt:lpstr>
      <vt:lpstr>Nia’s commuter savings</vt:lpstr>
      <vt:lpstr>Meet Evan &amp; Mia</vt:lpstr>
      <vt:lpstr>Nia’s commuter savings</vt:lpstr>
      <vt:lpstr>How do I get an HSA?</vt:lpstr>
      <vt:lpstr>PowerPoint Presentation</vt:lpstr>
      <vt:lpstr>PowerPoint Presentation</vt:lpstr>
      <vt:lpstr>HealthEquity makes saving easy</vt:lpstr>
      <vt:lpstr>Get started today!</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Harness the  power of an HSA</dc:title>
  <dc:creator>Amy Cowin</dc:creator>
  <cp:revision>28</cp:revision>
  <dcterms:created xsi:type="dcterms:W3CDTF">2022-12-19T17:59:14Z</dcterms:created>
  <dcterms:modified xsi:type="dcterms:W3CDTF">2023-08-31T18:47:52Z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b23c674-de8a-426d-bc8b-74ad6594a910_Enabled">
    <vt:lpwstr>true</vt:lpwstr>
  </property>
  <property fmtid="{D5CDD505-2E9C-101B-9397-08002B2CF9AE}" pid="3" name="MSIP_Label_3b23c674-de8a-426d-bc8b-74ad6594a910_SetDate">
    <vt:lpwstr>2022-12-19T17:59:14Z</vt:lpwstr>
  </property>
  <property fmtid="{D5CDD505-2E9C-101B-9397-08002B2CF9AE}" pid="4" name="MSIP_Label_3b23c674-de8a-426d-bc8b-74ad6594a910_Method">
    <vt:lpwstr>Standard</vt:lpwstr>
  </property>
  <property fmtid="{D5CDD505-2E9C-101B-9397-08002B2CF9AE}" pid="5" name="MSIP_Label_3b23c674-de8a-426d-bc8b-74ad6594a910_Name">
    <vt:lpwstr>HQY Proprietary</vt:lpwstr>
  </property>
  <property fmtid="{D5CDD505-2E9C-101B-9397-08002B2CF9AE}" pid="6" name="MSIP_Label_3b23c674-de8a-426d-bc8b-74ad6594a910_SiteId">
    <vt:lpwstr>c5d0ad88-8f93-43b8-9b7c-c8a3bb8e410a</vt:lpwstr>
  </property>
  <property fmtid="{D5CDD505-2E9C-101B-9397-08002B2CF9AE}" pid="7" name="MSIP_Label_3b23c674-de8a-426d-bc8b-74ad6594a910_ActionId">
    <vt:lpwstr>614c6581-91c7-42db-ae08-8b9b010e0479</vt:lpwstr>
  </property>
  <property fmtid="{D5CDD505-2E9C-101B-9397-08002B2CF9AE}" pid="8" name="MSIP_Label_3b23c674-de8a-426d-bc8b-74ad6594a910_ContentBits">
    <vt:lpwstr>0</vt:lpwstr>
  </property>
  <property fmtid="{D5CDD505-2E9C-101B-9397-08002B2CF9AE}" pid="9" name="ContentTypeId">
    <vt:lpwstr>0x0101009CA1A5D38D7876499F26BBD42C72CB1A</vt:lpwstr>
  </property>
  <property fmtid="{D5CDD505-2E9C-101B-9397-08002B2CF9AE}" pid="10" name="MediaServiceImageTags">
    <vt:lpwstr/>
  </property>
</Properties>
</file>