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4.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5.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6.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7.xml" ContentType="application/vnd.openxmlformats-officedocument.theme+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8.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9.xml" ContentType="application/vnd.openxmlformats-officedocument.theme+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10.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11.xml" ContentType="application/vnd.openxmlformats-officedocument.theme+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theme/theme12.xml" ContentType="application/vnd.openxmlformats-officedocument.theme+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theme/theme13.xml" ContentType="application/vnd.openxmlformats-officedocument.theme+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theme/theme14.xml" ContentType="application/vnd.openxmlformats-officedocument.theme+xml"/>
  <Override PartName="/ppt/theme/theme15.xml" ContentType="application/vnd.openxmlformats-officedocument.theme+xml"/>
  <Override PartName="/ppt/theme/theme1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omments/modernComment_16A_3202AC10.xml" ContentType="application/vnd.ms-powerpoint.comments+xml"/>
  <Override PartName="/ppt/notesSlides/notesSlide6.xml" ContentType="application/vnd.openxmlformats-officedocument.presentationml.notesSlide+xml"/>
  <Override PartName="/ppt/notesSlides/notesSlide7.xml" ContentType="application/vnd.openxmlformats-officedocument.presentationml.notesSlide+xml"/>
  <Override PartName="/ppt/comments/modernComment_16C_89DC717D.xml" ContentType="application/vnd.ms-powerpoint.comments+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thumbnail" Target="docProps/thumbnail.jpeg"/><Relationship Id="rId2" Type="http://schemas.openxmlformats.org/officeDocument/2006/relationships/officeDocument" Target="ppt/presentation.xml"/><Relationship Id="rId1" Type="http://schemas.microsoft.com/office/2011/relationships/webextensiontaskpanes" Target="ppt/webextensions/taskpanes.xml"/><Relationship Id="rId6" Type="http://schemas.openxmlformats.org/officeDocument/2006/relationships/custom-properties" Target="docProps/custom.xml"/><Relationship Id="rId5" Type="http://schemas.openxmlformats.org/officeDocument/2006/relationships/extended-properties" Target="docProps/app.xml"/><Relationship Id="rId4"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7" r:id="rId4"/>
    <p:sldMasterId id="2147484057" r:id="rId5"/>
    <p:sldMasterId id="2147483800" r:id="rId6"/>
    <p:sldMasterId id="2147483860" r:id="rId7"/>
    <p:sldMasterId id="2147483908" r:id="rId8"/>
    <p:sldMasterId id="2147483938" r:id="rId9"/>
    <p:sldMasterId id="2147483966" r:id="rId10"/>
    <p:sldMasterId id="2147483991" r:id="rId11"/>
    <p:sldMasterId id="2147484014" r:id="rId12"/>
    <p:sldMasterId id="2147484032" r:id="rId13"/>
    <p:sldMasterId id="2147484047" r:id="rId14"/>
    <p:sldMasterId id="2147484077" r:id="rId15"/>
    <p:sldMasterId id="2147484107" r:id="rId16"/>
    <p:sldMasterId id="2147484131" r:id="rId17"/>
  </p:sldMasterIdLst>
  <p:notesMasterIdLst>
    <p:notesMasterId r:id="rId30"/>
  </p:notesMasterIdLst>
  <p:handoutMasterIdLst>
    <p:handoutMasterId r:id="rId31"/>
  </p:handoutMasterIdLst>
  <p:sldIdLst>
    <p:sldId id="260" r:id="rId18"/>
    <p:sldId id="3978" r:id="rId19"/>
    <p:sldId id="343" r:id="rId20"/>
    <p:sldId id="361" r:id="rId21"/>
    <p:sldId id="362" r:id="rId22"/>
    <p:sldId id="509" r:id="rId23"/>
    <p:sldId id="364" r:id="rId24"/>
    <p:sldId id="3983" r:id="rId25"/>
    <p:sldId id="3943" r:id="rId26"/>
    <p:sldId id="3945" r:id="rId27"/>
    <p:sldId id="3935" r:id="rId28"/>
    <p:sldId id="263" r:id="rId29"/>
  </p:sldIdLst>
  <p:sldSz cx="9144000" cy="5143500" type="screen16x9"/>
  <p:notesSz cx="6858000" cy="9144000"/>
  <p:defaultTextStyle>
    <a:defPPr>
      <a:defRPr lang="en-US"/>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8"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2"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userDrawn="1">
          <p15:clr>
            <a:srgbClr val="A4A3A4"/>
          </p15:clr>
        </p15:guide>
        <p15:guide id="2" pos="2880"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3D577866-9A8D-1EF5-DDB1-FE5DA5F4F8CC}" name="Amy Cowin" initials="AC" userId="S::acowin@healthequity.com::eb56b0cb-f9eb-4900-aabd-0bba0cb61343" providerId="AD"/>
  <p188:author id="{473BD06D-7898-582D-0E1F-C81D89C3C248}" name="Sofia Briceno" initials="SB" userId="S::sbriceno@healthequity.com::9a01d04f-8380-4d95-b057-ac088eef5380" providerId="AD"/>
  <p188:author id="{615AEE6D-B114-7361-6C09-68ED66F2ABA2}" name="Sherisa Bly" initials="SB" userId="S::sbly@healthequity.com::196538dd-f018-4464-8f24-9f2656d320a2" providerId="AD"/>
  <p188:author id="{6709889F-09C8-228D-0EA8-A963DD537D85}" name="Lindsey Bemmels" initials="LB" userId="S::lbemmels@healthequity.com::f8823a6f-d1f5-422b-9f62-790f7b6faed7" providerId="AD"/>
  <p188:author id="{6ED26ACA-56AA-FFEB-4FA7-E420088DF390}" name="Alyse Wilkins" initials="AW" userId="S::awilkins@healthequity.com::b41b2283-0071-48a8-9a75-310b42b50f28" providerId="AD"/>
  <p188:author id="{C7FCF0D4-86D5-162E-8106-88BC0765DA99}" name="Beau Colvin" initials="BC" userId="S::bcolvin@healthequity.com::a8ed4415-e91e-4ec7-ade8-329fbd416159"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Ryan Bernal" initials="RJB" lastIdx="37" clrIdx="0">
    <p:extLst>
      <p:ext uri="{19B8F6BF-5375-455C-9EA6-DF929625EA0E}">
        <p15:presenceInfo xmlns:p15="http://schemas.microsoft.com/office/powerpoint/2012/main" userId="Ryan Bernal" providerId="None"/>
      </p:ext>
    </p:extLst>
  </p:cmAuthor>
  <p:cmAuthor id="2" name="Joshua Castro" initials="JC" lastIdx="12" clrIdx="1">
    <p:extLst>
      <p:ext uri="{19B8F6BF-5375-455C-9EA6-DF929625EA0E}">
        <p15:presenceInfo xmlns:p15="http://schemas.microsoft.com/office/powerpoint/2012/main" userId="S::jcastro@healthequity.com::3e6b4cd6-04d4-4696-acdf-733ce4ad5b47" providerId="AD"/>
      </p:ext>
    </p:extLst>
  </p:cmAuthor>
  <p:cmAuthor id="3" name="Tynecia Martin" initials="TM" lastIdx="26" clrIdx="2">
    <p:extLst>
      <p:ext uri="{19B8F6BF-5375-455C-9EA6-DF929625EA0E}">
        <p15:presenceInfo xmlns:p15="http://schemas.microsoft.com/office/powerpoint/2012/main" userId="S::tymartin@wageworks.com::932b7229-24dc-4ea7-a8d2-07f1569e6ffa" providerId="AD"/>
      </p:ext>
    </p:extLst>
  </p:cmAuthor>
  <p:cmAuthor id="4" name="Robert Miller" initials="RM" lastIdx="22" clrIdx="3">
    <p:extLst>
      <p:ext uri="{19B8F6BF-5375-455C-9EA6-DF929625EA0E}">
        <p15:presenceInfo xmlns:p15="http://schemas.microsoft.com/office/powerpoint/2012/main" userId="S::romiller@healthequity.com::6c0a7fab-3bc5-4054-97cc-ead844f00ba1" providerId="AD"/>
      </p:ext>
    </p:extLst>
  </p:cmAuthor>
  <p:cmAuthor id="5" name="Tynecia Martin" initials="TM [2]" lastIdx="71" clrIdx="4">
    <p:extLst>
      <p:ext uri="{19B8F6BF-5375-455C-9EA6-DF929625EA0E}">
        <p15:presenceInfo xmlns:p15="http://schemas.microsoft.com/office/powerpoint/2012/main" userId="Tynecia Martin" providerId="None"/>
      </p:ext>
    </p:extLst>
  </p:cmAuthor>
  <p:cmAuthor id="6" name="Tynecia Martin" initials="TM [3]" lastIdx="88" clrIdx="5">
    <p:extLst>
      <p:ext uri="{19B8F6BF-5375-455C-9EA6-DF929625EA0E}">
        <p15:presenceInfo xmlns:p15="http://schemas.microsoft.com/office/powerpoint/2012/main" userId="S::tymartin@healthequity.com::9340c126-f033-45fe-bb63-3261b96b56d2" providerId="AD"/>
      </p:ext>
    </p:extLst>
  </p:cmAuthor>
  <p:cmAuthor id="7" name="Travis Thorne" initials="TT" lastIdx="3" clrIdx="6">
    <p:extLst>
      <p:ext uri="{19B8F6BF-5375-455C-9EA6-DF929625EA0E}">
        <p15:presenceInfo xmlns:p15="http://schemas.microsoft.com/office/powerpoint/2012/main" userId="S::tthorne@healthequity.com::bbf0befa-8429-440d-93a1-b53ed74a5388" providerId="AD"/>
      </p:ext>
    </p:extLst>
  </p:cmAuthor>
  <p:cmAuthor id="8" name="Lindsey Clegg" initials="LC" lastIdx="23" clrIdx="7">
    <p:extLst>
      <p:ext uri="{19B8F6BF-5375-455C-9EA6-DF929625EA0E}">
        <p15:presenceInfo xmlns:p15="http://schemas.microsoft.com/office/powerpoint/2012/main" userId="S::lclegg@healthequity.com::a78ffd01-fa46-4a2b-af77-356ab4c33e86" providerId="AD"/>
      </p:ext>
    </p:extLst>
  </p:cmAuthor>
  <p:cmAuthor id="9" name="Cindy Edstrom" initials="CE" lastIdx="1" clrIdx="8">
    <p:extLst>
      <p:ext uri="{19B8F6BF-5375-455C-9EA6-DF929625EA0E}">
        <p15:presenceInfo xmlns:p15="http://schemas.microsoft.com/office/powerpoint/2012/main" userId="S::cedstrom@healthequity.com::b4059209-ab63-4f3b-b12d-cf02d426ffef" providerId="AD"/>
      </p:ext>
    </p:extLst>
  </p:cmAuthor>
  <p:cmAuthor id="10" name="Janel Ballew Locke" initials="JL" lastIdx="2" clrIdx="9">
    <p:extLst>
      <p:ext uri="{19B8F6BF-5375-455C-9EA6-DF929625EA0E}">
        <p15:presenceInfo xmlns:p15="http://schemas.microsoft.com/office/powerpoint/2012/main" userId="S::jblocke@healthequity.com::0ca6f74e-4c8c-40b7-9949-5456338bc713" providerId="AD"/>
      </p:ext>
    </p:extLst>
  </p:cmAuthor>
  <p:cmAuthor id="11" name="Tate Feller" initials="TF" lastIdx="50" clrIdx="10">
    <p:extLst>
      <p:ext uri="{19B8F6BF-5375-455C-9EA6-DF929625EA0E}">
        <p15:presenceInfo xmlns:p15="http://schemas.microsoft.com/office/powerpoint/2012/main" userId="S::tfeller@healthequity.com::a3c300b8-1371-496f-b636-ab070dbaf798" providerId="AD"/>
      </p:ext>
    </p:extLst>
  </p:cmAuthor>
  <p:cmAuthor id="12" name="Amanda Riley" initials="AR" lastIdx="1" clrIdx="11">
    <p:extLst>
      <p:ext uri="{19B8F6BF-5375-455C-9EA6-DF929625EA0E}">
        <p15:presenceInfo xmlns:p15="http://schemas.microsoft.com/office/powerpoint/2012/main" userId="S::ariley@healthequity.com::c48a07a6-c1e3-4ca5-a5fc-39a0ea121e8d" providerId="AD"/>
      </p:ext>
    </p:extLst>
  </p:cmAuthor>
  <p:cmAuthor id="13" name="Courtney Despain" initials="CD" lastIdx="4" clrIdx="12">
    <p:extLst>
      <p:ext uri="{19B8F6BF-5375-455C-9EA6-DF929625EA0E}">
        <p15:presenceInfo xmlns:p15="http://schemas.microsoft.com/office/powerpoint/2012/main" userId="S::cdespain@healthequity.com::7d4c1b09-1d4d-4791-83f2-4df41d8f42d5" providerId="AD"/>
      </p:ext>
    </p:extLst>
  </p:cmAuthor>
  <p:cmAuthor id="14" name="Rhonda Parkin" initials="RP" lastIdx="8" clrIdx="13">
    <p:extLst>
      <p:ext uri="{19B8F6BF-5375-455C-9EA6-DF929625EA0E}">
        <p15:presenceInfo xmlns:p15="http://schemas.microsoft.com/office/powerpoint/2012/main" userId="S::rparkin@healthequity.com::4d1786c5-6132-4e92-9482-779278eda0e3" providerId="AD"/>
      </p:ext>
    </p:extLst>
  </p:cmAuthor>
  <p:cmAuthor id="15" name="Meghan Adams" initials="MA" lastIdx="9" clrIdx="14">
    <p:extLst>
      <p:ext uri="{19B8F6BF-5375-455C-9EA6-DF929625EA0E}">
        <p15:presenceInfo xmlns:p15="http://schemas.microsoft.com/office/powerpoint/2012/main" userId="S::madams@healthequity.com::dc8e6b8c-b085-4396-ba86-1567e4dd6d17" providerId="AD"/>
      </p:ext>
    </p:extLst>
  </p:cmAuthor>
  <p:cmAuthor id="16" name="Robin Thrasher" initials="RT" lastIdx="6" clrIdx="15">
    <p:extLst>
      <p:ext uri="{19B8F6BF-5375-455C-9EA6-DF929625EA0E}">
        <p15:presenceInfo xmlns:p15="http://schemas.microsoft.com/office/powerpoint/2012/main" userId="S::rthrasher@healthequity.com::65694767-8d27-4b1b-a85f-16d0ae349725" providerId="AD"/>
      </p:ext>
    </p:extLst>
  </p:cmAuthor>
  <p:cmAuthor id="17" name="Heather Gerken" initials="HG" lastIdx="107" clrIdx="16">
    <p:extLst>
      <p:ext uri="{19B8F6BF-5375-455C-9EA6-DF929625EA0E}">
        <p15:presenceInfo xmlns:p15="http://schemas.microsoft.com/office/powerpoint/2012/main" userId="S::hgerken@healthequity.com::3ba92fd8-1370-4a82-91b6-e690b24bb754" providerId="AD"/>
      </p:ext>
    </p:extLst>
  </p:cmAuthor>
  <p:cmAuthor id="18" name="Mo Taha" initials="MT" lastIdx="1" clrIdx="17">
    <p:extLst>
      <p:ext uri="{19B8F6BF-5375-455C-9EA6-DF929625EA0E}">
        <p15:presenceInfo xmlns:p15="http://schemas.microsoft.com/office/powerpoint/2012/main" userId="S::mtaha@healthequity.com::694669b1-a151-4e40-a5c0-0e3e30847c8f" providerId="AD"/>
      </p:ext>
    </p:extLst>
  </p:cmAuthor>
  <p:cmAuthor id="19" name="Joanna Bendarzewski" initials="JB" lastIdx="2" clrIdx="18">
    <p:extLst>
      <p:ext uri="{19B8F6BF-5375-455C-9EA6-DF929625EA0E}">
        <p15:presenceInfo xmlns:p15="http://schemas.microsoft.com/office/powerpoint/2012/main" userId="S::jbendarzewski@healthequity.com::fb5deb7e-7a0d-4339-aba8-2faca6e0cfb5" providerId="AD"/>
      </p:ext>
    </p:extLst>
  </p:cmAuthor>
  <p:cmAuthor id="20" name="Beau Colvin" initials="BC" lastIdx="5" clrIdx="19">
    <p:extLst>
      <p:ext uri="{19B8F6BF-5375-455C-9EA6-DF929625EA0E}">
        <p15:presenceInfo xmlns:p15="http://schemas.microsoft.com/office/powerpoint/2012/main" userId="S::bcolvin@healthequity.com::a8ed4415-e91e-4ec7-ade8-329fbd416159" providerId="AD"/>
      </p:ext>
    </p:extLst>
  </p:cmAuthor>
  <p:cmAuthor id="21" name="Adam Black" initials="AB" lastIdx="67" clrIdx="20">
    <p:extLst>
      <p:ext uri="{19B8F6BF-5375-455C-9EA6-DF929625EA0E}">
        <p15:presenceInfo xmlns:p15="http://schemas.microsoft.com/office/powerpoint/2012/main" userId="S::adblack@healthequity.com::5a5b5937-82e6-4ddd-892d-14b726f27202" providerId="AD"/>
      </p:ext>
    </p:extLst>
  </p:cmAuthor>
  <p:cmAuthor id="22" name="Richard Putnam" initials="RP" lastIdx="8" clrIdx="21">
    <p:extLst>
      <p:ext uri="{19B8F6BF-5375-455C-9EA6-DF929625EA0E}">
        <p15:presenceInfo xmlns:p15="http://schemas.microsoft.com/office/powerpoint/2012/main" userId="S::rputnam@healthequity.com::af1c9671-9a79-4e29-a402-0722f414ebc2" providerId="AD"/>
      </p:ext>
    </p:extLst>
  </p:cmAuthor>
  <p:cmAuthor id="23" name="Tia Padia" initials="TP" lastIdx="2" clrIdx="22">
    <p:extLst>
      <p:ext uri="{19B8F6BF-5375-455C-9EA6-DF929625EA0E}">
        <p15:presenceInfo xmlns:p15="http://schemas.microsoft.com/office/powerpoint/2012/main" userId="S::tpadia@healthequity.com::7ac2b233-46b3-4790-9f54-0ef7cb07fca2" providerId="AD"/>
      </p:ext>
    </p:extLst>
  </p:cmAuthor>
  <p:cmAuthor id="24" name="Jason Folks" initials="JF" lastIdx="1" clrIdx="23">
    <p:extLst>
      <p:ext uri="{19B8F6BF-5375-455C-9EA6-DF929625EA0E}">
        <p15:presenceInfo xmlns:p15="http://schemas.microsoft.com/office/powerpoint/2012/main" userId="S::jasonf@healthequity.com::e18c002d-9ccf-4c2a-a2ca-b5803948dfd4"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A96"/>
    <a:srgbClr val="4E2883"/>
    <a:srgbClr val="EFEFEF"/>
    <a:srgbClr val="EDEDED"/>
    <a:srgbClr val="EBEBEB"/>
    <a:srgbClr val="E7EAEF"/>
    <a:srgbClr val="E9EBEF"/>
    <a:srgbClr val="EAE8ED"/>
    <a:srgbClr val="E6E8EC"/>
    <a:srgbClr val="006BB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F867612-41C1-4B59-9013-6FF4F1A40DED}" v="2" dt="2023-06-29T17:41:57.23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153" autoAdjust="0"/>
    <p:restoredTop sz="69984" autoAdjust="0"/>
  </p:normalViewPr>
  <p:slideViewPr>
    <p:cSldViewPr snapToGrid="0">
      <p:cViewPr varScale="1">
        <p:scale>
          <a:sx n="57" d="100"/>
          <a:sy n="57" d="100"/>
        </p:scale>
        <p:origin x="1748" y="32"/>
      </p:cViewPr>
      <p:guideLst>
        <p:guide orient="horz" pos="1620"/>
        <p:guide pos="2880"/>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0.xml"/><Relationship Id="rId18" Type="http://schemas.openxmlformats.org/officeDocument/2006/relationships/slide" Target="slides/slide1.xml"/><Relationship Id="rId26" Type="http://schemas.openxmlformats.org/officeDocument/2006/relationships/slide" Target="slides/slide9.xml"/><Relationship Id="rId21" Type="http://schemas.openxmlformats.org/officeDocument/2006/relationships/slide" Target="slides/slide4.xml"/><Relationship Id="rId34" Type="http://schemas.openxmlformats.org/officeDocument/2006/relationships/viewProps" Target="viewProps.xml"/><Relationship Id="rId7" Type="http://schemas.openxmlformats.org/officeDocument/2006/relationships/slideMaster" Target="slideMasters/slideMaster4.xml"/><Relationship Id="rId12" Type="http://schemas.openxmlformats.org/officeDocument/2006/relationships/slideMaster" Target="slideMasters/slideMaster9.xml"/><Relationship Id="rId17" Type="http://schemas.openxmlformats.org/officeDocument/2006/relationships/slideMaster" Target="slideMasters/slideMaster14.xml"/><Relationship Id="rId25" Type="http://schemas.openxmlformats.org/officeDocument/2006/relationships/slide" Target="slides/slide8.xml"/><Relationship Id="rId33" Type="http://schemas.openxmlformats.org/officeDocument/2006/relationships/presProps" Target="presProps.xml"/><Relationship Id="rId38" Type="http://schemas.microsoft.com/office/2018/10/relationships/authors" Target="authors.xml"/><Relationship Id="rId2" Type="http://schemas.openxmlformats.org/officeDocument/2006/relationships/customXml" Target="../customXml/item2.xml"/><Relationship Id="rId16" Type="http://schemas.openxmlformats.org/officeDocument/2006/relationships/slideMaster" Target="slideMasters/slideMaster13.xml"/><Relationship Id="rId20" Type="http://schemas.openxmlformats.org/officeDocument/2006/relationships/slide" Target="slides/slide3.xml"/><Relationship Id="rId29" Type="http://schemas.openxmlformats.org/officeDocument/2006/relationships/slide" Target="slides/slide12.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Master" Target="slideMasters/slideMaster8.xml"/><Relationship Id="rId24" Type="http://schemas.openxmlformats.org/officeDocument/2006/relationships/slide" Target="slides/slide7.xml"/><Relationship Id="rId32" Type="http://schemas.openxmlformats.org/officeDocument/2006/relationships/commentAuthors" Target="commentAuthors.xml"/><Relationship Id="rId37" Type="http://schemas.microsoft.com/office/2015/10/relationships/revisionInfo" Target="revisionInfo.xml"/><Relationship Id="rId5" Type="http://schemas.openxmlformats.org/officeDocument/2006/relationships/slideMaster" Target="slideMasters/slideMaster2.xml"/><Relationship Id="rId15" Type="http://schemas.openxmlformats.org/officeDocument/2006/relationships/slideMaster" Target="slideMasters/slideMaster12.xml"/><Relationship Id="rId23" Type="http://schemas.openxmlformats.org/officeDocument/2006/relationships/slide" Target="slides/slide6.xml"/><Relationship Id="rId28" Type="http://schemas.openxmlformats.org/officeDocument/2006/relationships/slide" Target="slides/slide11.xml"/><Relationship Id="rId36" Type="http://schemas.openxmlformats.org/officeDocument/2006/relationships/tableStyles" Target="tableStyles.xml"/><Relationship Id="rId10" Type="http://schemas.openxmlformats.org/officeDocument/2006/relationships/slideMaster" Target="slideMasters/slideMaster7.xml"/><Relationship Id="rId19" Type="http://schemas.openxmlformats.org/officeDocument/2006/relationships/slide" Target="slides/slide2.xml"/><Relationship Id="rId31"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Master" Target="slideMasters/slideMaster11.xml"/><Relationship Id="rId22" Type="http://schemas.openxmlformats.org/officeDocument/2006/relationships/slide" Target="slides/slide5.xml"/><Relationship Id="rId27" Type="http://schemas.openxmlformats.org/officeDocument/2006/relationships/slide" Target="slides/slide10.xml"/><Relationship Id="rId30" Type="http://schemas.openxmlformats.org/officeDocument/2006/relationships/notesMaster" Target="notesMasters/notesMaster1.xml"/><Relationship Id="rId35" Type="http://schemas.openxmlformats.org/officeDocument/2006/relationships/theme" Target="theme/theme1.xml"/><Relationship Id="rId8" Type="http://schemas.openxmlformats.org/officeDocument/2006/relationships/slideMaster" Target="slideMasters/slideMaster5.xml"/><Relationship Id="rId3" Type="http://schemas.openxmlformats.org/officeDocument/2006/relationships/customXml" Target="../customXml/item3.xml"/></Relationships>
</file>

<file path=ppt/comments/modernComment_16A_3202AC10.xml><?xml version="1.0" encoding="utf-8"?>
<p188:cmLst xmlns:a="http://schemas.openxmlformats.org/drawingml/2006/main" xmlns:r="http://schemas.openxmlformats.org/officeDocument/2006/relationships" xmlns:p188="http://schemas.microsoft.com/office/powerpoint/2018/8/main">
  <p188:cm id="{49CC525B-7AE2-2842-B45A-E5F4FDD6A243}" authorId="{615AEE6D-B114-7361-6C09-68ED66F2ABA2}" created="2023-06-27T23:24:01.123">
    <pc:sldMkLst xmlns:pc="http://schemas.microsoft.com/office/powerpoint/2013/main/command">
      <pc:docMk/>
      <pc:sldMk cId="839035920" sldId="362"/>
    </pc:sldMkLst>
    <p188:txBody>
      <a:bodyPr/>
      <a:lstStyle/>
      <a:p>
        <a:r>
          <a:rPr lang="en-US"/>
          <a:t>INSERT how the plan works to help members understand the order of steps to take. This may include: 
- Visit your medical provider
- Pay your provider out of pocket
- Qualify your expenses </a:t>
        </a:r>
      </a:p>
    </p188:txBody>
  </p188:cm>
</p188:cmLst>
</file>

<file path=ppt/comments/modernComment_16C_89DC717D.xml><?xml version="1.0" encoding="utf-8"?>
<p188:cmLst xmlns:a="http://schemas.openxmlformats.org/drawingml/2006/main" xmlns:r="http://schemas.openxmlformats.org/officeDocument/2006/relationships" xmlns:p188="http://schemas.microsoft.com/office/powerpoint/2018/8/main">
  <p188:cm id="{05EDE2D1-AA83-466E-BBDF-35237E128451}" authorId="{3D577866-9A8D-1EF5-DDB1-FE5DA5F4F8CC}" created="2023-06-29T16:42:24.382">
    <pc:sldMkLst xmlns:pc="http://schemas.microsoft.com/office/powerpoint/2013/main/command">
      <pc:docMk/>
      <pc:sldMk cId="2312925565" sldId="364"/>
    </pc:sldMkLst>
    <p188:txBody>
      <a:bodyPr/>
      <a:lstStyle/>
      <a:p>
        <a:r>
          <a:rPr lang="en-US"/>
          <a:t>Add in specific plan dates</a:t>
        </a:r>
      </a:p>
    </p188:txBody>
  </p188:cm>
</p188: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1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61C91386-A111-6C48-BCF7-208B5B6ED751}" type="datetimeFigureOut">
              <a:rPr lang="en-US" smtClean="0"/>
              <a:t>9/6/2023</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89FA124A-9BE6-FE45-B9A0-1C7CB4F02CA3}" type="slidenum">
              <a:rPr lang="en-US" smtClean="0"/>
              <a:t>‹#›</a:t>
            </a:fld>
            <a:endParaRPr lang="en-US"/>
          </a:p>
        </p:txBody>
      </p:sp>
    </p:spTree>
    <p:extLst>
      <p:ext uri="{BB962C8B-B14F-4D97-AF65-F5344CB8AC3E}">
        <p14:creationId xmlns:p14="http://schemas.microsoft.com/office/powerpoint/2010/main" val="3209959997"/>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050A252-FB77-1D4C-A5E8-61932BD3B557}" type="datetimeFigureOut">
              <a:rPr lang="en-US" smtClean="0"/>
              <a:t>9/6/2023</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BE42FE3-2463-BA40-B165-CCAA241FE5E0}" type="slidenum">
              <a:rPr lang="en-US" smtClean="0"/>
              <a:t>‹#›</a:t>
            </a:fld>
            <a:endParaRPr lang="en-US"/>
          </a:p>
        </p:txBody>
      </p:sp>
    </p:spTree>
    <p:extLst>
      <p:ext uri="{BB962C8B-B14F-4D97-AF65-F5344CB8AC3E}">
        <p14:creationId xmlns:p14="http://schemas.microsoft.com/office/powerpoint/2010/main" val="3106161798"/>
      </p:ext>
    </p:extLst>
  </p:cSld>
  <p:clrMap bg1="lt1" tx1="dk1" bg2="lt2" tx2="dk2" accent1="accent1" accent2="accent2" accent3="accent3" accent4="accent4" accent5="accent5" accent6="accent6" hlink="hlink" folHlink="folHlink"/>
  <p:hf hdr="0" ftr="0" dt="0"/>
  <p:notesStyle>
    <a:lvl1pPr marL="0" algn="l" defTabSz="457189" rtl="0" eaLnBrk="1" latinLnBrk="0" hangingPunct="1">
      <a:defRPr sz="1200" kern="1200">
        <a:solidFill>
          <a:schemeClr val="tx1"/>
        </a:solidFill>
        <a:latin typeface="+mn-lt"/>
        <a:ea typeface="+mn-ea"/>
        <a:cs typeface="+mn-cs"/>
      </a:defRPr>
    </a:lvl1pPr>
    <a:lvl2pPr marL="457189" algn="l" defTabSz="457189" rtl="0" eaLnBrk="1" latinLnBrk="0" hangingPunct="1">
      <a:defRPr sz="1200" kern="1200">
        <a:solidFill>
          <a:schemeClr val="tx1"/>
        </a:solidFill>
        <a:latin typeface="+mn-lt"/>
        <a:ea typeface="+mn-ea"/>
        <a:cs typeface="+mn-cs"/>
      </a:defRPr>
    </a:lvl2pPr>
    <a:lvl3pPr marL="914378" algn="l" defTabSz="457189" rtl="0" eaLnBrk="1" latinLnBrk="0" hangingPunct="1">
      <a:defRPr sz="1200" kern="1200">
        <a:solidFill>
          <a:schemeClr val="tx1"/>
        </a:solidFill>
        <a:latin typeface="+mn-lt"/>
        <a:ea typeface="+mn-ea"/>
        <a:cs typeface="+mn-cs"/>
      </a:defRPr>
    </a:lvl3pPr>
    <a:lvl4pPr marL="1371566" algn="l" defTabSz="457189" rtl="0" eaLnBrk="1" latinLnBrk="0" hangingPunct="1">
      <a:defRPr sz="1200" kern="1200">
        <a:solidFill>
          <a:schemeClr val="tx1"/>
        </a:solidFill>
        <a:latin typeface="+mn-lt"/>
        <a:ea typeface="+mn-ea"/>
        <a:cs typeface="+mn-cs"/>
      </a:defRPr>
    </a:lvl4pPr>
    <a:lvl5pPr marL="1828754" algn="l" defTabSz="457189" rtl="0" eaLnBrk="1" latinLnBrk="0" hangingPunct="1">
      <a:defRPr sz="1200" kern="1200">
        <a:solidFill>
          <a:schemeClr val="tx1"/>
        </a:solidFill>
        <a:latin typeface="+mn-lt"/>
        <a:ea typeface="+mn-ea"/>
        <a:cs typeface="+mn-cs"/>
      </a:defRPr>
    </a:lvl5pPr>
    <a:lvl6pPr marL="2285943" algn="l" defTabSz="457189" rtl="0" eaLnBrk="1" latinLnBrk="0" hangingPunct="1">
      <a:defRPr sz="1200" kern="1200">
        <a:solidFill>
          <a:schemeClr val="tx1"/>
        </a:solidFill>
        <a:latin typeface="+mn-lt"/>
        <a:ea typeface="+mn-ea"/>
        <a:cs typeface="+mn-cs"/>
      </a:defRPr>
    </a:lvl6pPr>
    <a:lvl7pPr marL="2743132" algn="l" defTabSz="457189" rtl="0" eaLnBrk="1" latinLnBrk="0" hangingPunct="1">
      <a:defRPr sz="1200" kern="1200">
        <a:solidFill>
          <a:schemeClr val="tx1"/>
        </a:solidFill>
        <a:latin typeface="+mn-lt"/>
        <a:ea typeface="+mn-ea"/>
        <a:cs typeface="+mn-cs"/>
      </a:defRPr>
    </a:lvl7pPr>
    <a:lvl8pPr marL="3200320" algn="l" defTabSz="457189" rtl="0" eaLnBrk="1" latinLnBrk="0" hangingPunct="1">
      <a:defRPr sz="1200" kern="1200">
        <a:solidFill>
          <a:schemeClr val="tx1"/>
        </a:solidFill>
        <a:latin typeface="+mn-lt"/>
        <a:ea typeface="+mn-ea"/>
        <a:cs typeface="+mn-cs"/>
      </a:defRPr>
    </a:lvl8pPr>
    <a:lvl9pPr marL="3657509" algn="l" defTabSz="457189"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Hello ___________________</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Thanks for joining us today as we talk about Health Reimbursement Arrangements and how employer-sponsored funds can help you.</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BBE42FE3-2463-BA40-B165-CCAA241FE5E0}" type="slidenum">
              <a:rPr lang="en-US" smtClean="0"/>
              <a:t>1</a:t>
            </a:fld>
            <a:endParaRPr lang="en-US"/>
          </a:p>
        </p:txBody>
      </p:sp>
    </p:spTree>
    <p:extLst>
      <p:ext uri="{BB962C8B-B14F-4D97-AF65-F5344CB8AC3E}">
        <p14:creationId xmlns:p14="http://schemas.microsoft.com/office/powerpoint/2010/main" val="236753315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b="0" i="0" u="none" strike="noStrike" dirty="0">
                <a:solidFill>
                  <a:srgbClr val="000000"/>
                </a:solidFill>
                <a:effectLst/>
                <a:latin typeface="Calibri" panose="020F0502020204030204" pitchFamily="34" charset="0"/>
              </a:rPr>
              <a:t>As you go through your Summary Plan Details you can determine whether or not you have eligible expenses that qualify under your HRA and decide if this account is right for you!</a:t>
            </a:r>
            <a:r>
              <a:rPr lang="en-US" b="0" i="0" dirty="0">
                <a:solidFill>
                  <a:srgbClr val="000000"/>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US" b="0" i="0" dirty="0">
                <a:solidFill>
                  <a:srgbClr val="000000"/>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endParaRPr lang="en-US"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457189" rtl="0" eaLnBrk="1" fontAlgn="auto" latinLnBrk="0" hangingPunct="1">
              <a:lnSpc>
                <a:spcPct val="100000"/>
              </a:lnSpc>
              <a:spcBef>
                <a:spcPts val="0"/>
              </a:spcBef>
              <a:spcAft>
                <a:spcPts val="0"/>
              </a:spcAft>
              <a:buClrTx/>
              <a:buSzTx/>
              <a:buFontTx/>
              <a:buNone/>
              <a:tabLst/>
              <a:defRPr/>
            </a:pPr>
            <a:fld id="{BBE42FE3-2463-BA40-B165-CCAA241FE5E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189"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1895714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a:lnSpc>
                <a:spcPct val="100000"/>
              </a:lnSpc>
              <a:spcBef>
                <a:spcPts val="0"/>
              </a:spcBef>
              <a:spcAft>
                <a:spcPts val="0"/>
              </a:spcAft>
              <a:buNone/>
              <a:tabLst/>
              <a:defRPr/>
            </a:pPr>
            <a:endParaRPr lang="en-US" dirty="0">
              <a:ea typeface="+mn-ea"/>
              <a:cs typeface="+mn-cs"/>
            </a:endParaRPr>
          </a:p>
          <a:p>
            <a:r>
              <a:rPr lang="en-US" sz="1200" kern="1200" dirty="0">
                <a:solidFill>
                  <a:schemeClr val="tx1"/>
                </a:solidFill>
                <a:effectLst/>
                <a:latin typeface="+mn-lt"/>
                <a:ea typeface="+mn-ea"/>
                <a:cs typeface="+mn-cs"/>
              </a:rPr>
              <a:t>Our Member Services team is available 24/7, 365 days a year to take your calls and respond to any questions that you have about your HealthEquity account.</a:t>
            </a:r>
            <a:r>
              <a:rPr lang="en-US" dirty="0">
                <a:effectLst/>
              </a:rPr>
              <a:t> </a:t>
            </a:r>
          </a:p>
          <a:p>
            <a:endParaRPr lang="en-US" dirty="0">
              <a:effectLst/>
            </a:endParaRPr>
          </a:p>
          <a:p>
            <a:endParaRPr lang="en-US" dirty="0"/>
          </a:p>
        </p:txBody>
      </p:sp>
      <p:sp>
        <p:nvSpPr>
          <p:cNvPr id="4" name="Slide Number Placeholder 3"/>
          <p:cNvSpPr>
            <a:spLocks noGrp="1"/>
          </p:cNvSpPr>
          <p:nvPr>
            <p:ph type="sldNum" sz="quarter" idx="5"/>
          </p:nvPr>
        </p:nvSpPr>
        <p:spPr/>
        <p:txBody>
          <a:bodyPr/>
          <a:lstStyle/>
          <a:p>
            <a:pPr marL="0" marR="0" lvl="0" indent="0" algn="r" defTabSz="457189" rtl="0" eaLnBrk="1" fontAlgn="auto" latinLnBrk="0" hangingPunct="1">
              <a:lnSpc>
                <a:spcPct val="100000"/>
              </a:lnSpc>
              <a:spcBef>
                <a:spcPts val="0"/>
              </a:spcBef>
              <a:spcAft>
                <a:spcPts val="0"/>
              </a:spcAft>
              <a:buClrTx/>
              <a:buSzTx/>
              <a:buFontTx/>
              <a:buNone/>
              <a:tabLst/>
              <a:defRPr/>
            </a:pPr>
            <a:fld id="{BBE42FE3-2463-BA40-B165-CCAA241FE5E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189"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842112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dirty="0">
                <a:solidFill>
                  <a:srgbClr val="000000"/>
                </a:solidFill>
                <a:effectLst/>
                <a:latin typeface="Calibri" panose="020F0502020204030204" pitchFamily="34" charset="0"/>
              </a:rPr>
              <a:t>An HRA is an account funded by your employer that helps pay for certain out-of-pocket medical expenses.</a:t>
            </a:r>
            <a:endParaRPr lang="en-US" dirty="0"/>
          </a:p>
        </p:txBody>
      </p:sp>
      <p:sp>
        <p:nvSpPr>
          <p:cNvPr id="4" name="Slide Number Placeholder 3"/>
          <p:cNvSpPr>
            <a:spLocks noGrp="1"/>
          </p:cNvSpPr>
          <p:nvPr>
            <p:ph type="sldNum" sz="quarter" idx="5"/>
          </p:nvPr>
        </p:nvSpPr>
        <p:spPr/>
        <p:txBody>
          <a:bodyPr/>
          <a:lstStyle/>
          <a:p>
            <a:fld id="{BBE42FE3-2463-BA40-B165-CCAA241FE5E0}" type="slidenum">
              <a:rPr lang="en-US" smtClean="0"/>
              <a:t>2</a:t>
            </a:fld>
            <a:endParaRPr lang="en-US"/>
          </a:p>
        </p:txBody>
      </p:sp>
    </p:spTree>
    <p:extLst>
      <p:ext uri="{BB962C8B-B14F-4D97-AF65-F5344CB8AC3E}">
        <p14:creationId xmlns:p14="http://schemas.microsoft.com/office/powerpoint/2010/main" val="2320004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rgbClr val="0A0A0A"/>
              </a:solidFill>
              <a:effectLst/>
              <a:latin typeface="museo-sans"/>
            </a:endParaRPr>
          </a:p>
          <a:p>
            <a:pPr algn="l" rtl="0" fontAlgn="base"/>
            <a:r>
              <a:rPr lang="en-US" b="0" i="0" dirty="0">
                <a:solidFill>
                  <a:srgbClr val="000000"/>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US" b="0" i="0" u="none" strike="noStrike" dirty="0">
                <a:solidFill>
                  <a:srgbClr val="000000"/>
                </a:solidFill>
                <a:effectLst/>
                <a:latin typeface="Calibri" panose="020F0502020204030204" pitchFamily="34" charset="0"/>
              </a:rPr>
              <a:t>HRAs require no payroll deductions and you don’t need to contribute any money. The money you are reimbursed won’t be taxed as income and your organization will fund the entire account to pay for eligible healthcare expenses.</a:t>
            </a:r>
          </a:p>
          <a:p>
            <a:pPr algn="l" rtl="0" fontAlgn="base"/>
            <a:endParaRPr lang="en-US" b="0" i="0" dirty="0">
              <a:solidFill>
                <a:srgbClr val="444444"/>
              </a:solidFill>
              <a:effectLst/>
              <a:latin typeface="Calibri" panose="020F0502020204030204" pitchFamily="34" charset="0"/>
            </a:endParaRPr>
          </a:p>
          <a:p>
            <a:pPr defTabSz="457200">
              <a:defRPr/>
            </a:pPr>
            <a:endParaRPr lang="en-US" dirty="0"/>
          </a:p>
        </p:txBody>
      </p:sp>
      <p:sp>
        <p:nvSpPr>
          <p:cNvPr id="4" name="Slide Number Placeholder 3"/>
          <p:cNvSpPr>
            <a:spLocks noGrp="1"/>
          </p:cNvSpPr>
          <p:nvPr>
            <p:ph type="sldNum" sz="quarter" idx="5"/>
          </p:nvPr>
        </p:nvSpPr>
        <p:spPr/>
        <p:txBody>
          <a:bodyPr/>
          <a:lstStyle/>
          <a:p>
            <a:fld id="{BBE42FE3-2463-BA40-B165-CCAA241FE5E0}" type="slidenum">
              <a:rPr lang="en-US" smtClean="0"/>
              <a:t>3</a:t>
            </a:fld>
            <a:endParaRPr lang="en-US"/>
          </a:p>
        </p:txBody>
      </p:sp>
    </p:spTree>
    <p:extLst>
      <p:ext uri="{BB962C8B-B14F-4D97-AF65-F5344CB8AC3E}">
        <p14:creationId xmlns:p14="http://schemas.microsoft.com/office/powerpoint/2010/main" val="14605962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rgbClr val="0A0A0A"/>
                </a:solidFill>
                <a:latin typeface="museo-sans"/>
                <a:cs typeface="Calibri"/>
              </a:rPr>
              <a:t>You want to look at your Summary Plan Descriptions to determine your eligible expenses. </a:t>
            </a:r>
          </a:p>
          <a:p>
            <a:endParaRPr lang="en-US" dirty="0">
              <a:solidFill>
                <a:srgbClr val="0A0A0A"/>
              </a:solidFill>
              <a:latin typeface="museo-sans"/>
              <a:cs typeface="Calibri"/>
            </a:endParaRPr>
          </a:p>
          <a:p>
            <a:r>
              <a:rPr lang="en-US" dirty="0">
                <a:solidFill>
                  <a:srgbClr val="0A0A0A"/>
                </a:solidFill>
                <a:latin typeface="museo-sans"/>
                <a:cs typeface="Calibri"/>
              </a:rPr>
              <a:t>To search for possible eligible expenses you can go to healthequity.com/</a:t>
            </a:r>
            <a:r>
              <a:rPr lang="en-US" dirty="0" err="1">
                <a:solidFill>
                  <a:srgbClr val="0A0A0A"/>
                </a:solidFill>
                <a:latin typeface="museo-sans"/>
                <a:cs typeface="Calibri"/>
              </a:rPr>
              <a:t>hra-qme</a:t>
            </a:r>
            <a:endParaRPr lang="en-US" dirty="0">
              <a:solidFill>
                <a:srgbClr val="0A0A0A"/>
              </a:solidFill>
              <a:latin typeface="museo-sans"/>
              <a:cs typeface="Calibri"/>
            </a:endParaRPr>
          </a:p>
          <a:p>
            <a:endParaRPr lang="en-US" dirty="0">
              <a:solidFill>
                <a:srgbClr val="0A0A0A"/>
              </a:solidFill>
              <a:latin typeface="museo-sans"/>
              <a:cs typeface="Calibri"/>
            </a:endParaRPr>
          </a:p>
          <a:p>
            <a:endParaRPr lang="en-US" dirty="0">
              <a:solidFill>
                <a:srgbClr val="0A0A0A"/>
              </a:solidFill>
              <a:latin typeface="museo-sans"/>
              <a:cs typeface="Calibri"/>
            </a:endParaRPr>
          </a:p>
        </p:txBody>
      </p:sp>
      <p:sp>
        <p:nvSpPr>
          <p:cNvPr id="4" name="Slide Number Placeholder 3"/>
          <p:cNvSpPr>
            <a:spLocks noGrp="1"/>
          </p:cNvSpPr>
          <p:nvPr>
            <p:ph type="sldNum" sz="quarter" idx="5"/>
          </p:nvPr>
        </p:nvSpPr>
        <p:spPr/>
        <p:txBody>
          <a:bodyPr/>
          <a:lstStyle/>
          <a:p>
            <a:fld id="{BBE42FE3-2463-BA40-B165-CCAA241FE5E0}" type="slidenum">
              <a:rPr lang="en-US" smtClean="0"/>
              <a:t>4</a:t>
            </a:fld>
            <a:endParaRPr lang="en-US"/>
          </a:p>
        </p:txBody>
      </p:sp>
    </p:spTree>
    <p:extLst>
      <p:ext uri="{BB962C8B-B14F-4D97-AF65-F5344CB8AC3E}">
        <p14:creationId xmlns:p14="http://schemas.microsoft.com/office/powerpoint/2010/main" val="19737834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b="0" i="0" u="none" strike="noStrike" dirty="0">
                <a:solidFill>
                  <a:srgbClr val="000000"/>
                </a:solidFill>
                <a:effectLst/>
                <a:latin typeface="Calibri" panose="020F0502020204030204" pitchFamily="34" charset="0"/>
              </a:rPr>
              <a:t>[Fill in the steps, such as “Visit Medical Provider”, ”Pay Provider”, etc.]</a:t>
            </a:r>
            <a:r>
              <a:rPr lang="en-US" b="0" i="0" dirty="0">
                <a:solidFill>
                  <a:srgbClr val="000000"/>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US" b="0" i="0" dirty="0">
                <a:solidFill>
                  <a:srgbClr val="000000"/>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US" b="0" i="0" u="none" strike="noStrike" dirty="0">
                <a:solidFill>
                  <a:srgbClr val="000000"/>
                </a:solidFill>
                <a:effectLst/>
                <a:latin typeface="Calibri" panose="020F0502020204030204" pitchFamily="34" charset="0"/>
              </a:rPr>
              <a:t>Based on your specific plan you will…</a:t>
            </a:r>
            <a:endParaRPr lang="en-US" b="0" i="0" dirty="0">
              <a:solidFill>
                <a:srgbClr val="444444"/>
              </a:solidFill>
              <a:effectLst/>
              <a:latin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BBE42FE3-2463-BA40-B165-CCAA241FE5E0}" type="slidenum">
              <a:rPr lang="en-US" smtClean="0"/>
              <a:t>5</a:t>
            </a:fld>
            <a:endParaRPr lang="en-US"/>
          </a:p>
        </p:txBody>
      </p:sp>
    </p:spTree>
    <p:extLst>
      <p:ext uri="{BB962C8B-B14F-4D97-AF65-F5344CB8AC3E}">
        <p14:creationId xmlns:p14="http://schemas.microsoft.com/office/powerpoint/2010/main" val="1114807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b="0" i="0" u="none" strike="noStrike" dirty="0">
                <a:solidFill>
                  <a:srgbClr val="000000"/>
                </a:solidFill>
                <a:effectLst/>
                <a:latin typeface="Calibri" panose="020F0502020204030204" pitchFamily="34" charset="0"/>
              </a:rPr>
              <a:t>It’s important to note that you cannot get reimbursed by your HRA and the Flexible Spending Account  or Health Savings Account for the same expense. There is no “double dipping.” </a:t>
            </a:r>
            <a:r>
              <a:rPr lang="en-US" b="0" i="0" dirty="0">
                <a:solidFill>
                  <a:srgbClr val="000000"/>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US" b="0" i="0" dirty="0">
                <a:solidFill>
                  <a:srgbClr val="000000"/>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US" b="0" i="0" u="none" strike="noStrike" dirty="0">
                <a:solidFill>
                  <a:srgbClr val="000000"/>
                </a:solidFill>
                <a:effectLst/>
                <a:latin typeface="Calibri" panose="020F0502020204030204" pitchFamily="34" charset="0"/>
              </a:rPr>
              <a:t>If you have an HRA and an FSA or HAS, be sure to consult your Summary Plan Description from your employer to find out which account pays first. </a:t>
            </a:r>
            <a:r>
              <a:rPr lang="en-US" b="0" i="0" dirty="0">
                <a:solidFill>
                  <a:srgbClr val="000000"/>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BE42FE3-2463-BA40-B165-CCAA241FE5E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270601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189" rtl="0" eaLnBrk="1" fontAlgn="auto" latinLnBrk="0" hangingPunct="1">
              <a:lnSpc>
                <a:spcPct val="100000"/>
              </a:lnSpc>
              <a:spcBef>
                <a:spcPts val="0"/>
              </a:spcBef>
              <a:spcAft>
                <a:spcPts val="0"/>
              </a:spcAft>
              <a:buClrTx/>
              <a:buSzTx/>
              <a:buFontTx/>
              <a:buNone/>
              <a:tabLst/>
              <a:defRPr/>
            </a:pPr>
            <a:r>
              <a:rPr lang="en-US" dirty="0"/>
              <a:t>**Add information about deadlines for specific enrollment</a:t>
            </a:r>
          </a:p>
          <a:p>
            <a:pPr marL="0" marR="0" lvl="0" indent="0" algn="l" defTabSz="457189"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BBE42FE3-2463-BA40-B165-CCAA241FE5E0}" type="slidenum">
              <a:rPr lang="en-US" smtClean="0"/>
              <a:t>7</a:t>
            </a:fld>
            <a:endParaRPr lang="en-US"/>
          </a:p>
        </p:txBody>
      </p:sp>
    </p:spTree>
    <p:extLst>
      <p:ext uri="{BB962C8B-B14F-4D97-AF65-F5344CB8AC3E}">
        <p14:creationId xmlns:p14="http://schemas.microsoft.com/office/powerpoint/2010/main" val="268292438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rgbClr val="0A0A0A"/>
                </a:solidFill>
                <a:latin typeface="museo-sans"/>
              </a:rPr>
              <a:t>HealthEquity makes saving easy, with our 24/7 member services’ availability, easy access mobile app, and hassle-free payment and reimbursement.</a:t>
            </a:r>
          </a:p>
        </p:txBody>
      </p:sp>
      <p:sp>
        <p:nvSpPr>
          <p:cNvPr id="4" name="Slide Number Placeholder 3"/>
          <p:cNvSpPr>
            <a:spLocks noGrp="1"/>
          </p:cNvSpPr>
          <p:nvPr>
            <p:ph type="sldNum" sz="quarter" idx="5"/>
          </p:nvPr>
        </p:nvSpPr>
        <p:spPr/>
        <p:txBody>
          <a:bodyPr/>
          <a:lstStyle/>
          <a:p>
            <a:pPr marL="0" marR="0" lvl="0" indent="0" algn="r" defTabSz="457189" rtl="0" eaLnBrk="1" fontAlgn="auto" latinLnBrk="0" hangingPunct="1">
              <a:lnSpc>
                <a:spcPct val="100000"/>
              </a:lnSpc>
              <a:spcBef>
                <a:spcPts val="0"/>
              </a:spcBef>
              <a:spcAft>
                <a:spcPts val="0"/>
              </a:spcAft>
              <a:buClrTx/>
              <a:buSzTx/>
              <a:buFontTx/>
              <a:buNone/>
              <a:tabLst/>
              <a:defRPr/>
            </a:pPr>
            <a:fld id="{BBE42FE3-2463-BA40-B165-CCAA241FE5E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189"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5786032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solidFill>
                <a:srgbClr val="000000"/>
              </a:solidFill>
              <a:latin typeface="Segoe UI" panose="020B0502040204020203" pitchFamily="34" charset="0"/>
              <a:cs typeface="Segoe UI" panose="020B0502040204020203" pitchFamily="34" charset="0"/>
            </a:endParaRPr>
          </a:p>
          <a:p>
            <a:pPr algn="l" rtl="0" fontAlgn="base"/>
            <a:r>
              <a:rPr lang="en-US" b="0" i="0" u="none" strike="noStrike" dirty="0">
                <a:solidFill>
                  <a:srgbClr val="222222"/>
                </a:solidFill>
                <a:effectLst/>
                <a:latin typeface="Calibri" panose="020F0502020204030204" pitchFamily="34" charset="0"/>
              </a:rPr>
              <a:t>For quick processing of your HRA claims, you can submit r</a:t>
            </a:r>
            <a:r>
              <a:rPr lang="en-US" b="0" i="0" u="none" strike="noStrike" dirty="0">
                <a:solidFill>
                  <a:srgbClr val="000000"/>
                </a:solidFill>
                <a:effectLst/>
                <a:latin typeface="Calibri" panose="020F0502020204030204" pitchFamily="34" charset="0"/>
              </a:rPr>
              <a:t>eimbursement requests online or on the mobile app. Be sure that documentation like itemized statements from the provider includes:</a:t>
            </a:r>
          </a:p>
          <a:p>
            <a:pPr algn="l" rtl="0" fontAlgn="base"/>
            <a:r>
              <a:rPr lang="en-US" b="0" i="0" dirty="0">
                <a:solidFill>
                  <a:srgbClr val="000000"/>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US" b="0" i="0" u="none" strike="noStrike" dirty="0">
                <a:solidFill>
                  <a:srgbClr val="000000"/>
                </a:solidFill>
                <a:effectLst/>
                <a:latin typeface="Calibri" panose="020F0502020204030204" pitchFamily="34" charset="0"/>
              </a:rPr>
              <a:t>Names of providers</a:t>
            </a:r>
            <a:r>
              <a:rPr lang="en-US" b="0" i="0" dirty="0">
                <a:solidFill>
                  <a:srgbClr val="000000"/>
                </a:solidFill>
                <a:effectLst/>
                <a:latin typeface="Calibri" panose="020F0502020204030204" pitchFamily="34" charset="0"/>
              </a:rPr>
              <a:t>​ who you received services or care from</a:t>
            </a:r>
            <a:endParaRPr lang="en-US" b="0" i="0" dirty="0">
              <a:solidFill>
                <a:srgbClr val="444444"/>
              </a:solidFill>
              <a:effectLst/>
              <a:latin typeface="Calibri" panose="020F0502020204030204" pitchFamily="34" charset="0"/>
            </a:endParaRPr>
          </a:p>
          <a:p>
            <a:pPr algn="l" rtl="0" fontAlgn="base"/>
            <a:r>
              <a:rPr lang="en-US" b="0" i="0" u="none" strike="noStrike" dirty="0">
                <a:solidFill>
                  <a:srgbClr val="000000"/>
                </a:solidFill>
                <a:effectLst/>
                <a:latin typeface="Calibri" panose="020F0502020204030204" pitchFamily="34" charset="0"/>
              </a:rPr>
              <a:t>Names of patient</a:t>
            </a:r>
            <a:r>
              <a:rPr lang="en-US" b="0" i="0" dirty="0">
                <a:solidFill>
                  <a:srgbClr val="000000"/>
                </a:solidFill>
                <a:effectLst/>
                <a:latin typeface="Calibri" panose="020F0502020204030204" pitchFamily="34" charset="0"/>
              </a:rPr>
              <a:t>​ who received the services or care</a:t>
            </a:r>
            <a:endParaRPr lang="en-US" b="0" i="0" dirty="0">
              <a:solidFill>
                <a:srgbClr val="444444"/>
              </a:solidFill>
              <a:effectLst/>
              <a:latin typeface="Calibri" panose="020F0502020204030204" pitchFamily="34" charset="0"/>
            </a:endParaRPr>
          </a:p>
          <a:p>
            <a:pPr algn="l" rtl="0" fontAlgn="base"/>
            <a:r>
              <a:rPr lang="en-US" b="0" i="0" u="none" strike="noStrike" dirty="0">
                <a:solidFill>
                  <a:srgbClr val="000000"/>
                </a:solidFill>
                <a:effectLst/>
                <a:latin typeface="Calibri" panose="020F0502020204030204" pitchFamily="34" charset="0"/>
              </a:rPr>
              <a:t>Dates of service</a:t>
            </a:r>
            <a:r>
              <a:rPr lang="en-US" b="0" i="0" dirty="0">
                <a:solidFill>
                  <a:srgbClr val="000000"/>
                </a:solidFill>
                <a:effectLst/>
                <a:latin typeface="Calibri" panose="020F0502020204030204" pitchFamily="34" charset="0"/>
              </a:rPr>
              <a:t>​ (not date of billing)</a:t>
            </a:r>
            <a:endParaRPr lang="en-US" b="0" i="0" dirty="0">
              <a:solidFill>
                <a:srgbClr val="444444"/>
              </a:solidFill>
              <a:effectLst/>
              <a:latin typeface="Calibri" panose="020F0502020204030204" pitchFamily="34" charset="0"/>
            </a:endParaRPr>
          </a:p>
          <a:p>
            <a:pPr algn="l" rtl="0" fontAlgn="base"/>
            <a:r>
              <a:rPr lang="en-US" b="0" i="0" u="none" strike="noStrike" dirty="0">
                <a:solidFill>
                  <a:srgbClr val="000000"/>
                </a:solidFill>
                <a:effectLst/>
                <a:latin typeface="Calibri" panose="020F0502020204030204" pitchFamily="34" charset="0"/>
              </a:rPr>
              <a:t>Descriptions of services</a:t>
            </a:r>
            <a:r>
              <a:rPr lang="en-US" b="0" i="0" dirty="0">
                <a:solidFill>
                  <a:srgbClr val="000000"/>
                </a:solidFill>
                <a:effectLst/>
                <a:latin typeface="Calibri" panose="020F0502020204030204" pitchFamily="34" charset="0"/>
              </a:rPr>
              <a:t>​--what specifically the patient received as services or care</a:t>
            </a:r>
            <a:endParaRPr lang="en-US" b="0" i="0" dirty="0">
              <a:solidFill>
                <a:srgbClr val="444444"/>
              </a:solidFill>
              <a:effectLst/>
              <a:latin typeface="Calibri" panose="020F0502020204030204" pitchFamily="34" charset="0"/>
            </a:endParaRPr>
          </a:p>
          <a:p>
            <a:pPr algn="l" rtl="0" fontAlgn="base"/>
            <a:r>
              <a:rPr lang="en-US" b="0" i="0" u="none" strike="noStrike" dirty="0">
                <a:solidFill>
                  <a:srgbClr val="000000"/>
                </a:solidFill>
                <a:effectLst/>
                <a:latin typeface="Calibri" panose="020F0502020204030204" pitchFamily="34" charset="0"/>
              </a:rPr>
              <a:t>Costs of services</a:t>
            </a:r>
            <a:r>
              <a:rPr lang="en-US" b="0" i="0" dirty="0">
                <a:solidFill>
                  <a:srgbClr val="000000"/>
                </a:solidFill>
                <a:effectLst/>
                <a:latin typeface="Calibri" panose="020F0502020204030204" pitchFamily="34" charset="0"/>
              </a:rPr>
              <a:t>​ </a:t>
            </a:r>
            <a:endParaRPr lang="en-US" b="0" i="0" dirty="0">
              <a:solidFill>
                <a:srgbClr val="444444"/>
              </a:solidFill>
              <a:effectLst/>
              <a:latin typeface="Calibri" panose="020F0502020204030204" pitchFamily="34" charset="0"/>
            </a:endParaRPr>
          </a:p>
          <a:p>
            <a:pPr algn="l" rtl="0" fontAlgn="base"/>
            <a:r>
              <a:rPr lang="en-US" b="0" i="0" dirty="0">
                <a:solidFill>
                  <a:srgbClr val="000000"/>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US" b="0" i="0" u="none" strike="noStrike" dirty="0">
                <a:solidFill>
                  <a:srgbClr val="000000"/>
                </a:solidFill>
                <a:effectLst/>
                <a:latin typeface="Calibri" panose="020F0502020204030204" pitchFamily="34" charset="0"/>
              </a:rPr>
              <a:t>Note: Credit card receipts, canceled checks, and balance forward statements do not meet the requirements for acceptable documentation because they don’t include all of the necessary documentation details.</a:t>
            </a:r>
            <a:r>
              <a:rPr lang="en-US" b="0" i="0" dirty="0">
                <a:solidFill>
                  <a:srgbClr val="000000"/>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US" b="0" i="0" dirty="0">
                <a:solidFill>
                  <a:srgbClr val="000000"/>
                </a:solidFill>
                <a:effectLst/>
                <a:latin typeface="Segoe UI" panose="020B0502040204020203" pitchFamily="34" charset="0"/>
              </a:rPr>
              <a:t>​</a:t>
            </a:r>
            <a:endParaRPr lang="en-US" b="0" i="0" dirty="0">
              <a:solidFill>
                <a:srgbClr val="444444"/>
              </a:solidFill>
              <a:effectLst/>
              <a:latin typeface="Calibri" panose="020F0502020204030204" pitchFamily="34" charset="0"/>
            </a:endParaRPr>
          </a:p>
          <a:p>
            <a:endParaRPr lang="en-US" dirty="0">
              <a:solidFill>
                <a:srgbClr val="000000"/>
              </a:solidFill>
              <a:latin typeface="Segoe UI" panose="020B0502040204020203" pitchFamily="34" charset="0"/>
              <a:cs typeface="Segoe UI" panose="020B0502040204020203" pitchFamily="34" charset="0"/>
            </a:endParaRPr>
          </a:p>
        </p:txBody>
      </p:sp>
      <p:sp>
        <p:nvSpPr>
          <p:cNvPr id="4" name="Slide Number Placeholder 3"/>
          <p:cNvSpPr>
            <a:spLocks noGrp="1"/>
          </p:cNvSpPr>
          <p:nvPr>
            <p:ph type="sldNum" sz="quarter" idx="5"/>
          </p:nvPr>
        </p:nvSpPr>
        <p:spPr/>
        <p:txBody>
          <a:bodyPr/>
          <a:lstStyle/>
          <a:p>
            <a:fld id="{BBE42FE3-2463-BA40-B165-CCAA241FE5E0}" type="slidenum">
              <a:rPr lang="en-US" smtClean="0"/>
              <a:t>9</a:t>
            </a:fld>
            <a:endParaRPr lang="en-US"/>
          </a:p>
        </p:txBody>
      </p:sp>
    </p:spTree>
    <p:extLst>
      <p:ext uri="{BB962C8B-B14F-4D97-AF65-F5344CB8AC3E}">
        <p14:creationId xmlns:p14="http://schemas.microsoft.com/office/powerpoint/2010/main" val="396131205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1.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1.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1.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1.png"/><Relationship Id="rId1" Type="http://schemas.openxmlformats.org/officeDocument/2006/relationships/slideMaster" Target="../slideMasters/slideMaster12.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1.png"/><Relationship Id="rId1" Type="http://schemas.openxmlformats.org/officeDocument/2006/relationships/slideMaster" Target="../slideMasters/slideMaster12.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3.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bg1"/>
        </a:solidFill>
        <a:effectLst/>
      </p:bgPr>
    </p:bg>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ABDC5A96-024B-9A4C-BE99-A43261583960}"/>
              </a:ext>
            </a:extLst>
          </p:cNvPr>
          <p:cNvGrpSpPr/>
          <p:nvPr userDrawn="1"/>
        </p:nvGrpSpPr>
        <p:grpSpPr>
          <a:xfrm>
            <a:off x="1" y="-1"/>
            <a:ext cx="2835797" cy="964963"/>
            <a:chOff x="101154" y="-72605"/>
            <a:chExt cx="2285515" cy="777713"/>
          </a:xfrm>
        </p:grpSpPr>
        <p:sp>
          <p:nvSpPr>
            <p:cNvPr id="16" name="Rectangle 15">
              <a:extLst>
                <a:ext uri="{FF2B5EF4-FFF2-40B4-BE49-F238E27FC236}">
                  <a16:creationId xmlns:a16="http://schemas.microsoft.com/office/drawing/2014/main" id="{FADEAD2C-B2AB-3C48-A0BF-C3B7503F4BFE}"/>
                </a:ext>
              </a:extLst>
            </p:cNvPr>
            <p:cNvSpPr/>
            <p:nvPr/>
          </p:nvSpPr>
          <p:spPr>
            <a:xfrm>
              <a:off x="101154" y="-72605"/>
              <a:ext cx="2285515" cy="777713"/>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noAutofit/>
            </a:bodyPr>
            <a:lstStyle/>
            <a:p>
              <a:pPr algn="ctr"/>
              <a:endParaRPr lang="en-US" sz="1350">
                <a:solidFill>
                  <a:srgbClr val="00AAC6"/>
                </a:solidFill>
                <a:latin typeface="NeueHaasGroteskText Pro" panose="020B0504020202020204" pitchFamily="34" charset="77"/>
              </a:endParaRPr>
            </a:p>
          </p:txBody>
        </p:sp>
        <p:pic>
          <p:nvPicPr>
            <p:cNvPr id="17" name="Graphic 16">
              <a:extLst>
                <a:ext uri="{FF2B5EF4-FFF2-40B4-BE49-F238E27FC236}">
                  <a16:creationId xmlns:a16="http://schemas.microsoft.com/office/drawing/2014/main" id="{9D76561E-393D-1943-BE4B-7014BC9179A5}"/>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02289" y="221418"/>
              <a:ext cx="1479804" cy="236769"/>
            </a:xfrm>
            <a:prstGeom prst="rect">
              <a:avLst/>
            </a:prstGeom>
          </p:spPr>
        </p:pic>
      </p:grpSp>
      <p:sp>
        <p:nvSpPr>
          <p:cNvPr id="23" name="TextBox 22">
            <a:extLst>
              <a:ext uri="{FF2B5EF4-FFF2-40B4-BE49-F238E27FC236}">
                <a16:creationId xmlns:a16="http://schemas.microsoft.com/office/drawing/2014/main" id="{3F18D371-3647-C14A-9FFF-F1D62D2E1F03}"/>
              </a:ext>
            </a:extLst>
          </p:cNvPr>
          <p:cNvSpPr txBox="1"/>
          <p:nvPr userDrawn="1"/>
        </p:nvSpPr>
        <p:spPr>
          <a:xfrm>
            <a:off x="450280" y="4807832"/>
            <a:ext cx="6818377" cy="172804"/>
          </a:xfrm>
          <a:prstGeom prst="rect">
            <a:avLst/>
          </a:prstGeom>
          <a:noFill/>
        </p:spPr>
        <p:txBody>
          <a:bodyPr wrap="square" lIns="0" bIns="0" rtlCol="0" anchor="b" anchorCtr="0">
            <a:noAutofit/>
          </a:bodyPr>
          <a:lstStyle/>
          <a:p>
            <a:pPr>
              <a:lnSpc>
                <a:spcPct val="130000"/>
              </a:lnSpc>
            </a:pPr>
            <a:r>
              <a:rPr lang="en-US" sz="600">
                <a:latin typeface="NeueHaasGroteskText Pro" panose="020B0504020202020204" pitchFamily="34" charset="77"/>
                <a:cs typeface="Arial" pitchFamily="34" charset="0"/>
              </a:rPr>
              <a:t>Copyright © 2022 HealthEquity, Inc. All rights reserved.  |  HealthEquity does not provide legal, tax or financial advice.</a:t>
            </a:r>
          </a:p>
        </p:txBody>
      </p:sp>
      <p:sp>
        <p:nvSpPr>
          <p:cNvPr id="14" name="Picture Placeholder 9">
            <a:extLst>
              <a:ext uri="{FF2B5EF4-FFF2-40B4-BE49-F238E27FC236}">
                <a16:creationId xmlns:a16="http://schemas.microsoft.com/office/drawing/2014/main" id="{F238E1A7-75A2-4B4E-B531-FA0B776B4FF2}"/>
              </a:ext>
            </a:extLst>
          </p:cNvPr>
          <p:cNvSpPr>
            <a:spLocks noGrp="1"/>
          </p:cNvSpPr>
          <p:nvPr>
            <p:ph type="pic" sz="quarter" idx="16" hasCustomPrompt="1"/>
          </p:nvPr>
        </p:nvSpPr>
        <p:spPr>
          <a:xfrm>
            <a:off x="7201859" y="290669"/>
            <a:ext cx="1700104" cy="433387"/>
          </a:xfrm>
          <a:prstGeom prst="rect">
            <a:avLst/>
          </a:prstGeom>
        </p:spPr>
        <p:txBody>
          <a:bodyPr lIns="0" tIns="0" rIns="0" bIns="0" anchor="ctr">
            <a:noAutofit/>
          </a:bodyPr>
          <a:lstStyle>
            <a:lvl1pPr marL="0" indent="0" algn="r">
              <a:buNone/>
              <a:defRPr sz="1400">
                <a:solidFill>
                  <a:schemeClr val="bg2">
                    <a:lumMod val="50000"/>
                  </a:schemeClr>
                </a:solidFill>
                <a:latin typeface="NeueHaasGroteskText Pro" panose="020B0504020202020204" pitchFamily="34" charset="77"/>
              </a:defRPr>
            </a:lvl1pPr>
          </a:lstStyle>
          <a:p>
            <a:r>
              <a:rPr lang="en-US"/>
              <a:t>Partner logo</a:t>
            </a:r>
          </a:p>
        </p:txBody>
      </p:sp>
      <p:sp>
        <p:nvSpPr>
          <p:cNvPr id="9" name="Title 1">
            <a:extLst>
              <a:ext uri="{FF2B5EF4-FFF2-40B4-BE49-F238E27FC236}">
                <a16:creationId xmlns:a16="http://schemas.microsoft.com/office/drawing/2014/main" id="{5A97D006-75F5-7043-BB5C-479A1341B695}"/>
              </a:ext>
            </a:extLst>
          </p:cNvPr>
          <p:cNvSpPr>
            <a:spLocks noGrp="1"/>
          </p:cNvSpPr>
          <p:nvPr>
            <p:ph type="title" hasCustomPrompt="1"/>
          </p:nvPr>
        </p:nvSpPr>
        <p:spPr>
          <a:xfrm>
            <a:off x="450280" y="2604133"/>
            <a:ext cx="8183358" cy="1641796"/>
          </a:xfrm>
          <a:prstGeom prst="rect">
            <a:avLst/>
          </a:prstGeom>
        </p:spPr>
        <p:txBody>
          <a:bodyPr wrap="square" lIns="0" rIns="0" anchor="t" anchorCtr="0">
            <a:spAutoFit/>
          </a:bodyPr>
          <a:lstStyle>
            <a:lvl1pPr algn="l">
              <a:lnSpc>
                <a:spcPct val="110000"/>
              </a:lnSpc>
              <a:defRPr sz="5000" b="1" cap="none" baseline="0">
                <a:solidFill>
                  <a:schemeClr val="tx2"/>
                </a:solidFill>
                <a:latin typeface="+mj-lt"/>
              </a:defRPr>
            </a:lvl1pPr>
          </a:lstStyle>
          <a:p>
            <a:r>
              <a:rPr lang="en-US"/>
              <a:t>Click here to add presentation title</a:t>
            </a:r>
          </a:p>
        </p:txBody>
      </p:sp>
      <p:sp>
        <p:nvSpPr>
          <p:cNvPr id="11" name="Content Placeholder 3">
            <a:extLst>
              <a:ext uri="{FF2B5EF4-FFF2-40B4-BE49-F238E27FC236}">
                <a16:creationId xmlns:a16="http://schemas.microsoft.com/office/drawing/2014/main" id="{23EB37A0-AE87-C279-AE20-50A327C61C72}"/>
              </a:ext>
            </a:extLst>
          </p:cNvPr>
          <p:cNvSpPr>
            <a:spLocks noGrp="1"/>
          </p:cNvSpPr>
          <p:nvPr>
            <p:ph sz="quarter" idx="11" hasCustomPrompt="1"/>
          </p:nvPr>
        </p:nvSpPr>
        <p:spPr>
          <a:xfrm>
            <a:off x="450280" y="4743637"/>
            <a:ext cx="7958353" cy="102592"/>
          </a:xfrm>
          <a:prstGeom prst="rect">
            <a:avLst/>
          </a:prstGeom>
        </p:spPr>
        <p:txBody>
          <a:bodyPr anchor="b">
            <a:spAutoFit/>
          </a:bodyPr>
          <a:lstStyle>
            <a:lvl1pPr marL="0" indent="0">
              <a:lnSpc>
                <a:spcPts val="800"/>
              </a:lnSpc>
              <a:spcBef>
                <a:spcPts val="0"/>
              </a:spcBef>
              <a:spcAft>
                <a:spcPts val="200"/>
              </a:spcAft>
              <a:buNone/>
              <a:defRPr sz="800" b="1">
                <a:solidFill>
                  <a:schemeClr val="tx1">
                    <a:lumMod val="90000"/>
                    <a:lumOff val="10000"/>
                  </a:schemeClr>
                </a:solidFill>
                <a:latin typeface="Neue Haas Grotesk Text Pro" panose="020B0504020202020204" pitchFamily="34" charset="0"/>
              </a:defRPr>
            </a:lvl1pPr>
            <a:lvl2pPr marL="457189" indent="0">
              <a:buNone/>
              <a:defRPr sz="1100"/>
            </a:lvl2pPr>
            <a:lvl3pPr marL="914378" indent="0">
              <a:buNone/>
              <a:defRPr sz="1050"/>
            </a:lvl3pPr>
            <a:lvl4pPr marL="1371566" indent="0">
              <a:buNone/>
              <a:defRPr sz="1000"/>
            </a:lvl4pPr>
            <a:lvl5pPr marL="1828754" indent="0">
              <a:buNone/>
              <a:defRPr sz="1000"/>
            </a:lvl5pPr>
          </a:lstStyle>
          <a:p>
            <a:pPr lvl="0"/>
            <a:r>
              <a:rPr lang="en-US"/>
              <a:t>Month Year (Optional)</a:t>
            </a:r>
          </a:p>
        </p:txBody>
      </p:sp>
    </p:spTree>
    <p:extLst>
      <p:ext uri="{BB962C8B-B14F-4D97-AF65-F5344CB8AC3E}">
        <p14:creationId xmlns:p14="http://schemas.microsoft.com/office/powerpoint/2010/main" val="33498044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 Subtitle + 1 image">
    <p:bg>
      <p:bgPr>
        <a:solidFill>
          <a:schemeClr val="bg1"/>
        </a:solidFill>
        <a:effectLst/>
      </p:bgPr>
    </p:bg>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ABDC5A96-024B-9A4C-BE99-A43261583960}"/>
              </a:ext>
            </a:extLst>
          </p:cNvPr>
          <p:cNvGrpSpPr/>
          <p:nvPr userDrawn="1"/>
        </p:nvGrpSpPr>
        <p:grpSpPr>
          <a:xfrm>
            <a:off x="1" y="-1"/>
            <a:ext cx="2835797" cy="964963"/>
            <a:chOff x="101154" y="-72605"/>
            <a:chExt cx="2285515" cy="777713"/>
          </a:xfrm>
        </p:grpSpPr>
        <p:sp>
          <p:nvSpPr>
            <p:cNvPr id="16" name="Rectangle 15">
              <a:extLst>
                <a:ext uri="{FF2B5EF4-FFF2-40B4-BE49-F238E27FC236}">
                  <a16:creationId xmlns:a16="http://schemas.microsoft.com/office/drawing/2014/main" id="{FADEAD2C-B2AB-3C48-A0BF-C3B7503F4BFE}"/>
                </a:ext>
              </a:extLst>
            </p:cNvPr>
            <p:cNvSpPr/>
            <p:nvPr/>
          </p:nvSpPr>
          <p:spPr>
            <a:xfrm>
              <a:off x="101154" y="-72605"/>
              <a:ext cx="2285515" cy="777713"/>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noAutofit/>
            </a:bodyPr>
            <a:lstStyle/>
            <a:p>
              <a:pPr algn="ctr"/>
              <a:endParaRPr lang="en-US" sz="1350">
                <a:solidFill>
                  <a:srgbClr val="00AAC6"/>
                </a:solidFill>
                <a:latin typeface="Neue Haas Grotesk Text Pro" panose="020B0504020202020204" pitchFamily="34" charset="0"/>
              </a:endParaRPr>
            </a:p>
          </p:txBody>
        </p:sp>
        <p:pic>
          <p:nvPicPr>
            <p:cNvPr id="17" name="Graphic 16">
              <a:extLst>
                <a:ext uri="{FF2B5EF4-FFF2-40B4-BE49-F238E27FC236}">
                  <a16:creationId xmlns:a16="http://schemas.microsoft.com/office/drawing/2014/main" id="{9D76561E-393D-1943-BE4B-7014BC9179A5}"/>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02289" y="221418"/>
              <a:ext cx="1479804" cy="236769"/>
            </a:xfrm>
            <a:prstGeom prst="rect">
              <a:avLst/>
            </a:prstGeom>
          </p:spPr>
        </p:pic>
      </p:grpSp>
      <p:sp>
        <p:nvSpPr>
          <p:cNvPr id="3" name="Text Placeholder 2">
            <a:extLst>
              <a:ext uri="{FF2B5EF4-FFF2-40B4-BE49-F238E27FC236}">
                <a16:creationId xmlns:a16="http://schemas.microsoft.com/office/drawing/2014/main" id="{3527ABF3-73F3-B84A-B88F-45D65FDC2D89}"/>
              </a:ext>
            </a:extLst>
          </p:cNvPr>
          <p:cNvSpPr>
            <a:spLocks noGrp="1"/>
          </p:cNvSpPr>
          <p:nvPr>
            <p:ph type="body" sz="quarter" idx="15" hasCustomPrompt="1"/>
          </p:nvPr>
        </p:nvSpPr>
        <p:spPr>
          <a:xfrm>
            <a:off x="450850" y="4076700"/>
            <a:ext cx="4781550" cy="268215"/>
          </a:xfrm>
          <a:prstGeom prst="rect">
            <a:avLst/>
          </a:prstGeom>
        </p:spPr>
        <p:txBody>
          <a:bodyPr lIns="0" tIns="0" rIns="0" bIns="0">
            <a:spAutoFit/>
          </a:bodyPr>
          <a:lstStyle>
            <a:lvl1pPr marL="0" indent="0">
              <a:lnSpc>
                <a:spcPct val="110000"/>
              </a:lnSpc>
              <a:buNone/>
              <a:defRPr sz="1700">
                <a:latin typeface="Neue Haas Grotesk Text Pro" panose="020B0504020202020204" pitchFamily="34" charset="0"/>
              </a:defRPr>
            </a:lvl1pPr>
            <a:lvl2pPr marL="457189" indent="0">
              <a:buNone/>
              <a:defRPr sz="1700"/>
            </a:lvl2pPr>
            <a:lvl3pPr marL="914378" indent="0">
              <a:buNone/>
              <a:defRPr sz="1700"/>
            </a:lvl3pPr>
            <a:lvl4pPr marL="1371566" indent="0">
              <a:buNone/>
              <a:defRPr sz="1700"/>
            </a:lvl4pPr>
            <a:lvl5pPr marL="1828754" indent="0">
              <a:buNone/>
              <a:defRPr sz="1700"/>
            </a:lvl5pPr>
          </a:lstStyle>
          <a:p>
            <a:pPr lvl="0"/>
            <a:r>
              <a:rPr lang="en-US"/>
              <a:t>Click to add presentation subtitle</a:t>
            </a:r>
          </a:p>
        </p:txBody>
      </p:sp>
      <p:sp>
        <p:nvSpPr>
          <p:cNvPr id="14" name="Picture Placeholder 2">
            <a:extLst>
              <a:ext uri="{FF2B5EF4-FFF2-40B4-BE49-F238E27FC236}">
                <a16:creationId xmlns:a16="http://schemas.microsoft.com/office/drawing/2014/main" id="{6C12DDF1-B7A3-8E43-AAA0-DA0A88FA5785}"/>
              </a:ext>
            </a:extLst>
          </p:cNvPr>
          <p:cNvSpPr>
            <a:spLocks noGrp="1"/>
          </p:cNvSpPr>
          <p:nvPr>
            <p:ph type="pic" idx="1" hasCustomPrompt="1"/>
          </p:nvPr>
        </p:nvSpPr>
        <p:spPr>
          <a:xfrm>
            <a:off x="5670400" y="1"/>
            <a:ext cx="3455772" cy="5143499"/>
          </a:xfrm>
          <a:prstGeom prst="rect">
            <a:avLst/>
          </a:prstGeom>
          <a:solidFill>
            <a:schemeClr val="bg2"/>
          </a:solidFill>
        </p:spPr>
        <p:txBody>
          <a:bodyPr anchor="ctr">
            <a:noAutofit/>
          </a:bodyPr>
          <a:lstStyle>
            <a:lvl1pPr marL="0" indent="0" algn="ctr">
              <a:buNone/>
              <a:defRPr sz="1400">
                <a:solidFill>
                  <a:schemeClr val="bg2">
                    <a:lumMod val="50000"/>
                  </a:schemeClr>
                </a:solidFill>
                <a:latin typeface="Neue Haas Grotesk Text Pro" panose="020B0504020202020204" pitchFamily="34" charset="0"/>
              </a:defRPr>
            </a:lvl1pPr>
            <a:lvl2pPr marL="457189" indent="0">
              <a:buNone/>
              <a:defRPr sz="2800"/>
            </a:lvl2pPr>
            <a:lvl3pPr marL="914378" indent="0">
              <a:buNone/>
              <a:defRPr sz="2400"/>
            </a:lvl3pPr>
            <a:lvl4pPr marL="1371566" indent="0">
              <a:buNone/>
              <a:defRPr sz="2000"/>
            </a:lvl4pPr>
            <a:lvl5pPr marL="1828754" indent="0">
              <a:buNone/>
              <a:defRPr sz="2000"/>
            </a:lvl5pPr>
            <a:lvl6pPr marL="2285943" indent="0">
              <a:buNone/>
              <a:defRPr sz="2000"/>
            </a:lvl6pPr>
            <a:lvl7pPr marL="2743132" indent="0">
              <a:buNone/>
              <a:defRPr sz="2000"/>
            </a:lvl7pPr>
            <a:lvl8pPr marL="3200320" indent="0">
              <a:buNone/>
              <a:defRPr sz="2000"/>
            </a:lvl8pPr>
            <a:lvl9pPr marL="3657509" indent="0">
              <a:buNone/>
              <a:defRPr sz="2000"/>
            </a:lvl9pPr>
          </a:lstStyle>
          <a:p>
            <a:r>
              <a:rPr lang="en-US"/>
              <a:t>Insert picture</a:t>
            </a:r>
          </a:p>
        </p:txBody>
      </p:sp>
      <p:sp>
        <p:nvSpPr>
          <p:cNvPr id="18" name="Picture Placeholder 9">
            <a:extLst>
              <a:ext uri="{FF2B5EF4-FFF2-40B4-BE49-F238E27FC236}">
                <a16:creationId xmlns:a16="http://schemas.microsoft.com/office/drawing/2014/main" id="{F1A2F2EA-90A5-3F41-B83B-54286A22D821}"/>
              </a:ext>
            </a:extLst>
          </p:cNvPr>
          <p:cNvSpPr>
            <a:spLocks noGrp="1"/>
          </p:cNvSpPr>
          <p:nvPr>
            <p:ph type="pic" sz="quarter" idx="12" hasCustomPrompt="1"/>
          </p:nvPr>
        </p:nvSpPr>
        <p:spPr>
          <a:xfrm>
            <a:off x="3166257" y="297271"/>
            <a:ext cx="1700104" cy="433387"/>
          </a:xfrm>
          <a:prstGeom prst="rect">
            <a:avLst/>
          </a:prstGeom>
        </p:spPr>
        <p:txBody>
          <a:bodyPr lIns="0" tIns="0" rIns="0" bIns="0" anchor="ctr">
            <a:noAutofit/>
          </a:bodyPr>
          <a:lstStyle>
            <a:lvl1pPr marL="0" indent="0">
              <a:buNone/>
              <a:defRPr sz="1400">
                <a:solidFill>
                  <a:schemeClr val="bg2">
                    <a:lumMod val="50000"/>
                  </a:schemeClr>
                </a:solidFill>
                <a:latin typeface="Neue Haas Grotesk Text Pro" panose="020B0504020202020204" pitchFamily="34" charset="0"/>
              </a:defRPr>
            </a:lvl1pPr>
          </a:lstStyle>
          <a:p>
            <a:r>
              <a:rPr lang="en-US"/>
              <a:t>Partner logo</a:t>
            </a:r>
          </a:p>
        </p:txBody>
      </p:sp>
      <p:sp>
        <p:nvSpPr>
          <p:cNvPr id="13" name="Title 1">
            <a:extLst>
              <a:ext uri="{FF2B5EF4-FFF2-40B4-BE49-F238E27FC236}">
                <a16:creationId xmlns:a16="http://schemas.microsoft.com/office/drawing/2014/main" id="{4B8CCA90-7984-9942-AFD7-E66CF183F3CF}"/>
              </a:ext>
            </a:extLst>
          </p:cNvPr>
          <p:cNvSpPr>
            <a:spLocks noGrp="1"/>
          </p:cNvSpPr>
          <p:nvPr>
            <p:ph type="title" hasCustomPrompt="1"/>
          </p:nvPr>
        </p:nvSpPr>
        <p:spPr>
          <a:xfrm>
            <a:off x="450850" y="1489435"/>
            <a:ext cx="4781477" cy="2518536"/>
          </a:xfrm>
          <a:prstGeom prst="rect">
            <a:avLst/>
          </a:prstGeom>
        </p:spPr>
        <p:txBody>
          <a:bodyPr wrap="square" lIns="0" rIns="0" anchor="t" anchorCtr="0">
            <a:spAutoFit/>
          </a:bodyPr>
          <a:lstStyle>
            <a:lvl1pPr algn="l">
              <a:lnSpc>
                <a:spcPct val="110000"/>
              </a:lnSpc>
              <a:defRPr sz="5000" b="1" cap="none" baseline="0">
                <a:solidFill>
                  <a:schemeClr val="tx2"/>
                </a:solidFill>
                <a:latin typeface="Neue Haas Grotesk Text Pro" panose="020B0504020202020204" pitchFamily="34" charset="0"/>
              </a:defRPr>
            </a:lvl1pPr>
          </a:lstStyle>
          <a:p>
            <a:r>
              <a:rPr lang="en-US"/>
              <a:t>Click to add presentation title here</a:t>
            </a:r>
          </a:p>
        </p:txBody>
      </p:sp>
      <p:sp>
        <p:nvSpPr>
          <p:cNvPr id="10" name="Content Placeholder 3">
            <a:extLst>
              <a:ext uri="{FF2B5EF4-FFF2-40B4-BE49-F238E27FC236}">
                <a16:creationId xmlns:a16="http://schemas.microsoft.com/office/drawing/2014/main" id="{AD2998F6-D531-0E9D-E383-949D0EE0F888}"/>
              </a:ext>
            </a:extLst>
          </p:cNvPr>
          <p:cNvSpPr>
            <a:spLocks noGrp="1"/>
          </p:cNvSpPr>
          <p:nvPr>
            <p:ph sz="quarter" idx="11" hasCustomPrompt="1"/>
          </p:nvPr>
        </p:nvSpPr>
        <p:spPr>
          <a:xfrm>
            <a:off x="450850" y="4743637"/>
            <a:ext cx="4781477" cy="102592"/>
          </a:xfrm>
          <a:prstGeom prst="rect">
            <a:avLst/>
          </a:prstGeom>
        </p:spPr>
        <p:txBody>
          <a:bodyPr wrap="square" anchor="b">
            <a:spAutoFit/>
          </a:bodyPr>
          <a:lstStyle>
            <a:lvl1pPr marL="0" indent="0">
              <a:lnSpc>
                <a:spcPts val="800"/>
              </a:lnSpc>
              <a:spcBef>
                <a:spcPts val="0"/>
              </a:spcBef>
              <a:spcAft>
                <a:spcPts val="200"/>
              </a:spcAft>
              <a:buNone/>
              <a:defRPr sz="800" b="1">
                <a:solidFill>
                  <a:schemeClr val="tx1">
                    <a:lumMod val="90000"/>
                    <a:lumOff val="10000"/>
                  </a:schemeClr>
                </a:solidFill>
                <a:latin typeface="Neue Haas Grotesk Text Pro" panose="020B0504020202020204" pitchFamily="34" charset="0"/>
              </a:defRPr>
            </a:lvl1pPr>
            <a:lvl2pPr marL="457189" indent="0">
              <a:buNone/>
              <a:defRPr sz="1100"/>
            </a:lvl2pPr>
            <a:lvl3pPr marL="914378" indent="0">
              <a:buNone/>
              <a:defRPr sz="1050"/>
            </a:lvl3pPr>
            <a:lvl4pPr marL="1371566" indent="0">
              <a:buNone/>
              <a:defRPr sz="1000"/>
            </a:lvl4pPr>
            <a:lvl5pPr marL="1828754" indent="0">
              <a:buNone/>
              <a:defRPr sz="1000"/>
            </a:lvl5pPr>
          </a:lstStyle>
          <a:p>
            <a:pPr lvl="0"/>
            <a:r>
              <a:rPr lang="en-US"/>
              <a:t>Month Year (Optional)</a:t>
            </a:r>
          </a:p>
        </p:txBody>
      </p:sp>
    </p:spTree>
    <p:extLst>
      <p:ext uri="{BB962C8B-B14F-4D97-AF65-F5344CB8AC3E}">
        <p14:creationId xmlns:p14="http://schemas.microsoft.com/office/powerpoint/2010/main" val="1691685586"/>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SECTION BREAK - Number">
    <p:spTree>
      <p:nvGrpSpPr>
        <p:cNvPr id="1" name=""/>
        <p:cNvGrpSpPr/>
        <p:nvPr/>
      </p:nvGrpSpPr>
      <p:grpSpPr>
        <a:xfrm>
          <a:off x="0" y="0"/>
          <a:ext cx="0" cy="0"/>
          <a:chOff x="0" y="0"/>
          <a:chExt cx="0" cy="0"/>
        </a:xfrm>
      </p:grpSpPr>
      <p:sp>
        <p:nvSpPr>
          <p:cNvPr id="14" name="SmartArt Placeholder 2">
            <a:extLst>
              <a:ext uri="{FF2B5EF4-FFF2-40B4-BE49-F238E27FC236}">
                <a16:creationId xmlns:a16="http://schemas.microsoft.com/office/drawing/2014/main" id="{45F10A35-4106-E640-AC0A-43A3690BB261}"/>
              </a:ext>
            </a:extLst>
          </p:cNvPr>
          <p:cNvSpPr>
            <a:spLocks noGrp="1"/>
          </p:cNvSpPr>
          <p:nvPr>
            <p:ph type="dgm" sz="quarter" idx="26"/>
          </p:nvPr>
        </p:nvSpPr>
        <p:spPr>
          <a:xfrm>
            <a:off x="2124635" y="-2736"/>
            <a:ext cx="7018263" cy="5150076"/>
          </a:xfrm>
          <a:prstGeom prst="rect">
            <a:avLst/>
          </a:prstGeom>
          <a:solidFill>
            <a:schemeClr val="bg2"/>
          </a:solidFill>
        </p:spPr>
        <p:txBody>
          <a:bodyPr>
            <a:noAutofit/>
          </a:bodyPr>
          <a:lstStyle>
            <a:lvl1pPr>
              <a:defRPr>
                <a:noFill/>
                <a:latin typeface="Neue Haas Grotesk Text Pro" panose="020B0504020202020204" pitchFamily="34" charset="0"/>
              </a:defRPr>
            </a:lvl1pPr>
          </a:lstStyle>
          <a:p>
            <a:endParaRPr lang="en-US"/>
          </a:p>
        </p:txBody>
      </p:sp>
      <p:sp>
        <p:nvSpPr>
          <p:cNvPr id="24" name="SmartArt Placeholder 5">
            <a:extLst>
              <a:ext uri="{FF2B5EF4-FFF2-40B4-BE49-F238E27FC236}">
                <a16:creationId xmlns:a16="http://schemas.microsoft.com/office/drawing/2014/main" id="{ED37D25B-AC7A-4B47-9F2E-0C8B9763FF56}"/>
              </a:ext>
            </a:extLst>
          </p:cNvPr>
          <p:cNvSpPr>
            <a:spLocks noGrp="1"/>
          </p:cNvSpPr>
          <p:nvPr>
            <p:ph type="dgm" sz="quarter" idx="47"/>
          </p:nvPr>
        </p:nvSpPr>
        <p:spPr>
          <a:xfrm>
            <a:off x="1666315" y="2877673"/>
            <a:ext cx="5811373" cy="1774328"/>
          </a:xfrm>
          <a:prstGeom prst="rect">
            <a:avLst/>
          </a:prstGeom>
          <a:solidFill>
            <a:schemeClr val="bg1"/>
          </a:solidFill>
        </p:spPr>
        <p:txBody>
          <a:bodyPr>
            <a:noAutofit/>
          </a:bodyPr>
          <a:lstStyle>
            <a:lvl1pPr>
              <a:defRPr>
                <a:noFill/>
                <a:latin typeface="Neue Haas Grotesk Text Pro" panose="020B0504020202020204" pitchFamily="34" charset="0"/>
              </a:defRPr>
            </a:lvl1pPr>
          </a:lstStyle>
          <a:p>
            <a:endParaRPr lang="en-US"/>
          </a:p>
        </p:txBody>
      </p:sp>
      <p:sp>
        <p:nvSpPr>
          <p:cNvPr id="37" name="Slide Number Placeholder 5">
            <a:extLst>
              <a:ext uri="{FF2B5EF4-FFF2-40B4-BE49-F238E27FC236}">
                <a16:creationId xmlns:a16="http://schemas.microsoft.com/office/drawing/2014/main" id="{FEE063B5-DB2A-E546-8374-14508A9C5083}"/>
              </a:ext>
            </a:extLst>
          </p:cNvPr>
          <p:cNvSpPr txBox="1">
            <a:spLocks/>
          </p:cNvSpPr>
          <p:nvPr userDrawn="1"/>
        </p:nvSpPr>
        <p:spPr>
          <a:xfrm>
            <a:off x="8767827" y="4822212"/>
            <a:ext cx="375073" cy="273844"/>
          </a:xfrm>
          <a:prstGeom prst="rect">
            <a:avLst/>
          </a:prstGeom>
        </p:spPr>
        <p:txBody>
          <a:bodyPr vert="horz" lIns="91440" tIns="45720" rIns="91440" bIns="45720" rtlCol="0" anchor="ctr">
            <a:noAutofit/>
          </a:bodyPr>
          <a:lstStyle>
            <a:defPPr>
              <a:defRPr lang="en-US"/>
            </a:defPPr>
            <a:lvl1pPr marL="0" algn="l" defTabSz="457200" rtl="0" eaLnBrk="1" latinLnBrk="0" hangingPunct="1">
              <a:defRPr sz="900" b="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sz="900" b="0" i="0">
              <a:solidFill>
                <a:schemeClr val="tx1">
                  <a:lumMod val="90000"/>
                  <a:lumOff val="10000"/>
                </a:schemeClr>
              </a:solidFill>
              <a:latin typeface="Neue Haas Grotesk Text Pro" panose="020B0504020202020204" pitchFamily="34" charset="0"/>
            </a:endParaRPr>
          </a:p>
        </p:txBody>
      </p:sp>
      <p:sp>
        <p:nvSpPr>
          <p:cNvPr id="21" name="Title 1">
            <a:extLst>
              <a:ext uri="{FF2B5EF4-FFF2-40B4-BE49-F238E27FC236}">
                <a16:creationId xmlns:a16="http://schemas.microsoft.com/office/drawing/2014/main" id="{5677933D-F9CB-3A49-B6C8-0B4209233CF0}"/>
              </a:ext>
            </a:extLst>
          </p:cNvPr>
          <p:cNvSpPr>
            <a:spLocks noGrp="1"/>
          </p:cNvSpPr>
          <p:nvPr>
            <p:ph type="title" hasCustomPrompt="1"/>
          </p:nvPr>
        </p:nvSpPr>
        <p:spPr>
          <a:xfrm>
            <a:off x="640081" y="3205643"/>
            <a:ext cx="6379286" cy="1091493"/>
          </a:xfrm>
          <a:prstGeom prst="rect">
            <a:avLst/>
          </a:prstGeom>
        </p:spPr>
        <p:txBody>
          <a:bodyPr wrap="square" lIns="0" rIns="0" anchor="ctr" anchorCtr="0">
            <a:spAutoFit/>
          </a:bodyPr>
          <a:lstStyle>
            <a:lvl1pPr algn="l">
              <a:lnSpc>
                <a:spcPct val="110000"/>
              </a:lnSpc>
              <a:defRPr sz="3200" b="1" cap="none" baseline="0">
                <a:solidFill>
                  <a:schemeClr val="tx2"/>
                </a:solidFill>
                <a:latin typeface="Neue Haas Grotesk Text Pro" panose="020B0504020202020204" pitchFamily="34" charset="0"/>
              </a:defRPr>
            </a:lvl1pPr>
          </a:lstStyle>
          <a:p>
            <a:r>
              <a:rPr lang="en-US"/>
              <a:t>Click to add section break title here for your presentation</a:t>
            </a:r>
          </a:p>
        </p:txBody>
      </p:sp>
      <p:sp>
        <p:nvSpPr>
          <p:cNvPr id="131" name="SmartArt Placeholder 5">
            <a:extLst>
              <a:ext uri="{FF2B5EF4-FFF2-40B4-BE49-F238E27FC236}">
                <a16:creationId xmlns:a16="http://schemas.microsoft.com/office/drawing/2014/main" id="{6EE76B8B-5FD9-CD45-8428-358A27D61BF0}"/>
              </a:ext>
            </a:extLst>
          </p:cNvPr>
          <p:cNvSpPr>
            <a:spLocks noGrp="1"/>
          </p:cNvSpPr>
          <p:nvPr>
            <p:ph type="dgm" sz="quarter" idx="27"/>
          </p:nvPr>
        </p:nvSpPr>
        <p:spPr>
          <a:xfrm>
            <a:off x="7477687" y="2877673"/>
            <a:ext cx="88574" cy="1774328"/>
          </a:xfrm>
          <a:prstGeom prst="rect">
            <a:avLst/>
          </a:prstGeom>
          <a:solidFill>
            <a:srgbClr val="4E2883"/>
          </a:solidFill>
        </p:spPr>
        <p:txBody>
          <a:bodyPr>
            <a:noAutofit/>
          </a:bodyPr>
          <a:lstStyle>
            <a:lvl1pPr>
              <a:defRPr>
                <a:noFill/>
                <a:latin typeface="Neue Haas Grotesk Text Pro" panose="020B0504020202020204" pitchFamily="34" charset="0"/>
              </a:defRPr>
            </a:lvl1pPr>
          </a:lstStyle>
          <a:p>
            <a:endParaRPr lang="en-US"/>
          </a:p>
        </p:txBody>
      </p:sp>
      <p:sp>
        <p:nvSpPr>
          <p:cNvPr id="3" name="Text Placeholder 2">
            <a:extLst>
              <a:ext uri="{FF2B5EF4-FFF2-40B4-BE49-F238E27FC236}">
                <a16:creationId xmlns:a16="http://schemas.microsoft.com/office/drawing/2014/main" id="{C1EF8250-B8B3-E24D-9E80-5B3B7F3A658E}"/>
              </a:ext>
            </a:extLst>
          </p:cNvPr>
          <p:cNvSpPr>
            <a:spLocks noGrp="1"/>
          </p:cNvSpPr>
          <p:nvPr>
            <p:ph type="body" sz="quarter" idx="48" hasCustomPrompt="1"/>
          </p:nvPr>
        </p:nvSpPr>
        <p:spPr>
          <a:xfrm>
            <a:off x="1428100" y="-683083"/>
            <a:ext cx="4471849" cy="3798091"/>
          </a:xfrm>
          <a:prstGeom prst="rect">
            <a:avLst/>
          </a:prstGeom>
        </p:spPr>
        <p:txBody>
          <a:bodyPr>
            <a:spAutoFit/>
          </a:bodyPr>
          <a:lstStyle>
            <a:lvl1pPr marL="0" indent="0">
              <a:buFontTx/>
              <a:buNone/>
              <a:defRPr sz="20999" b="0">
                <a:solidFill>
                  <a:schemeClr val="bg1"/>
                </a:solidFill>
              </a:defRPr>
            </a:lvl1pPr>
          </a:lstStyle>
          <a:p>
            <a:pPr lvl="0"/>
            <a:r>
              <a:rPr lang="en-US"/>
              <a:t>03</a:t>
            </a:r>
          </a:p>
        </p:txBody>
      </p:sp>
    </p:spTree>
    <p:extLst>
      <p:ext uri="{BB962C8B-B14F-4D97-AF65-F5344CB8AC3E}">
        <p14:creationId xmlns:p14="http://schemas.microsoft.com/office/powerpoint/2010/main" val="5754932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 2 images (H)">
    <p:bg>
      <p:bgPr>
        <a:solidFill>
          <a:schemeClr val="bg1"/>
        </a:solidFill>
        <a:effectLst/>
      </p:bgPr>
    </p:bg>
    <p:spTree>
      <p:nvGrpSpPr>
        <p:cNvPr id="1" name=""/>
        <p:cNvGrpSpPr/>
        <p:nvPr/>
      </p:nvGrpSpPr>
      <p:grpSpPr>
        <a:xfrm>
          <a:off x="0" y="0"/>
          <a:ext cx="0" cy="0"/>
          <a:chOff x="0" y="0"/>
          <a:chExt cx="0" cy="0"/>
        </a:xfrm>
      </p:grpSpPr>
      <p:sp>
        <p:nvSpPr>
          <p:cNvPr id="24" name="Picture Placeholder 2">
            <a:extLst>
              <a:ext uri="{FF2B5EF4-FFF2-40B4-BE49-F238E27FC236}">
                <a16:creationId xmlns:a16="http://schemas.microsoft.com/office/drawing/2014/main" id="{9CD4494C-F65E-2340-9989-DF19C098491B}"/>
              </a:ext>
            </a:extLst>
          </p:cNvPr>
          <p:cNvSpPr>
            <a:spLocks noGrp="1"/>
          </p:cNvSpPr>
          <p:nvPr>
            <p:ph type="pic" idx="15" hasCustomPrompt="1"/>
          </p:nvPr>
        </p:nvSpPr>
        <p:spPr>
          <a:xfrm>
            <a:off x="6656284" y="959576"/>
            <a:ext cx="2487703" cy="1700106"/>
          </a:xfrm>
          <a:prstGeom prst="rect">
            <a:avLst/>
          </a:prstGeom>
          <a:solidFill>
            <a:schemeClr val="bg2"/>
          </a:solidFill>
        </p:spPr>
        <p:txBody>
          <a:bodyPr anchor="ctr">
            <a:noAutofit/>
          </a:bodyPr>
          <a:lstStyle>
            <a:lvl1pPr marL="0" indent="0" algn="ctr">
              <a:buNone/>
              <a:defRPr sz="1400">
                <a:solidFill>
                  <a:schemeClr val="bg2">
                    <a:lumMod val="50000"/>
                  </a:schemeClr>
                </a:solidFill>
                <a:latin typeface="Neue Haas Grotesk Text Pro" panose="020B0504020202020204" pitchFamily="34" charset="0"/>
              </a:defRPr>
            </a:lvl1pPr>
            <a:lvl2pPr marL="457189" indent="0">
              <a:buNone/>
              <a:defRPr sz="2800"/>
            </a:lvl2pPr>
            <a:lvl3pPr marL="914378" indent="0">
              <a:buNone/>
              <a:defRPr sz="2400"/>
            </a:lvl3pPr>
            <a:lvl4pPr marL="1371566" indent="0">
              <a:buNone/>
              <a:defRPr sz="2000"/>
            </a:lvl4pPr>
            <a:lvl5pPr marL="1828754" indent="0">
              <a:buNone/>
              <a:defRPr sz="2000"/>
            </a:lvl5pPr>
            <a:lvl6pPr marL="2285943" indent="0">
              <a:buNone/>
              <a:defRPr sz="2000"/>
            </a:lvl6pPr>
            <a:lvl7pPr marL="2743132" indent="0">
              <a:buNone/>
              <a:defRPr sz="2000"/>
            </a:lvl7pPr>
            <a:lvl8pPr marL="3200320" indent="0">
              <a:buNone/>
              <a:defRPr sz="2000"/>
            </a:lvl8pPr>
            <a:lvl9pPr marL="3657509" indent="0">
              <a:buNone/>
              <a:defRPr sz="2000"/>
            </a:lvl9pPr>
          </a:lstStyle>
          <a:p>
            <a:r>
              <a:rPr lang="en-US"/>
              <a:t>Insert picture</a:t>
            </a:r>
          </a:p>
        </p:txBody>
      </p:sp>
      <p:cxnSp>
        <p:nvCxnSpPr>
          <p:cNvPr id="20" name="Straight Connector 19">
            <a:extLst>
              <a:ext uri="{FF2B5EF4-FFF2-40B4-BE49-F238E27FC236}">
                <a16:creationId xmlns:a16="http://schemas.microsoft.com/office/drawing/2014/main" id="{B4334499-DEBA-D045-B991-ADA1708C95F6}"/>
              </a:ext>
            </a:extLst>
          </p:cNvPr>
          <p:cNvCxnSpPr>
            <a:cxnSpLocks/>
          </p:cNvCxnSpPr>
          <p:nvPr userDrawn="1"/>
        </p:nvCxnSpPr>
        <p:spPr>
          <a:xfrm rot="16200000">
            <a:off x="5231903" y="3985594"/>
            <a:ext cx="1087742" cy="0"/>
          </a:xfrm>
          <a:prstGeom prst="line">
            <a:avLst/>
          </a:prstGeom>
          <a:ln w="152400">
            <a:solidFill>
              <a:schemeClr val="tx2"/>
            </a:solidFill>
          </a:ln>
          <a:effectLst/>
        </p:spPr>
        <p:style>
          <a:lnRef idx="2">
            <a:schemeClr val="accent1"/>
          </a:lnRef>
          <a:fillRef idx="0">
            <a:schemeClr val="accent1"/>
          </a:fillRef>
          <a:effectRef idx="1">
            <a:schemeClr val="accent1"/>
          </a:effectRef>
          <a:fontRef idx="minor">
            <a:schemeClr val="tx1"/>
          </a:fontRef>
        </p:style>
      </p:cxnSp>
      <p:sp>
        <p:nvSpPr>
          <p:cNvPr id="22" name="Picture Placeholder 2">
            <a:extLst>
              <a:ext uri="{FF2B5EF4-FFF2-40B4-BE49-F238E27FC236}">
                <a16:creationId xmlns:a16="http://schemas.microsoft.com/office/drawing/2014/main" id="{ABF56450-0203-B842-99C9-D8AB7F517B74}"/>
              </a:ext>
            </a:extLst>
          </p:cNvPr>
          <p:cNvSpPr>
            <a:spLocks noGrp="1"/>
          </p:cNvSpPr>
          <p:nvPr>
            <p:ph type="pic" idx="1" hasCustomPrompt="1"/>
          </p:nvPr>
        </p:nvSpPr>
        <p:spPr>
          <a:xfrm>
            <a:off x="5845348" y="2823100"/>
            <a:ext cx="3298640" cy="1700106"/>
          </a:xfrm>
          <a:prstGeom prst="rect">
            <a:avLst/>
          </a:prstGeom>
          <a:solidFill>
            <a:schemeClr val="bg2"/>
          </a:solidFill>
        </p:spPr>
        <p:txBody>
          <a:bodyPr anchor="ctr">
            <a:noAutofit/>
          </a:bodyPr>
          <a:lstStyle>
            <a:lvl1pPr marL="0" indent="0" algn="ctr">
              <a:buNone/>
              <a:defRPr sz="1400">
                <a:solidFill>
                  <a:schemeClr val="bg2">
                    <a:lumMod val="50000"/>
                  </a:schemeClr>
                </a:solidFill>
                <a:latin typeface="Neue Haas Grotesk Text Pro" panose="020B0504020202020204" pitchFamily="34" charset="0"/>
              </a:defRPr>
            </a:lvl1pPr>
            <a:lvl2pPr marL="457189" indent="0">
              <a:buNone/>
              <a:defRPr sz="2800"/>
            </a:lvl2pPr>
            <a:lvl3pPr marL="914378" indent="0">
              <a:buNone/>
              <a:defRPr sz="2400"/>
            </a:lvl3pPr>
            <a:lvl4pPr marL="1371566" indent="0">
              <a:buNone/>
              <a:defRPr sz="2000"/>
            </a:lvl4pPr>
            <a:lvl5pPr marL="1828754" indent="0">
              <a:buNone/>
              <a:defRPr sz="2000"/>
            </a:lvl5pPr>
            <a:lvl6pPr marL="2285943" indent="0">
              <a:buNone/>
              <a:defRPr sz="2000"/>
            </a:lvl6pPr>
            <a:lvl7pPr marL="2743132" indent="0">
              <a:buNone/>
              <a:defRPr sz="2000"/>
            </a:lvl7pPr>
            <a:lvl8pPr marL="3200320" indent="0">
              <a:buNone/>
              <a:defRPr sz="2000"/>
            </a:lvl8pPr>
            <a:lvl9pPr marL="3657509" indent="0">
              <a:buNone/>
              <a:defRPr sz="2000"/>
            </a:lvl9pPr>
          </a:lstStyle>
          <a:p>
            <a:r>
              <a:rPr lang="en-US"/>
              <a:t>Insert picture</a:t>
            </a:r>
          </a:p>
        </p:txBody>
      </p:sp>
      <p:grpSp>
        <p:nvGrpSpPr>
          <p:cNvPr id="12" name="Group 11">
            <a:extLst>
              <a:ext uri="{FF2B5EF4-FFF2-40B4-BE49-F238E27FC236}">
                <a16:creationId xmlns:a16="http://schemas.microsoft.com/office/drawing/2014/main" id="{ABDC5A96-024B-9A4C-BE99-A43261583960}"/>
              </a:ext>
            </a:extLst>
          </p:cNvPr>
          <p:cNvGrpSpPr/>
          <p:nvPr userDrawn="1"/>
        </p:nvGrpSpPr>
        <p:grpSpPr>
          <a:xfrm>
            <a:off x="1" y="-1"/>
            <a:ext cx="2835797" cy="964963"/>
            <a:chOff x="101154" y="-72605"/>
            <a:chExt cx="2285515" cy="777713"/>
          </a:xfrm>
        </p:grpSpPr>
        <p:sp>
          <p:nvSpPr>
            <p:cNvPr id="16" name="Rectangle 15">
              <a:extLst>
                <a:ext uri="{FF2B5EF4-FFF2-40B4-BE49-F238E27FC236}">
                  <a16:creationId xmlns:a16="http://schemas.microsoft.com/office/drawing/2014/main" id="{FADEAD2C-B2AB-3C48-A0BF-C3B7503F4BFE}"/>
                </a:ext>
              </a:extLst>
            </p:cNvPr>
            <p:cNvSpPr/>
            <p:nvPr/>
          </p:nvSpPr>
          <p:spPr>
            <a:xfrm>
              <a:off x="101154" y="-72605"/>
              <a:ext cx="2285515" cy="777713"/>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noAutofit/>
            </a:bodyPr>
            <a:lstStyle/>
            <a:p>
              <a:pPr algn="ctr"/>
              <a:endParaRPr lang="en-US" sz="1350">
                <a:solidFill>
                  <a:srgbClr val="00AAC6"/>
                </a:solidFill>
                <a:latin typeface="Neue Haas Grotesk Text Pro" panose="020B0504020202020204" pitchFamily="34" charset="0"/>
              </a:endParaRPr>
            </a:p>
          </p:txBody>
        </p:sp>
        <p:pic>
          <p:nvPicPr>
            <p:cNvPr id="17" name="Graphic 16">
              <a:extLst>
                <a:ext uri="{FF2B5EF4-FFF2-40B4-BE49-F238E27FC236}">
                  <a16:creationId xmlns:a16="http://schemas.microsoft.com/office/drawing/2014/main" id="{9D76561E-393D-1943-BE4B-7014BC9179A5}"/>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02289" y="221418"/>
              <a:ext cx="1479804" cy="236769"/>
            </a:xfrm>
            <a:prstGeom prst="rect">
              <a:avLst/>
            </a:prstGeom>
          </p:spPr>
        </p:pic>
      </p:grpSp>
      <p:sp>
        <p:nvSpPr>
          <p:cNvPr id="25" name="Picture Placeholder 9">
            <a:extLst>
              <a:ext uri="{FF2B5EF4-FFF2-40B4-BE49-F238E27FC236}">
                <a16:creationId xmlns:a16="http://schemas.microsoft.com/office/drawing/2014/main" id="{FD0C66DE-E34E-3A49-902F-16943DA6670D}"/>
              </a:ext>
            </a:extLst>
          </p:cNvPr>
          <p:cNvSpPr>
            <a:spLocks noGrp="1"/>
          </p:cNvSpPr>
          <p:nvPr>
            <p:ph type="pic" sz="quarter" idx="16" hasCustomPrompt="1"/>
          </p:nvPr>
        </p:nvSpPr>
        <p:spPr>
          <a:xfrm>
            <a:off x="7201859" y="290669"/>
            <a:ext cx="1700104" cy="433387"/>
          </a:xfrm>
          <a:prstGeom prst="rect">
            <a:avLst/>
          </a:prstGeom>
        </p:spPr>
        <p:txBody>
          <a:bodyPr lIns="0" tIns="0" rIns="0" bIns="0" anchor="ctr">
            <a:noAutofit/>
          </a:bodyPr>
          <a:lstStyle>
            <a:lvl1pPr marL="0" indent="0" algn="r">
              <a:buNone/>
              <a:defRPr sz="1400">
                <a:solidFill>
                  <a:schemeClr val="bg2">
                    <a:lumMod val="50000"/>
                  </a:schemeClr>
                </a:solidFill>
                <a:latin typeface="Neue Haas Grotesk Text Pro" panose="020B0504020202020204" pitchFamily="34" charset="0"/>
              </a:defRPr>
            </a:lvl1pPr>
          </a:lstStyle>
          <a:p>
            <a:r>
              <a:rPr lang="en-US"/>
              <a:t>Partner logo</a:t>
            </a:r>
          </a:p>
        </p:txBody>
      </p:sp>
      <p:sp>
        <p:nvSpPr>
          <p:cNvPr id="13" name="Title 1">
            <a:extLst>
              <a:ext uri="{FF2B5EF4-FFF2-40B4-BE49-F238E27FC236}">
                <a16:creationId xmlns:a16="http://schemas.microsoft.com/office/drawing/2014/main" id="{E77537ED-95F1-0745-9953-810BEC93817B}"/>
              </a:ext>
            </a:extLst>
          </p:cNvPr>
          <p:cNvSpPr>
            <a:spLocks noGrp="1"/>
          </p:cNvSpPr>
          <p:nvPr>
            <p:ph type="title" hasCustomPrompt="1"/>
          </p:nvPr>
        </p:nvSpPr>
        <p:spPr>
          <a:xfrm>
            <a:off x="445059" y="2149310"/>
            <a:ext cx="4781477" cy="2488182"/>
          </a:xfrm>
          <a:prstGeom prst="rect">
            <a:avLst/>
          </a:prstGeom>
        </p:spPr>
        <p:txBody>
          <a:bodyPr wrap="square" lIns="0" rIns="0" anchor="t" anchorCtr="0">
            <a:spAutoFit/>
          </a:bodyPr>
          <a:lstStyle>
            <a:lvl1pPr algn="l">
              <a:lnSpc>
                <a:spcPct val="110000"/>
              </a:lnSpc>
              <a:defRPr sz="5000" b="1" cap="none" baseline="0">
                <a:solidFill>
                  <a:schemeClr val="tx2"/>
                </a:solidFill>
                <a:latin typeface="Neue Haas Grotesk Text Pro" panose="020B0504020202020204" pitchFamily="34" charset="0"/>
              </a:defRPr>
            </a:lvl1pPr>
          </a:lstStyle>
          <a:p>
            <a:r>
              <a:rPr lang="en-US"/>
              <a:t>Click to add presentation title here</a:t>
            </a:r>
          </a:p>
        </p:txBody>
      </p:sp>
      <p:sp>
        <p:nvSpPr>
          <p:cNvPr id="11" name="Content Placeholder 3">
            <a:extLst>
              <a:ext uri="{FF2B5EF4-FFF2-40B4-BE49-F238E27FC236}">
                <a16:creationId xmlns:a16="http://schemas.microsoft.com/office/drawing/2014/main" id="{560283EE-4C68-E07E-3B25-8DE58BC1E06D}"/>
              </a:ext>
            </a:extLst>
          </p:cNvPr>
          <p:cNvSpPr>
            <a:spLocks noGrp="1"/>
          </p:cNvSpPr>
          <p:nvPr>
            <p:ph sz="quarter" idx="11" hasCustomPrompt="1"/>
          </p:nvPr>
        </p:nvSpPr>
        <p:spPr>
          <a:xfrm>
            <a:off x="450850" y="4743637"/>
            <a:ext cx="4781477" cy="102592"/>
          </a:xfrm>
          <a:prstGeom prst="rect">
            <a:avLst/>
          </a:prstGeom>
        </p:spPr>
        <p:txBody>
          <a:bodyPr wrap="square" anchor="b">
            <a:spAutoFit/>
          </a:bodyPr>
          <a:lstStyle>
            <a:lvl1pPr marL="0" indent="0">
              <a:lnSpc>
                <a:spcPts val="800"/>
              </a:lnSpc>
              <a:spcBef>
                <a:spcPts val="0"/>
              </a:spcBef>
              <a:spcAft>
                <a:spcPts val="200"/>
              </a:spcAft>
              <a:buNone/>
              <a:defRPr sz="800" b="1">
                <a:solidFill>
                  <a:schemeClr val="tx1">
                    <a:lumMod val="90000"/>
                    <a:lumOff val="10000"/>
                  </a:schemeClr>
                </a:solidFill>
                <a:latin typeface="Neue Haas Grotesk Text Pro" panose="020B0504020202020204" pitchFamily="34" charset="0"/>
              </a:defRPr>
            </a:lvl1pPr>
            <a:lvl2pPr marL="457189" indent="0">
              <a:buNone/>
              <a:defRPr sz="1100"/>
            </a:lvl2pPr>
            <a:lvl3pPr marL="914378" indent="0">
              <a:buNone/>
              <a:defRPr sz="1050"/>
            </a:lvl3pPr>
            <a:lvl4pPr marL="1371566" indent="0">
              <a:buNone/>
              <a:defRPr sz="1000"/>
            </a:lvl4pPr>
            <a:lvl5pPr marL="1828754" indent="0">
              <a:buNone/>
              <a:defRPr sz="1000"/>
            </a:lvl5pPr>
          </a:lstStyle>
          <a:p>
            <a:pPr lvl="0"/>
            <a:r>
              <a:rPr lang="en-US"/>
              <a:t>Month Year (Optional)</a:t>
            </a:r>
          </a:p>
        </p:txBody>
      </p:sp>
    </p:spTree>
    <p:extLst>
      <p:ext uri="{BB962C8B-B14F-4D97-AF65-F5344CB8AC3E}">
        <p14:creationId xmlns:p14="http://schemas.microsoft.com/office/powerpoint/2010/main" val="127820321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 Subtitle + 2 images (H)">
    <p:bg>
      <p:bgPr>
        <a:solidFill>
          <a:schemeClr val="bg1"/>
        </a:solidFill>
        <a:effectLst/>
      </p:bgPr>
    </p:bg>
    <p:spTree>
      <p:nvGrpSpPr>
        <p:cNvPr id="1" name=""/>
        <p:cNvGrpSpPr/>
        <p:nvPr/>
      </p:nvGrpSpPr>
      <p:grpSpPr>
        <a:xfrm>
          <a:off x="0" y="0"/>
          <a:ext cx="0" cy="0"/>
          <a:chOff x="0" y="0"/>
          <a:chExt cx="0" cy="0"/>
        </a:xfrm>
      </p:grpSpPr>
      <p:sp>
        <p:nvSpPr>
          <p:cNvPr id="24" name="Picture Placeholder 2">
            <a:extLst>
              <a:ext uri="{FF2B5EF4-FFF2-40B4-BE49-F238E27FC236}">
                <a16:creationId xmlns:a16="http://schemas.microsoft.com/office/drawing/2014/main" id="{9CD4494C-F65E-2340-9989-DF19C098491B}"/>
              </a:ext>
            </a:extLst>
          </p:cNvPr>
          <p:cNvSpPr>
            <a:spLocks noGrp="1"/>
          </p:cNvSpPr>
          <p:nvPr>
            <p:ph type="pic" idx="15" hasCustomPrompt="1"/>
          </p:nvPr>
        </p:nvSpPr>
        <p:spPr>
          <a:xfrm>
            <a:off x="6656284" y="959576"/>
            <a:ext cx="2487703" cy="1700106"/>
          </a:xfrm>
          <a:prstGeom prst="rect">
            <a:avLst/>
          </a:prstGeom>
          <a:solidFill>
            <a:schemeClr val="bg2"/>
          </a:solidFill>
        </p:spPr>
        <p:txBody>
          <a:bodyPr anchor="ctr">
            <a:noAutofit/>
          </a:bodyPr>
          <a:lstStyle>
            <a:lvl1pPr marL="0" indent="0" algn="ctr">
              <a:buNone/>
              <a:defRPr sz="1400">
                <a:solidFill>
                  <a:schemeClr val="bg2">
                    <a:lumMod val="50000"/>
                  </a:schemeClr>
                </a:solidFill>
                <a:latin typeface="Neue Haas Grotesk Text Pro" panose="020B0504020202020204" pitchFamily="34" charset="0"/>
              </a:defRPr>
            </a:lvl1pPr>
            <a:lvl2pPr marL="457189" indent="0">
              <a:buNone/>
              <a:defRPr sz="2800"/>
            </a:lvl2pPr>
            <a:lvl3pPr marL="914378" indent="0">
              <a:buNone/>
              <a:defRPr sz="2400"/>
            </a:lvl3pPr>
            <a:lvl4pPr marL="1371566" indent="0">
              <a:buNone/>
              <a:defRPr sz="2000"/>
            </a:lvl4pPr>
            <a:lvl5pPr marL="1828754" indent="0">
              <a:buNone/>
              <a:defRPr sz="2000"/>
            </a:lvl5pPr>
            <a:lvl6pPr marL="2285943" indent="0">
              <a:buNone/>
              <a:defRPr sz="2000"/>
            </a:lvl6pPr>
            <a:lvl7pPr marL="2743132" indent="0">
              <a:buNone/>
              <a:defRPr sz="2000"/>
            </a:lvl7pPr>
            <a:lvl8pPr marL="3200320" indent="0">
              <a:buNone/>
              <a:defRPr sz="2000"/>
            </a:lvl8pPr>
            <a:lvl9pPr marL="3657509" indent="0">
              <a:buNone/>
              <a:defRPr sz="2000"/>
            </a:lvl9pPr>
          </a:lstStyle>
          <a:p>
            <a:r>
              <a:rPr lang="en-US"/>
              <a:t>Insert picture</a:t>
            </a:r>
          </a:p>
        </p:txBody>
      </p:sp>
      <p:cxnSp>
        <p:nvCxnSpPr>
          <p:cNvPr id="20" name="Straight Connector 19">
            <a:extLst>
              <a:ext uri="{FF2B5EF4-FFF2-40B4-BE49-F238E27FC236}">
                <a16:creationId xmlns:a16="http://schemas.microsoft.com/office/drawing/2014/main" id="{B4334499-DEBA-D045-B991-ADA1708C95F6}"/>
              </a:ext>
            </a:extLst>
          </p:cNvPr>
          <p:cNvCxnSpPr>
            <a:cxnSpLocks/>
          </p:cNvCxnSpPr>
          <p:nvPr userDrawn="1"/>
        </p:nvCxnSpPr>
        <p:spPr>
          <a:xfrm rot="16200000">
            <a:off x="5231903" y="3985594"/>
            <a:ext cx="1087742" cy="0"/>
          </a:xfrm>
          <a:prstGeom prst="line">
            <a:avLst/>
          </a:prstGeom>
          <a:ln w="152400">
            <a:solidFill>
              <a:schemeClr val="tx2"/>
            </a:solidFill>
          </a:ln>
          <a:effectLst/>
        </p:spPr>
        <p:style>
          <a:lnRef idx="2">
            <a:schemeClr val="accent1"/>
          </a:lnRef>
          <a:fillRef idx="0">
            <a:schemeClr val="accent1"/>
          </a:fillRef>
          <a:effectRef idx="1">
            <a:schemeClr val="accent1"/>
          </a:effectRef>
          <a:fontRef idx="minor">
            <a:schemeClr val="tx1"/>
          </a:fontRef>
        </p:style>
      </p:cxnSp>
      <p:sp>
        <p:nvSpPr>
          <p:cNvPr id="22" name="Picture Placeholder 2">
            <a:extLst>
              <a:ext uri="{FF2B5EF4-FFF2-40B4-BE49-F238E27FC236}">
                <a16:creationId xmlns:a16="http://schemas.microsoft.com/office/drawing/2014/main" id="{ABF56450-0203-B842-99C9-D8AB7F517B74}"/>
              </a:ext>
            </a:extLst>
          </p:cNvPr>
          <p:cNvSpPr>
            <a:spLocks noGrp="1"/>
          </p:cNvSpPr>
          <p:nvPr>
            <p:ph type="pic" idx="1" hasCustomPrompt="1"/>
          </p:nvPr>
        </p:nvSpPr>
        <p:spPr>
          <a:xfrm>
            <a:off x="5845348" y="2823100"/>
            <a:ext cx="3298640" cy="1700106"/>
          </a:xfrm>
          <a:prstGeom prst="rect">
            <a:avLst/>
          </a:prstGeom>
          <a:solidFill>
            <a:schemeClr val="bg2"/>
          </a:solidFill>
        </p:spPr>
        <p:txBody>
          <a:bodyPr anchor="ctr">
            <a:noAutofit/>
          </a:bodyPr>
          <a:lstStyle>
            <a:lvl1pPr marL="0" indent="0" algn="ctr">
              <a:buNone/>
              <a:defRPr sz="1400">
                <a:solidFill>
                  <a:schemeClr val="bg2">
                    <a:lumMod val="50000"/>
                  </a:schemeClr>
                </a:solidFill>
                <a:latin typeface="Neue Haas Grotesk Text Pro" panose="020B0504020202020204" pitchFamily="34" charset="0"/>
              </a:defRPr>
            </a:lvl1pPr>
            <a:lvl2pPr marL="457189" indent="0">
              <a:buNone/>
              <a:defRPr sz="2800"/>
            </a:lvl2pPr>
            <a:lvl3pPr marL="914378" indent="0">
              <a:buNone/>
              <a:defRPr sz="2400"/>
            </a:lvl3pPr>
            <a:lvl4pPr marL="1371566" indent="0">
              <a:buNone/>
              <a:defRPr sz="2000"/>
            </a:lvl4pPr>
            <a:lvl5pPr marL="1828754" indent="0">
              <a:buNone/>
              <a:defRPr sz="2000"/>
            </a:lvl5pPr>
            <a:lvl6pPr marL="2285943" indent="0">
              <a:buNone/>
              <a:defRPr sz="2000"/>
            </a:lvl6pPr>
            <a:lvl7pPr marL="2743132" indent="0">
              <a:buNone/>
              <a:defRPr sz="2000"/>
            </a:lvl7pPr>
            <a:lvl8pPr marL="3200320" indent="0">
              <a:buNone/>
              <a:defRPr sz="2000"/>
            </a:lvl8pPr>
            <a:lvl9pPr marL="3657509" indent="0">
              <a:buNone/>
              <a:defRPr sz="2000"/>
            </a:lvl9pPr>
          </a:lstStyle>
          <a:p>
            <a:r>
              <a:rPr lang="en-US"/>
              <a:t>Insert picture</a:t>
            </a:r>
          </a:p>
        </p:txBody>
      </p:sp>
      <p:grpSp>
        <p:nvGrpSpPr>
          <p:cNvPr id="12" name="Group 11">
            <a:extLst>
              <a:ext uri="{FF2B5EF4-FFF2-40B4-BE49-F238E27FC236}">
                <a16:creationId xmlns:a16="http://schemas.microsoft.com/office/drawing/2014/main" id="{ABDC5A96-024B-9A4C-BE99-A43261583960}"/>
              </a:ext>
            </a:extLst>
          </p:cNvPr>
          <p:cNvGrpSpPr/>
          <p:nvPr userDrawn="1"/>
        </p:nvGrpSpPr>
        <p:grpSpPr>
          <a:xfrm>
            <a:off x="1" y="-1"/>
            <a:ext cx="2835797" cy="964963"/>
            <a:chOff x="101154" y="-72605"/>
            <a:chExt cx="2285515" cy="777713"/>
          </a:xfrm>
        </p:grpSpPr>
        <p:sp>
          <p:nvSpPr>
            <p:cNvPr id="16" name="Rectangle 15">
              <a:extLst>
                <a:ext uri="{FF2B5EF4-FFF2-40B4-BE49-F238E27FC236}">
                  <a16:creationId xmlns:a16="http://schemas.microsoft.com/office/drawing/2014/main" id="{FADEAD2C-B2AB-3C48-A0BF-C3B7503F4BFE}"/>
                </a:ext>
              </a:extLst>
            </p:cNvPr>
            <p:cNvSpPr/>
            <p:nvPr/>
          </p:nvSpPr>
          <p:spPr>
            <a:xfrm>
              <a:off x="101154" y="-72605"/>
              <a:ext cx="2285515" cy="777713"/>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noAutofit/>
            </a:bodyPr>
            <a:lstStyle/>
            <a:p>
              <a:pPr algn="ctr"/>
              <a:endParaRPr lang="en-US" sz="1350">
                <a:solidFill>
                  <a:srgbClr val="00AAC6"/>
                </a:solidFill>
                <a:latin typeface="Neue Haas Grotesk Text Pro" panose="020B0504020202020204" pitchFamily="34" charset="0"/>
              </a:endParaRPr>
            </a:p>
          </p:txBody>
        </p:sp>
        <p:pic>
          <p:nvPicPr>
            <p:cNvPr id="17" name="Graphic 16">
              <a:extLst>
                <a:ext uri="{FF2B5EF4-FFF2-40B4-BE49-F238E27FC236}">
                  <a16:creationId xmlns:a16="http://schemas.microsoft.com/office/drawing/2014/main" id="{9D76561E-393D-1943-BE4B-7014BC9179A5}"/>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02289" y="221418"/>
              <a:ext cx="1479804" cy="236769"/>
            </a:xfrm>
            <a:prstGeom prst="rect">
              <a:avLst/>
            </a:prstGeom>
          </p:spPr>
        </p:pic>
      </p:grpSp>
      <p:sp>
        <p:nvSpPr>
          <p:cNvPr id="14" name="Text Placeholder 2">
            <a:extLst>
              <a:ext uri="{FF2B5EF4-FFF2-40B4-BE49-F238E27FC236}">
                <a16:creationId xmlns:a16="http://schemas.microsoft.com/office/drawing/2014/main" id="{92E01C7C-5407-354C-B2EA-8EF31D0FAA88}"/>
              </a:ext>
            </a:extLst>
          </p:cNvPr>
          <p:cNvSpPr>
            <a:spLocks noGrp="1"/>
          </p:cNvSpPr>
          <p:nvPr>
            <p:ph type="body" sz="quarter" idx="16" hasCustomPrompt="1"/>
          </p:nvPr>
        </p:nvSpPr>
        <p:spPr>
          <a:xfrm>
            <a:off x="450850" y="4076700"/>
            <a:ext cx="4781550" cy="268215"/>
          </a:xfrm>
          <a:prstGeom prst="rect">
            <a:avLst/>
          </a:prstGeom>
        </p:spPr>
        <p:txBody>
          <a:bodyPr lIns="0" tIns="0" rIns="0" bIns="0">
            <a:spAutoFit/>
          </a:bodyPr>
          <a:lstStyle>
            <a:lvl1pPr marL="0" indent="0">
              <a:lnSpc>
                <a:spcPct val="110000"/>
              </a:lnSpc>
              <a:buNone/>
              <a:defRPr sz="1700">
                <a:latin typeface="Neue Haas Grotesk Text Pro" panose="020B0504020202020204" pitchFamily="34" charset="0"/>
              </a:defRPr>
            </a:lvl1pPr>
            <a:lvl2pPr marL="457189" indent="0">
              <a:buNone/>
              <a:defRPr sz="1700"/>
            </a:lvl2pPr>
            <a:lvl3pPr marL="914378" indent="0">
              <a:buNone/>
              <a:defRPr sz="1700"/>
            </a:lvl3pPr>
            <a:lvl4pPr marL="1371566" indent="0">
              <a:buNone/>
              <a:defRPr sz="1700"/>
            </a:lvl4pPr>
            <a:lvl5pPr marL="1828754" indent="0">
              <a:buNone/>
              <a:defRPr sz="1700"/>
            </a:lvl5pPr>
          </a:lstStyle>
          <a:p>
            <a:pPr lvl="0"/>
            <a:r>
              <a:rPr lang="en-US"/>
              <a:t>Click to add presentation subtitle</a:t>
            </a:r>
          </a:p>
        </p:txBody>
      </p:sp>
      <p:sp>
        <p:nvSpPr>
          <p:cNvPr id="18" name="Picture Placeholder 9">
            <a:extLst>
              <a:ext uri="{FF2B5EF4-FFF2-40B4-BE49-F238E27FC236}">
                <a16:creationId xmlns:a16="http://schemas.microsoft.com/office/drawing/2014/main" id="{579AB3A2-FCA6-C941-A9AF-8220C28CF633}"/>
              </a:ext>
            </a:extLst>
          </p:cNvPr>
          <p:cNvSpPr>
            <a:spLocks noGrp="1"/>
          </p:cNvSpPr>
          <p:nvPr>
            <p:ph type="pic" sz="quarter" idx="17" hasCustomPrompt="1"/>
          </p:nvPr>
        </p:nvSpPr>
        <p:spPr>
          <a:xfrm>
            <a:off x="7201859" y="290669"/>
            <a:ext cx="1700104" cy="433387"/>
          </a:xfrm>
          <a:prstGeom prst="rect">
            <a:avLst/>
          </a:prstGeom>
        </p:spPr>
        <p:txBody>
          <a:bodyPr lIns="0" tIns="0" rIns="0" bIns="0" anchor="ctr">
            <a:noAutofit/>
          </a:bodyPr>
          <a:lstStyle>
            <a:lvl1pPr marL="0" indent="0" algn="r">
              <a:buNone/>
              <a:defRPr sz="1400">
                <a:solidFill>
                  <a:schemeClr val="bg2">
                    <a:lumMod val="50000"/>
                  </a:schemeClr>
                </a:solidFill>
                <a:latin typeface="Neue Haas Grotesk Text Pro" panose="020B0504020202020204" pitchFamily="34" charset="0"/>
              </a:defRPr>
            </a:lvl1pPr>
          </a:lstStyle>
          <a:p>
            <a:r>
              <a:rPr lang="en-US"/>
              <a:t>Partner logo</a:t>
            </a:r>
          </a:p>
        </p:txBody>
      </p:sp>
      <p:sp>
        <p:nvSpPr>
          <p:cNvPr id="15" name="Title 1">
            <a:extLst>
              <a:ext uri="{FF2B5EF4-FFF2-40B4-BE49-F238E27FC236}">
                <a16:creationId xmlns:a16="http://schemas.microsoft.com/office/drawing/2014/main" id="{4AF4E8AC-5DA9-9F43-A5FE-50E995BBF0FB}"/>
              </a:ext>
            </a:extLst>
          </p:cNvPr>
          <p:cNvSpPr>
            <a:spLocks noGrp="1"/>
          </p:cNvSpPr>
          <p:nvPr>
            <p:ph type="title" hasCustomPrompt="1"/>
          </p:nvPr>
        </p:nvSpPr>
        <p:spPr>
          <a:xfrm>
            <a:off x="450850" y="1489435"/>
            <a:ext cx="4781477" cy="2518536"/>
          </a:xfrm>
          <a:prstGeom prst="rect">
            <a:avLst/>
          </a:prstGeom>
        </p:spPr>
        <p:txBody>
          <a:bodyPr wrap="square" lIns="0" rIns="0" anchor="t" anchorCtr="0">
            <a:spAutoFit/>
          </a:bodyPr>
          <a:lstStyle>
            <a:lvl1pPr algn="l">
              <a:lnSpc>
                <a:spcPct val="110000"/>
              </a:lnSpc>
              <a:defRPr sz="5000" b="1" cap="none" baseline="0">
                <a:solidFill>
                  <a:schemeClr val="tx2"/>
                </a:solidFill>
                <a:latin typeface="Neue Haas Grotesk Text Pro" panose="020B0504020202020204" pitchFamily="34" charset="0"/>
              </a:defRPr>
            </a:lvl1pPr>
          </a:lstStyle>
          <a:p>
            <a:r>
              <a:rPr lang="en-US"/>
              <a:t>Click to add presentation title here</a:t>
            </a:r>
          </a:p>
        </p:txBody>
      </p:sp>
      <p:sp>
        <p:nvSpPr>
          <p:cNvPr id="13" name="Content Placeholder 3">
            <a:extLst>
              <a:ext uri="{FF2B5EF4-FFF2-40B4-BE49-F238E27FC236}">
                <a16:creationId xmlns:a16="http://schemas.microsoft.com/office/drawing/2014/main" id="{7B433F16-04A7-816E-B6A7-76011515CD70}"/>
              </a:ext>
            </a:extLst>
          </p:cNvPr>
          <p:cNvSpPr>
            <a:spLocks noGrp="1"/>
          </p:cNvSpPr>
          <p:nvPr>
            <p:ph sz="quarter" idx="11" hasCustomPrompt="1"/>
          </p:nvPr>
        </p:nvSpPr>
        <p:spPr>
          <a:xfrm>
            <a:off x="450850" y="4743637"/>
            <a:ext cx="4781477" cy="102592"/>
          </a:xfrm>
          <a:prstGeom prst="rect">
            <a:avLst/>
          </a:prstGeom>
        </p:spPr>
        <p:txBody>
          <a:bodyPr wrap="square" anchor="b">
            <a:spAutoFit/>
          </a:bodyPr>
          <a:lstStyle>
            <a:lvl1pPr marL="0" indent="0">
              <a:lnSpc>
                <a:spcPts val="800"/>
              </a:lnSpc>
              <a:spcBef>
                <a:spcPts val="0"/>
              </a:spcBef>
              <a:spcAft>
                <a:spcPts val="200"/>
              </a:spcAft>
              <a:buNone/>
              <a:defRPr sz="800" b="1">
                <a:solidFill>
                  <a:schemeClr val="tx1">
                    <a:lumMod val="90000"/>
                    <a:lumOff val="10000"/>
                  </a:schemeClr>
                </a:solidFill>
                <a:latin typeface="Neue Haas Grotesk Text Pro" panose="020B0504020202020204" pitchFamily="34" charset="0"/>
              </a:defRPr>
            </a:lvl1pPr>
            <a:lvl2pPr marL="457189" indent="0">
              <a:buNone/>
              <a:defRPr sz="1100"/>
            </a:lvl2pPr>
            <a:lvl3pPr marL="914378" indent="0">
              <a:buNone/>
              <a:defRPr sz="1050"/>
            </a:lvl3pPr>
            <a:lvl4pPr marL="1371566" indent="0">
              <a:buNone/>
              <a:defRPr sz="1000"/>
            </a:lvl4pPr>
            <a:lvl5pPr marL="1828754" indent="0">
              <a:buNone/>
              <a:defRPr sz="1000"/>
            </a:lvl5pPr>
          </a:lstStyle>
          <a:p>
            <a:pPr lvl="0"/>
            <a:r>
              <a:rPr lang="en-US"/>
              <a:t>Month Year (Optional)</a:t>
            </a:r>
          </a:p>
        </p:txBody>
      </p:sp>
    </p:spTree>
    <p:extLst>
      <p:ext uri="{BB962C8B-B14F-4D97-AF65-F5344CB8AC3E}">
        <p14:creationId xmlns:p14="http://schemas.microsoft.com/office/powerpoint/2010/main" val="205331851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 Product + 2 images (H)">
    <p:bg>
      <p:bgPr>
        <a:solidFill>
          <a:schemeClr val="bg1"/>
        </a:solidFill>
        <a:effectLst/>
      </p:bgPr>
    </p:bg>
    <p:spTree>
      <p:nvGrpSpPr>
        <p:cNvPr id="1" name=""/>
        <p:cNvGrpSpPr/>
        <p:nvPr/>
      </p:nvGrpSpPr>
      <p:grpSpPr>
        <a:xfrm>
          <a:off x="0" y="0"/>
          <a:ext cx="0" cy="0"/>
          <a:chOff x="0" y="0"/>
          <a:chExt cx="0" cy="0"/>
        </a:xfrm>
      </p:grpSpPr>
      <p:sp>
        <p:nvSpPr>
          <p:cNvPr id="24" name="Picture Placeholder 2">
            <a:extLst>
              <a:ext uri="{FF2B5EF4-FFF2-40B4-BE49-F238E27FC236}">
                <a16:creationId xmlns:a16="http://schemas.microsoft.com/office/drawing/2014/main" id="{9CD4494C-F65E-2340-9989-DF19C098491B}"/>
              </a:ext>
            </a:extLst>
          </p:cNvPr>
          <p:cNvSpPr>
            <a:spLocks noGrp="1"/>
          </p:cNvSpPr>
          <p:nvPr>
            <p:ph type="pic" idx="15" hasCustomPrompt="1"/>
          </p:nvPr>
        </p:nvSpPr>
        <p:spPr>
          <a:xfrm>
            <a:off x="6656284" y="1299833"/>
            <a:ext cx="2487703" cy="1700106"/>
          </a:xfrm>
          <a:prstGeom prst="rect">
            <a:avLst/>
          </a:prstGeom>
          <a:solidFill>
            <a:schemeClr val="bg2"/>
          </a:solidFill>
        </p:spPr>
        <p:txBody>
          <a:bodyPr anchor="ctr">
            <a:noAutofit/>
          </a:bodyPr>
          <a:lstStyle>
            <a:lvl1pPr marL="0" indent="0" algn="ctr">
              <a:buNone/>
              <a:defRPr sz="1400">
                <a:solidFill>
                  <a:schemeClr val="bg2">
                    <a:lumMod val="50000"/>
                  </a:schemeClr>
                </a:solidFill>
                <a:latin typeface="Neue Haas Grotesk Text Pro" panose="020B0504020202020204" pitchFamily="34" charset="0"/>
              </a:defRPr>
            </a:lvl1pPr>
            <a:lvl2pPr marL="457189" indent="0">
              <a:buNone/>
              <a:defRPr sz="2800"/>
            </a:lvl2pPr>
            <a:lvl3pPr marL="914378" indent="0">
              <a:buNone/>
              <a:defRPr sz="2400"/>
            </a:lvl3pPr>
            <a:lvl4pPr marL="1371566" indent="0">
              <a:buNone/>
              <a:defRPr sz="2000"/>
            </a:lvl4pPr>
            <a:lvl5pPr marL="1828754" indent="0">
              <a:buNone/>
              <a:defRPr sz="2000"/>
            </a:lvl5pPr>
            <a:lvl6pPr marL="2285943" indent="0">
              <a:buNone/>
              <a:defRPr sz="2000"/>
            </a:lvl6pPr>
            <a:lvl7pPr marL="2743132" indent="0">
              <a:buNone/>
              <a:defRPr sz="2000"/>
            </a:lvl7pPr>
            <a:lvl8pPr marL="3200320" indent="0">
              <a:buNone/>
              <a:defRPr sz="2000"/>
            </a:lvl8pPr>
            <a:lvl9pPr marL="3657509" indent="0">
              <a:buNone/>
              <a:defRPr sz="2000"/>
            </a:lvl9pPr>
          </a:lstStyle>
          <a:p>
            <a:r>
              <a:rPr lang="en-US"/>
              <a:t>Insert picture</a:t>
            </a:r>
          </a:p>
        </p:txBody>
      </p:sp>
      <p:cxnSp>
        <p:nvCxnSpPr>
          <p:cNvPr id="20" name="Straight Connector 19">
            <a:extLst>
              <a:ext uri="{FF2B5EF4-FFF2-40B4-BE49-F238E27FC236}">
                <a16:creationId xmlns:a16="http://schemas.microsoft.com/office/drawing/2014/main" id="{B4334499-DEBA-D045-B991-ADA1708C95F6}"/>
              </a:ext>
            </a:extLst>
          </p:cNvPr>
          <p:cNvCxnSpPr>
            <a:cxnSpLocks/>
          </p:cNvCxnSpPr>
          <p:nvPr userDrawn="1"/>
        </p:nvCxnSpPr>
        <p:spPr>
          <a:xfrm rot="16200000">
            <a:off x="5231903" y="4325851"/>
            <a:ext cx="1087742" cy="0"/>
          </a:xfrm>
          <a:prstGeom prst="line">
            <a:avLst/>
          </a:prstGeom>
          <a:ln w="152400">
            <a:solidFill>
              <a:schemeClr val="tx2"/>
            </a:solidFill>
          </a:ln>
          <a:effectLst/>
        </p:spPr>
        <p:style>
          <a:lnRef idx="2">
            <a:schemeClr val="accent1"/>
          </a:lnRef>
          <a:fillRef idx="0">
            <a:schemeClr val="accent1"/>
          </a:fillRef>
          <a:effectRef idx="1">
            <a:schemeClr val="accent1"/>
          </a:effectRef>
          <a:fontRef idx="minor">
            <a:schemeClr val="tx1"/>
          </a:fontRef>
        </p:style>
      </p:cxnSp>
      <p:sp>
        <p:nvSpPr>
          <p:cNvPr id="22" name="Picture Placeholder 2">
            <a:extLst>
              <a:ext uri="{FF2B5EF4-FFF2-40B4-BE49-F238E27FC236}">
                <a16:creationId xmlns:a16="http://schemas.microsoft.com/office/drawing/2014/main" id="{ABF56450-0203-B842-99C9-D8AB7F517B74}"/>
              </a:ext>
            </a:extLst>
          </p:cNvPr>
          <p:cNvSpPr>
            <a:spLocks noGrp="1"/>
          </p:cNvSpPr>
          <p:nvPr>
            <p:ph type="pic" idx="1" hasCustomPrompt="1"/>
          </p:nvPr>
        </p:nvSpPr>
        <p:spPr>
          <a:xfrm>
            <a:off x="5845348" y="3163357"/>
            <a:ext cx="3298640" cy="1700106"/>
          </a:xfrm>
          <a:prstGeom prst="rect">
            <a:avLst/>
          </a:prstGeom>
          <a:solidFill>
            <a:schemeClr val="bg2"/>
          </a:solidFill>
        </p:spPr>
        <p:txBody>
          <a:bodyPr anchor="ctr">
            <a:noAutofit/>
          </a:bodyPr>
          <a:lstStyle>
            <a:lvl1pPr marL="0" indent="0" algn="ctr">
              <a:buNone/>
              <a:defRPr sz="1400">
                <a:solidFill>
                  <a:schemeClr val="bg2">
                    <a:lumMod val="50000"/>
                  </a:schemeClr>
                </a:solidFill>
                <a:latin typeface="Neue Haas Grotesk Text Pro" panose="020B0504020202020204" pitchFamily="34" charset="0"/>
              </a:defRPr>
            </a:lvl1pPr>
            <a:lvl2pPr marL="457189" indent="0">
              <a:buNone/>
              <a:defRPr sz="2800"/>
            </a:lvl2pPr>
            <a:lvl3pPr marL="914378" indent="0">
              <a:buNone/>
              <a:defRPr sz="2400"/>
            </a:lvl3pPr>
            <a:lvl4pPr marL="1371566" indent="0">
              <a:buNone/>
              <a:defRPr sz="2000"/>
            </a:lvl4pPr>
            <a:lvl5pPr marL="1828754" indent="0">
              <a:buNone/>
              <a:defRPr sz="2000"/>
            </a:lvl5pPr>
            <a:lvl6pPr marL="2285943" indent="0">
              <a:buNone/>
              <a:defRPr sz="2000"/>
            </a:lvl6pPr>
            <a:lvl7pPr marL="2743132" indent="0">
              <a:buNone/>
              <a:defRPr sz="2000"/>
            </a:lvl7pPr>
            <a:lvl8pPr marL="3200320" indent="0">
              <a:buNone/>
              <a:defRPr sz="2000"/>
            </a:lvl8pPr>
            <a:lvl9pPr marL="3657509" indent="0">
              <a:buNone/>
              <a:defRPr sz="2000"/>
            </a:lvl9pPr>
          </a:lstStyle>
          <a:p>
            <a:r>
              <a:rPr lang="en-US"/>
              <a:t>Insert picture</a:t>
            </a:r>
          </a:p>
        </p:txBody>
      </p:sp>
      <p:cxnSp>
        <p:nvCxnSpPr>
          <p:cNvPr id="18" name="Straight Connector 17">
            <a:extLst>
              <a:ext uri="{FF2B5EF4-FFF2-40B4-BE49-F238E27FC236}">
                <a16:creationId xmlns:a16="http://schemas.microsoft.com/office/drawing/2014/main" id="{79E452EB-2D08-9E42-8EDE-1936350F4F6E}"/>
              </a:ext>
            </a:extLst>
          </p:cNvPr>
          <p:cNvCxnSpPr>
            <a:cxnSpLocks/>
          </p:cNvCxnSpPr>
          <p:nvPr userDrawn="1"/>
        </p:nvCxnSpPr>
        <p:spPr>
          <a:xfrm>
            <a:off x="2500140" y="357158"/>
            <a:ext cx="0" cy="236349"/>
          </a:xfrm>
          <a:prstGeom prst="line">
            <a:avLst/>
          </a:prstGeom>
          <a:ln w="12700">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cxnSp>
      <p:sp>
        <p:nvSpPr>
          <p:cNvPr id="5" name="Text Placeholder 4">
            <a:extLst>
              <a:ext uri="{FF2B5EF4-FFF2-40B4-BE49-F238E27FC236}">
                <a16:creationId xmlns:a16="http://schemas.microsoft.com/office/drawing/2014/main" id="{6D811D18-2E08-9C4E-AFA7-E3914492A1FE}"/>
              </a:ext>
            </a:extLst>
          </p:cNvPr>
          <p:cNvSpPr>
            <a:spLocks noGrp="1"/>
          </p:cNvSpPr>
          <p:nvPr>
            <p:ph type="body" sz="quarter" idx="17" hasCustomPrompt="1"/>
          </p:nvPr>
        </p:nvSpPr>
        <p:spPr>
          <a:xfrm>
            <a:off x="2688652" y="381774"/>
            <a:ext cx="3759200" cy="307975"/>
          </a:xfrm>
          <a:prstGeom prst="rect">
            <a:avLst/>
          </a:prstGeom>
        </p:spPr>
        <p:txBody>
          <a:bodyPr lIns="0" tIns="0" rIns="0" bIns="0">
            <a:noAutofit/>
          </a:bodyPr>
          <a:lstStyle>
            <a:lvl1pPr marL="0" indent="0">
              <a:buNone/>
              <a:defRPr sz="1500">
                <a:solidFill>
                  <a:schemeClr val="tx1">
                    <a:lumMod val="90000"/>
                    <a:lumOff val="10000"/>
                  </a:schemeClr>
                </a:solidFill>
                <a:latin typeface="Neue Haas Grotesk Text Pro" panose="020B0504020202020204" pitchFamily="34" charset="0"/>
              </a:defRPr>
            </a:lvl1pPr>
            <a:lvl2pPr marL="457189" indent="0">
              <a:buNone/>
              <a:defRPr sz="1400">
                <a:solidFill>
                  <a:schemeClr val="bg1"/>
                </a:solidFill>
              </a:defRPr>
            </a:lvl2pPr>
            <a:lvl3pPr marL="914378" indent="0">
              <a:buNone/>
              <a:defRPr sz="1400">
                <a:solidFill>
                  <a:schemeClr val="bg1"/>
                </a:solidFill>
              </a:defRPr>
            </a:lvl3pPr>
            <a:lvl4pPr marL="1371566" indent="0">
              <a:buNone/>
              <a:defRPr sz="1400">
                <a:solidFill>
                  <a:schemeClr val="bg1"/>
                </a:solidFill>
              </a:defRPr>
            </a:lvl4pPr>
            <a:lvl5pPr marL="1828754" indent="0">
              <a:buNone/>
              <a:defRPr sz="1400">
                <a:solidFill>
                  <a:schemeClr val="bg1"/>
                </a:solidFill>
              </a:defRPr>
            </a:lvl5pPr>
          </a:lstStyle>
          <a:p>
            <a:pPr lvl="0"/>
            <a:r>
              <a:rPr lang="en-US"/>
              <a:t>Product Name (Acronym)</a:t>
            </a:r>
          </a:p>
        </p:txBody>
      </p:sp>
      <p:pic>
        <p:nvPicPr>
          <p:cNvPr id="34" name="Graphic 33">
            <a:extLst>
              <a:ext uri="{FF2B5EF4-FFF2-40B4-BE49-F238E27FC236}">
                <a16:creationId xmlns:a16="http://schemas.microsoft.com/office/drawing/2014/main" id="{7C0EAF01-C09D-0549-A52F-2ADF1AE40FB9}"/>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9025" y="363239"/>
            <a:ext cx="1832958" cy="293273"/>
          </a:xfrm>
          <a:prstGeom prst="rect">
            <a:avLst/>
          </a:prstGeom>
        </p:spPr>
      </p:pic>
      <p:sp>
        <p:nvSpPr>
          <p:cNvPr id="36" name="Picture Placeholder 9">
            <a:extLst>
              <a:ext uri="{FF2B5EF4-FFF2-40B4-BE49-F238E27FC236}">
                <a16:creationId xmlns:a16="http://schemas.microsoft.com/office/drawing/2014/main" id="{DF7CCE12-C0D7-ED41-8B9A-216600C41CF1}"/>
              </a:ext>
            </a:extLst>
          </p:cNvPr>
          <p:cNvSpPr>
            <a:spLocks noGrp="1"/>
          </p:cNvSpPr>
          <p:nvPr>
            <p:ph type="pic" sz="quarter" idx="16" hasCustomPrompt="1"/>
          </p:nvPr>
        </p:nvSpPr>
        <p:spPr>
          <a:xfrm>
            <a:off x="7201859" y="290669"/>
            <a:ext cx="1700104" cy="433387"/>
          </a:xfrm>
          <a:prstGeom prst="rect">
            <a:avLst/>
          </a:prstGeom>
        </p:spPr>
        <p:txBody>
          <a:bodyPr lIns="0" tIns="0" rIns="0" bIns="0" anchor="ctr">
            <a:noAutofit/>
          </a:bodyPr>
          <a:lstStyle>
            <a:lvl1pPr marL="0" indent="0" algn="r">
              <a:buNone/>
              <a:defRPr sz="1400">
                <a:solidFill>
                  <a:schemeClr val="bg2">
                    <a:lumMod val="50000"/>
                  </a:schemeClr>
                </a:solidFill>
                <a:latin typeface="Neue Haas Grotesk Text Pro" panose="020B0504020202020204" pitchFamily="34" charset="0"/>
              </a:defRPr>
            </a:lvl1pPr>
          </a:lstStyle>
          <a:p>
            <a:r>
              <a:rPr lang="en-US"/>
              <a:t>Partner logo</a:t>
            </a:r>
          </a:p>
        </p:txBody>
      </p:sp>
      <p:sp>
        <p:nvSpPr>
          <p:cNvPr id="14" name="Title 1">
            <a:extLst>
              <a:ext uri="{FF2B5EF4-FFF2-40B4-BE49-F238E27FC236}">
                <a16:creationId xmlns:a16="http://schemas.microsoft.com/office/drawing/2014/main" id="{4F5DDF9E-3CEE-DD4A-9429-9545E24DECD4}"/>
              </a:ext>
            </a:extLst>
          </p:cNvPr>
          <p:cNvSpPr>
            <a:spLocks noGrp="1"/>
          </p:cNvSpPr>
          <p:nvPr>
            <p:ph type="title" hasCustomPrompt="1"/>
          </p:nvPr>
        </p:nvSpPr>
        <p:spPr>
          <a:xfrm>
            <a:off x="450280" y="1823983"/>
            <a:ext cx="4781477" cy="2488182"/>
          </a:xfrm>
          <a:prstGeom prst="rect">
            <a:avLst/>
          </a:prstGeom>
        </p:spPr>
        <p:txBody>
          <a:bodyPr wrap="square" lIns="0" rIns="0" anchor="t" anchorCtr="0">
            <a:spAutoFit/>
          </a:bodyPr>
          <a:lstStyle>
            <a:lvl1pPr algn="l">
              <a:lnSpc>
                <a:spcPct val="110000"/>
              </a:lnSpc>
              <a:defRPr sz="5000" b="1" cap="none" baseline="0">
                <a:solidFill>
                  <a:schemeClr val="tx2"/>
                </a:solidFill>
                <a:latin typeface="Neue Haas Grotesk Text Pro" panose="020B0504020202020204" pitchFamily="34" charset="0"/>
              </a:defRPr>
            </a:lvl1pPr>
          </a:lstStyle>
          <a:p>
            <a:r>
              <a:rPr lang="en-US"/>
              <a:t>Click to add presentation title here</a:t>
            </a:r>
          </a:p>
        </p:txBody>
      </p:sp>
      <p:sp>
        <p:nvSpPr>
          <p:cNvPr id="11" name="Content Placeholder 3">
            <a:extLst>
              <a:ext uri="{FF2B5EF4-FFF2-40B4-BE49-F238E27FC236}">
                <a16:creationId xmlns:a16="http://schemas.microsoft.com/office/drawing/2014/main" id="{D5BD9849-E918-3CFA-4F52-4CBF3B0497D5}"/>
              </a:ext>
            </a:extLst>
          </p:cNvPr>
          <p:cNvSpPr>
            <a:spLocks noGrp="1"/>
          </p:cNvSpPr>
          <p:nvPr>
            <p:ph sz="quarter" idx="11" hasCustomPrompt="1"/>
          </p:nvPr>
        </p:nvSpPr>
        <p:spPr>
          <a:xfrm>
            <a:off x="450850" y="4743637"/>
            <a:ext cx="4781477" cy="102592"/>
          </a:xfrm>
          <a:prstGeom prst="rect">
            <a:avLst/>
          </a:prstGeom>
        </p:spPr>
        <p:txBody>
          <a:bodyPr wrap="square" anchor="b">
            <a:spAutoFit/>
          </a:bodyPr>
          <a:lstStyle>
            <a:lvl1pPr marL="0" indent="0">
              <a:lnSpc>
                <a:spcPts val="800"/>
              </a:lnSpc>
              <a:spcBef>
                <a:spcPts val="0"/>
              </a:spcBef>
              <a:spcAft>
                <a:spcPts val="200"/>
              </a:spcAft>
              <a:buNone/>
              <a:defRPr sz="800" b="1">
                <a:solidFill>
                  <a:schemeClr val="tx1">
                    <a:lumMod val="90000"/>
                    <a:lumOff val="10000"/>
                  </a:schemeClr>
                </a:solidFill>
                <a:latin typeface="Neue Haas Grotesk Text Pro" panose="020B0504020202020204" pitchFamily="34" charset="0"/>
              </a:defRPr>
            </a:lvl1pPr>
            <a:lvl2pPr marL="457189" indent="0">
              <a:buNone/>
              <a:defRPr sz="1100"/>
            </a:lvl2pPr>
            <a:lvl3pPr marL="914378" indent="0">
              <a:buNone/>
              <a:defRPr sz="1050"/>
            </a:lvl3pPr>
            <a:lvl4pPr marL="1371566" indent="0">
              <a:buNone/>
              <a:defRPr sz="1000"/>
            </a:lvl4pPr>
            <a:lvl5pPr marL="1828754" indent="0">
              <a:buNone/>
              <a:defRPr sz="1000"/>
            </a:lvl5pPr>
          </a:lstStyle>
          <a:p>
            <a:pPr lvl="0"/>
            <a:r>
              <a:rPr lang="en-US"/>
              <a:t>Month Year (Optional)</a:t>
            </a:r>
          </a:p>
        </p:txBody>
      </p:sp>
    </p:spTree>
    <p:extLst>
      <p:ext uri="{BB962C8B-B14F-4D97-AF65-F5344CB8AC3E}">
        <p14:creationId xmlns:p14="http://schemas.microsoft.com/office/powerpoint/2010/main" val="173781757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 Product + Subtitle + 2 images (H)">
    <p:bg>
      <p:bgPr>
        <a:solidFill>
          <a:schemeClr val="bg1"/>
        </a:solidFill>
        <a:effectLst/>
      </p:bgPr>
    </p:bg>
    <p:spTree>
      <p:nvGrpSpPr>
        <p:cNvPr id="1" name=""/>
        <p:cNvGrpSpPr/>
        <p:nvPr/>
      </p:nvGrpSpPr>
      <p:grpSpPr>
        <a:xfrm>
          <a:off x="0" y="0"/>
          <a:ext cx="0" cy="0"/>
          <a:chOff x="0" y="0"/>
          <a:chExt cx="0" cy="0"/>
        </a:xfrm>
      </p:grpSpPr>
      <p:sp>
        <p:nvSpPr>
          <p:cNvPr id="24" name="Picture Placeholder 2">
            <a:extLst>
              <a:ext uri="{FF2B5EF4-FFF2-40B4-BE49-F238E27FC236}">
                <a16:creationId xmlns:a16="http://schemas.microsoft.com/office/drawing/2014/main" id="{9CD4494C-F65E-2340-9989-DF19C098491B}"/>
              </a:ext>
            </a:extLst>
          </p:cNvPr>
          <p:cNvSpPr>
            <a:spLocks noGrp="1"/>
          </p:cNvSpPr>
          <p:nvPr>
            <p:ph type="pic" idx="15" hasCustomPrompt="1"/>
          </p:nvPr>
        </p:nvSpPr>
        <p:spPr>
          <a:xfrm>
            <a:off x="6656284" y="1299833"/>
            <a:ext cx="2487703" cy="1700106"/>
          </a:xfrm>
          <a:prstGeom prst="rect">
            <a:avLst/>
          </a:prstGeom>
          <a:solidFill>
            <a:schemeClr val="bg2"/>
          </a:solidFill>
        </p:spPr>
        <p:txBody>
          <a:bodyPr anchor="ctr">
            <a:noAutofit/>
          </a:bodyPr>
          <a:lstStyle>
            <a:lvl1pPr marL="0" indent="0" algn="ctr">
              <a:buNone/>
              <a:defRPr sz="1400">
                <a:solidFill>
                  <a:schemeClr val="bg2">
                    <a:lumMod val="50000"/>
                  </a:schemeClr>
                </a:solidFill>
                <a:latin typeface="Neue Haas Grotesk Text Pro" panose="020B0504020202020204" pitchFamily="34" charset="0"/>
              </a:defRPr>
            </a:lvl1pPr>
            <a:lvl2pPr marL="457189" indent="0">
              <a:buNone/>
              <a:defRPr sz="2800"/>
            </a:lvl2pPr>
            <a:lvl3pPr marL="914378" indent="0">
              <a:buNone/>
              <a:defRPr sz="2400"/>
            </a:lvl3pPr>
            <a:lvl4pPr marL="1371566" indent="0">
              <a:buNone/>
              <a:defRPr sz="2000"/>
            </a:lvl4pPr>
            <a:lvl5pPr marL="1828754" indent="0">
              <a:buNone/>
              <a:defRPr sz="2000"/>
            </a:lvl5pPr>
            <a:lvl6pPr marL="2285943" indent="0">
              <a:buNone/>
              <a:defRPr sz="2000"/>
            </a:lvl6pPr>
            <a:lvl7pPr marL="2743132" indent="0">
              <a:buNone/>
              <a:defRPr sz="2000"/>
            </a:lvl7pPr>
            <a:lvl8pPr marL="3200320" indent="0">
              <a:buNone/>
              <a:defRPr sz="2000"/>
            </a:lvl8pPr>
            <a:lvl9pPr marL="3657509" indent="0">
              <a:buNone/>
              <a:defRPr sz="2000"/>
            </a:lvl9pPr>
          </a:lstStyle>
          <a:p>
            <a:r>
              <a:rPr lang="en-US"/>
              <a:t>Insert picture</a:t>
            </a:r>
          </a:p>
        </p:txBody>
      </p:sp>
      <p:cxnSp>
        <p:nvCxnSpPr>
          <p:cNvPr id="20" name="Straight Connector 19">
            <a:extLst>
              <a:ext uri="{FF2B5EF4-FFF2-40B4-BE49-F238E27FC236}">
                <a16:creationId xmlns:a16="http://schemas.microsoft.com/office/drawing/2014/main" id="{B4334499-DEBA-D045-B991-ADA1708C95F6}"/>
              </a:ext>
            </a:extLst>
          </p:cNvPr>
          <p:cNvCxnSpPr>
            <a:cxnSpLocks/>
          </p:cNvCxnSpPr>
          <p:nvPr userDrawn="1"/>
        </p:nvCxnSpPr>
        <p:spPr>
          <a:xfrm rot="16200000">
            <a:off x="5231903" y="4325851"/>
            <a:ext cx="1087742" cy="0"/>
          </a:xfrm>
          <a:prstGeom prst="line">
            <a:avLst/>
          </a:prstGeom>
          <a:ln w="152400">
            <a:solidFill>
              <a:schemeClr val="tx2"/>
            </a:solidFill>
          </a:ln>
          <a:effectLst/>
        </p:spPr>
        <p:style>
          <a:lnRef idx="2">
            <a:schemeClr val="accent1"/>
          </a:lnRef>
          <a:fillRef idx="0">
            <a:schemeClr val="accent1"/>
          </a:fillRef>
          <a:effectRef idx="1">
            <a:schemeClr val="accent1"/>
          </a:effectRef>
          <a:fontRef idx="minor">
            <a:schemeClr val="tx1"/>
          </a:fontRef>
        </p:style>
      </p:cxnSp>
      <p:sp>
        <p:nvSpPr>
          <p:cNvPr id="22" name="Picture Placeholder 2">
            <a:extLst>
              <a:ext uri="{FF2B5EF4-FFF2-40B4-BE49-F238E27FC236}">
                <a16:creationId xmlns:a16="http://schemas.microsoft.com/office/drawing/2014/main" id="{ABF56450-0203-B842-99C9-D8AB7F517B74}"/>
              </a:ext>
            </a:extLst>
          </p:cNvPr>
          <p:cNvSpPr>
            <a:spLocks noGrp="1"/>
          </p:cNvSpPr>
          <p:nvPr>
            <p:ph type="pic" idx="1" hasCustomPrompt="1"/>
          </p:nvPr>
        </p:nvSpPr>
        <p:spPr>
          <a:xfrm>
            <a:off x="5845348" y="3163357"/>
            <a:ext cx="3298640" cy="1700106"/>
          </a:xfrm>
          <a:prstGeom prst="rect">
            <a:avLst/>
          </a:prstGeom>
          <a:solidFill>
            <a:schemeClr val="bg2"/>
          </a:solidFill>
        </p:spPr>
        <p:txBody>
          <a:bodyPr anchor="ctr">
            <a:noAutofit/>
          </a:bodyPr>
          <a:lstStyle>
            <a:lvl1pPr marL="0" indent="0" algn="ctr">
              <a:buNone/>
              <a:defRPr sz="1400">
                <a:solidFill>
                  <a:schemeClr val="bg2">
                    <a:lumMod val="50000"/>
                  </a:schemeClr>
                </a:solidFill>
                <a:latin typeface="Neue Haas Grotesk Text Pro" panose="020B0504020202020204" pitchFamily="34" charset="0"/>
              </a:defRPr>
            </a:lvl1pPr>
            <a:lvl2pPr marL="457189" indent="0">
              <a:buNone/>
              <a:defRPr sz="2800"/>
            </a:lvl2pPr>
            <a:lvl3pPr marL="914378" indent="0">
              <a:buNone/>
              <a:defRPr sz="2400"/>
            </a:lvl3pPr>
            <a:lvl4pPr marL="1371566" indent="0">
              <a:buNone/>
              <a:defRPr sz="2000"/>
            </a:lvl4pPr>
            <a:lvl5pPr marL="1828754" indent="0">
              <a:buNone/>
              <a:defRPr sz="2000"/>
            </a:lvl5pPr>
            <a:lvl6pPr marL="2285943" indent="0">
              <a:buNone/>
              <a:defRPr sz="2000"/>
            </a:lvl6pPr>
            <a:lvl7pPr marL="2743132" indent="0">
              <a:buNone/>
              <a:defRPr sz="2000"/>
            </a:lvl7pPr>
            <a:lvl8pPr marL="3200320" indent="0">
              <a:buNone/>
              <a:defRPr sz="2000"/>
            </a:lvl8pPr>
            <a:lvl9pPr marL="3657509" indent="0">
              <a:buNone/>
              <a:defRPr sz="2000"/>
            </a:lvl9pPr>
          </a:lstStyle>
          <a:p>
            <a:r>
              <a:rPr lang="en-US"/>
              <a:t>Insert picture</a:t>
            </a:r>
          </a:p>
        </p:txBody>
      </p:sp>
      <p:cxnSp>
        <p:nvCxnSpPr>
          <p:cNvPr id="18" name="Straight Connector 17">
            <a:extLst>
              <a:ext uri="{FF2B5EF4-FFF2-40B4-BE49-F238E27FC236}">
                <a16:creationId xmlns:a16="http://schemas.microsoft.com/office/drawing/2014/main" id="{79E452EB-2D08-9E42-8EDE-1936350F4F6E}"/>
              </a:ext>
            </a:extLst>
          </p:cNvPr>
          <p:cNvCxnSpPr>
            <a:cxnSpLocks/>
          </p:cNvCxnSpPr>
          <p:nvPr userDrawn="1"/>
        </p:nvCxnSpPr>
        <p:spPr>
          <a:xfrm>
            <a:off x="2500140" y="357158"/>
            <a:ext cx="0" cy="236349"/>
          </a:xfrm>
          <a:prstGeom prst="line">
            <a:avLst/>
          </a:prstGeom>
          <a:ln w="12700">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cxnSp>
      <p:sp>
        <p:nvSpPr>
          <p:cNvPr id="5" name="Text Placeholder 4">
            <a:extLst>
              <a:ext uri="{FF2B5EF4-FFF2-40B4-BE49-F238E27FC236}">
                <a16:creationId xmlns:a16="http://schemas.microsoft.com/office/drawing/2014/main" id="{6D811D18-2E08-9C4E-AFA7-E3914492A1FE}"/>
              </a:ext>
            </a:extLst>
          </p:cNvPr>
          <p:cNvSpPr>
            <a:spLocks noGrp="1"/>
          </p:cNvSpPr>
          <p:nvPr>
            <p:ph type="body" sz="quarter" idx="17" hasCustomPrompt="1"/>
          </p:nvPr>
        </p:nvSpPr>
        <p:spPr>
          <a:xfrm>
            <a:off x="2688652" y="381774"/>
            <a:ext cx="3759200" cy="307975"/>
          </a:xfrm>
          <a:prstGeom prst="rect">
            <a:avLst/>
          </a:prstGeom>
        </p:spPr>
        <p:txBody>
          <a:bodyPr lIns="0" tIns="0" rIns="0" bIns="0">
            <a:noAutofit/>
          </a:bodyPr>
          <a:lstStyle>
            <a:lvl1pPr marL="0" indent="0">
              <a:buNone/>
              <a:defRPr sz="1500">
                <a:solidFill>
                  <a:schemeClr val="tx1">
                    <a:lumMod val="90000"/>
                    <a:lumOff val="10000"/>
                  </a:schemeClr>
                </a:solidFill>
                <a:latin typeface="Neue Haas Grotesk Text Pro" panose="020B0504020202020204" pitchFamily="34" charset="0"/>
              </a:defRPr>
            </a:lvl1pPr>
            <a:lvl2pPr marL="457189" indent="0">
              <a:buNone/>
              <a:defRPr sz="1400">
                <a:solidFill>
                  <a:schemeClr val="bg1"/>
                </a:solidFill>
              </a:defRPr>
            </a:lvl2pPr>
            <a:lvl3pPr marL="914378" indent="0">
              <a:buNone/>
              <a:defRPr sz="1400">
                <a:solidFill>
                  <a:schemeClr val="bg1"/>
                </a:solidFill>
              </a:defRPr>
            </a:lvl3pPr>
            <a:lvl4pPr marL="1371566" indent="0">
              <a:buNone/>
              <a:defRPr sz="1400">
                <a:solidFill>
                  <a:schemeClr val="bg1"/>
                </a:solidFill>
              </a:defRPr>
            </a:lvl4pPr>
            <a:lvl5pPr marL="1828754" indent="0">
              <a:buNone/>
              <a:defRPr sz="1400">
                <a:solidFill>
                  <a:schemeClr val="bg1"/>
                </a:solidFill>
              </a:defRPr>
            </a:lvl5pPr>
          </a:lstStyle>
          <a:p>
            <a:pPr lvl="0"/>
            <a:r>
              <a:rPr lang="en-US"/>
              <a:t>Product Name (Acronym)</a:t>
            </a:r>
          </a:p>
        </p:txBody>
      </p:sp>
      <p:pic>
        <p:nvPicPr>
          <p:cNvPr id="34" name="Graphic 33">
            <a:extLst>
              <a:ext uri="{FF2B5EF4-FFF2-40B4-BE49-F238E27FC236}">
                <a16:creationId xmlns:a16="http://schemas.microsoft.com/office/drawing/2014/main" id="{7C0EAF01-C09D-0549-A52F-2ADF1AE40FB9}"/>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9025" y="363239"/>
            <a:ext cx="1832958" cy="293273"/>
          </a:xfrm>
          <a:prstGeom prst="rect">
            <a:avLst/>
          </a:prstGeom>
        </p:spPr>
      </p:pic>
      <p:sp>
        <p:nvSpPr>
          <p:cNvPr id="14" name="Text Placeholder 2">
            <a:extLst>
              <a:ext uri="{FF2B5EF4-FFF2-40B4-BE49-F238E27FC236}">
                <a16:creationId xmlns:a16="http://schemas.microsoft.com/office/drawing/2014/main" id="{5486ADF7-7521-5744-8F9E-E035356010B9}"/>
              </a:ext>
            </a:extLst>
          </p:cNvPr>
          <p:cNvSpPr>
            <a:spLocks noGrp="1"/>
          </p:cNvSpPr>
          <p:nvPr>
            <p:ph type="body" sz="quarter" idx="16" hasCustomPrompt="1"/>
          </p:nvPr>
        </p:nvSpPr>
        <p:spPr>
          <a:xfrm>
            <a:off x="450280" y="4076700"/>
            <a:ext cx="4781550" cy="307456"/>
          </a:xfrm>
          <a:prstGeom prst="rect">
            <a:avLst/>
          </a:prstGeom>
        </p:spPr>
        <p:txBody>
          <a:bodyPr lIns="0" tIns="0" rIns="0" bIns="0">
            <a:spAutoFit/>
          </a:bodyPr>
          <a:lstStyle>
            <a:lvl1pPr marL="0" indent="0">
              <a:buNone/>
              <a:defRPr sz="1700">
                <a:latin typeface="Neue Haas Grotesk Text Pro" panose="020B0504020202020204" pitchFamily="34" charset="0"/>
              </a:defRPr>
            </a:lvl1pPr>
            <a:lvl2pPr marL="457189" indent="0">
              <a:buNone/>
              <a:defRPr sz="1700"/>
            </a:lvl2pPr>
            <a:lvl3pPr marL="914378" indent="0">
              <a:buNone/>
              <a:defRPr sz="1700"/>
            </a:lvl3pPr>
            <a:lvl4pPr marL="1371566" indent="0">
              <a:buNone/>
              <a:defRPr sz="1700"/>
            </a:lvl4pPr>
            <a:lvl5pPr marL="1828754" indent="0">
              <a:buNone/>
              <a:defRPr sz="1700"/>
            </a:lvl5pPr>
          </a:lstStyle>
          <a:p>
            <a:pPr lvl="0"/>
            <a:r>
              <a:rPr lang="en-US"/>
              <a:t>Click to add presentation subtitle</a:t>
            </a:r>
          </a:p>
        </p:txBody>
      </p:sp>
      <p:sp>
        <p:nvSpPr>
          <p:cNvPr id="16" name="Picture Placeholder 9">
            <a:extLst>
              <a:ext uri="{FF2B5EF4-FFF2-40B4-BE49-F238E27FC236}">
                <a16:creationId xmlns:a16="http://schemas.microsoft.com/office/drawing/2014/main" id="{7082862E-1D65-E442-B59D-C4C65B164FBA}"/>
              </a:ext>
            </a:extLst>
          </p:cNvPr>
          <p:cNvSpPr>
            <a:spLocks noGrp="1"/>
          </p:cNvSpPr>
          <p:nvPr>
            <p:ph type="pic" sz="quarter" idx="18" hasCustomPrompt="1"/>
          </p:nvPr>
        </p:nvSpPr>
        <p:spPr>
          <a:xfrm>
            <a:off x="7201859" y="290669"/>
            <a:ext cx="1700104" cy="433387"/>
          </a:xfrm>
          <a:prstGeom prst="rect">
            <a:avLst/>
          </a:prstGeom>
        </p:spPr>
        <p:txBody>
          <a:bodyPr lIns="0" tIns="0" rIns="0" bIns="0" anchor="ctr">
            <a:noAutofit/>
          </a:bodyPr>
          <a:lstStyle>
            <a:lvl1pPr marL="0" indent="0" algn="r">
              <a:buNone/>
              <a:defRPr sz="1400">
                <a:solidFill>
                  <a:schemeClr val="bg2">
                    <a:lumMod val="50000"/>
                  </a:schemeClr>
                </a:solidFill>
                <a:latin typeface="Neue Haas Grotesk Text Pro" panose="020B0504020202020204" pitchFamily="34" charset="0"/>
              </a:defRPr>
            </a:lvl1pPr>
          </a:lstStyle>
          <a:p>
            <a:r>
              <a:rPr lang="en-US"/>
              <a:t>Partner logo</a:t>
            </a:r>
          </a:p>
        </p:txBody>
      </p:sp>
      <p:sp>
        <p:nvSpPr>
          <p:cNvPr id="15" name="Title 1">
            <a:extLst>
              <a:ext uri="{FF2B5EF4-FFF2-40B4-BE49-F238E27FC236}">
                <a16:creationId xmlns:a16="http://schemas.microsoft.com/office/drawing/2014/main" id="{F52BBD44-3D6F-BE44-80D2-1C4E76B5BB62}"/>
              </a:ext>
            </a:extLst>
          </p:cNvPr>
          <p:cNvSpPr>
            <a:spLocks noGrp="1"/>
          </p:cNvSpPr>
          <p:nvPr>
            <p:ph type="title" hasCustomPrompt="1"/>
          </p:nvPr>
        </p:nvSpPr>
        <p:spPr>
          <a:xfrm>
            <a:off x="449635" y="1489435"/>
            <a:ext cx="4781477" cy="2518536"/>
          </a:xfrm>
          <a:prstGeom prst="rect">
            <a:avLst/>
          </a:prstGeom>
        </p:spPr>
        <p:txBody>
          <a:bodyPr wrap="square" lIns="0" rIns="0" anchor="t" anchorCtr="0">
            <a:spAutoFit/>
          </a:bodyPr>
          <a:lstStyle>
            <a:lvl1pPr algn="l">
              <a:lnSpc>
                <a:spcPct val="110000"/>
              </a:lnSpc>
              <a:defRPr sz="5000" b="1" cap="none" baseline="0">
                <a:solidFill>
                  <a:schemeClr val="tx2"/>
                </a:solidFill>
                <a:latin typeface="Neue Haas Grotesk Text Pro" panose="020B0504020202020204" pitchFamily="34" charset="0"/>
              </a:defRPr>
            </a:lvl1pPr>
          </a:lstStyle>
          <a:p>
            <a:r>
              <a:rPr lang="en-US"/>
              <a:t>Click to add presentation title here</a:t>
            </a:r>
          </a:p>
        </p:txBody>
      </p:sp>
      <p:sp>
        <p:nvSpPr>
          <p:cNvPr id="12" name="Content Placeholder 3">
            <a:extLst>
              <a:ext uri="{FF2B5EF4-FFF2-40B4-BE49-F238E27FC236}">
                <a16:creationId xmlns:a16="http://schemas.microsoft.com/office/drawing/2014/main" id="{0EAEB175-CB02-9820-66C8-F788BC0A096B}"/>
              </a:ext>
            </a:extLst>
          </p:cNvPr>
          <p:cNvSpPr>
            <a:spLocks noGrp="1"/>
          </p:cNvSpPr>
          <p:nvPr>
            <p:ph sz="quarter" idx="11" hasCustomPrompt="1"/>
          </p:nvPr>
        </p:nvSpPr>
        <p:spPr>
          <a:xfrm>
            <a:off x="450850" y="4743637"/>
            <a:ext cx="4781477" cy="102592"/>
          </a:xfrm>
          <a:prstGeom prst="rect">
            <a:avLst/>
          </a:prstGeom>
        </p:spPr>
        <p:txBody>
          <a:bodyPr wrap="square" anchor="b">
            <a:spAutoFit/>
          </a:bodyPr>
          <a:lstStyle>
            <a:lvl1pPr marL="0" indent="0">
              <a:lnSpc>
                <a:spcPts val="800"/>
              </a:lnSpc>
              <a:spcBef>
                <a:spcPts val="0"/>
              </a:spcBef>
              <a:spcAft>
                <a:spcPts val="200"/>
              </a:spcAft>
              <a:buNone/>
              <a:defRPr sz="800" b="1">
                <a:solidFill>
                  <a:schemeClr val="tx1">
                    <a:lumMod val="90000"/>
                    <a:lumOff val="10000"/>
                  </a:schemeClr>
                </a:solidFill>
                <a:latin typeface="Neue Haas Grotesk Text Pro" panose="020B0504020202020204" pitchFamily="34" charset="0"/>
              </a:defRPr>
            </a:lvl1pPr>
            <a:lvl2pPr marL="457189" indent="0">
              <a:buNone/>
              <a:defRPr sz="1100"/>
            </a:lvl2pPr>
            <a:lvl3pPr marL="914378" indent="0">
              <a:buNone/>
              <a:defRPr sz="1050"/>
            </a:lvl3pPr>
            <a:lvl4pPr marL="1371566" indent="0">
              <a:buNone/>
              <a:defRPr sz="1000"/>
            </a:lvl4pPr>
            <a:lvl5pPr marL="1828754" indent="0">
              <a:buNone/>
              <a:defRPr sz="1000"/>
            </a:lvl5pPr>
          </a:lstStyle>
          <a:p>
            <a:pPr lvl="0"/>
            <a:r>
              <a:rPr lang="en-US"/>
              <a:t>Month Year (Optional)</a:t>
            </a:r>
          </a:p>
        </p:txBody>
      </p:sp>
    </p:spTree>
    <p:extLst>
      <p:ext uri="{BB962C8B-B14F-4D97-AF65-F5344CB8AC3E}">
        <p14:creationId xmlns:p14="http://schemas.microsoft.com/office/powerpoint/2010/main" val="404571742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p:bg>
      <p:bgPr>
        <a:solidFill>
          <a:schemeClr val="bg1"/>
        </a:solidFill>
        <a:effectLst/>
      </p:bgPr>
    </p:bg>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ABDC5A96-024B-9A4C-BE99-A43261583960}"/>
              </a:ext>
            </a:extLst>
          </p:cNvPr>
          <p:cNvGrpSpPr/>
          <p:nvPr userDrawn="1"/>
        </p:nvGrpSpPr>
        <p:grpSpPr>
          <a:xfrm>
            <a:off x="1" y="-1"/>
            <a:ext cx="2835797" cy="964963"/>
            <a:chOff x="101154" y="-72605"/>
            <a:chExt cx="2285515" cy="777713"/>
          </a:xfrm>
        </p:grpSpPr>
        <p:sp>
          <p:nvSpPr>
            <p:cNvPr id="16" name="Rectangle 15">
              <a:extLst>
                <a:ext uri="{FF2B5EF4-FFF2-40B4-BE49-F238E27FC236}">
                  <a16:creationId xmlns:a16="http://schemas.microsoft.com/office/drawing/2014/main" id="{FADEAD2C-B2AB-3C48-A0BF-C3B7503F4BFE}"/>
                </a:ext>
              </a:extLst>
            </p:cNvPr>
            <p:cNvSpPr/>
            <p:nvPr/>
          </p:nvSpPr>
          <p:spPr>
            <a:xfrm>
              <a:off x="101154" y="-72605"/>
              <a:ext cx="2285515" cy="777713"/>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noAutofit/>
            </a:bodyPr>
            <a:lstStyle/>
            <a:p>
              <a:pPr algn="ctr"/>
              <a:endParaRPr lang="en-US" sz="1350">
                <a:solidFill>
                  <a:srgbClr val="00AAC6"/>
                </a:solidFill>
                <a:latin typeface="Neue Haas Grotesk Text Pro" panose="020B0504020202020204" pitchFamily="34" charset="0"/>
              </a:endParaRPr>
            </a:p>
          </p:txBody>
        </p:sp>
        <p:pic>
          <p:nvPicPr>
            <p:cNvPr id="17" name="Graphic 16">
              <a:extLst>
                <a:ext uri="{FF2B5EF4-FFF2-40B4-BE49-F238E27FC236}">
                  <a16:creationId xmlns:a16="http://schemas.microsoft.com/office/drawing/2014/main" id="{9D76561E-393D-1943-BE4B-7014BC9179A5}"/>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02289" y="221418"/>
              <a:ext cx="1479804" cy="236769"/>
            </a:xfrm>
            <a:prstGeom prst="rect">
              <a:avLst/>
            </a:prstGeom>
          </p:spPr>
        </p:pic>
      </p:grpSp>
      <p:sp>
        <p:nvSpPr>
          <p:cNvPr id="14" name="Picture Placeholder 9">
            <a:extLst>
              <a:ext uri="{FF2B5EF4-FFF2-40B4-BE49-F238E27FC236}">
                <a16:creationId xmlns:a16="http://schemas.microsoft.com/office/drawing/2014/main" id="{F238E1A7-75A2-4B4E-B531-FA0B776B4FF2}"/>
              </a:ext>
            </a:extLst>
          </p:cNvPr>
          <p:cNvSpPr>
            <a:spLocks noGrp="1"/>
          </p:cNvSpPr>
          <p:nvPr>
            <p:ph type="pic" sz="quarter" idx="16" hasCustomPrompt="1"/>
          </p:nvPr>
        </p:nvSpPr>
        <p:spPr>
          <a:xfrm>
            <a:off x="7201859" y="290669"/>
            <a:ext cx="1700104" cy="433387"/>
          </a:xfrm>
          <a:prstGeom prst="rect">
            <a:avLst/>
          </a:prstGeom>
        </p:spPr>
        <p:txBody>
          <a:bodyPr lIns="0" tIns="0" rIns="0" bIns="0" anchor="ctr">
            <a:noAutofit/>
          </a:bodyPr>
          <a:lstStyle>
            <a:lvl1pPr marL="0" indent="0" algn="r">
              <a:buNone/>
              <a:defRPr sz="1400">
                <a:solidFill>
                  <a:schemeClr val="bg2">
                    <a:lumMod val="50000"/>
                  </a:schemeClr>
                </a:solidFill>
                <a:latin typeface="Neue Haas Grotesk Text Pro" panose="020B0504020202020204" pitchFamily="34" charset="0"/>
              </a:defRPr>
            </a:lvl1pPr>
          </a:lstStyle>
          <a:p>
            <a:r>
              <a:rPr lang="en-US"/>
              <a:t>Partner logo</a:t>
            </a:r>
          </a:p>
        </p:txBody>
      </p:sp>
      <p:sp>
        <p:nvSpPr>
          <p:cNvPr id="9" name="Title 1">
            <a:extLst>
              <a:ext uri="{FF2B5EF4-FFF2-40B4-BE49-F238E27FC236}">
                <a16:creationId xmlns:a16="http://schemas.microsoft.com/office/drawing/2014/main" id="{5A97D006-75F5-7043-BB5C-479A1341B695}"/>
              </a:ext>
            </a:extLst>
          </p:cNvPr>
          <p:cNvSpPr>
            <a:spLocks noGrp="1"/>
          </p:cNvSpPr>
          <p:nvPr>
            <p:ph type="title" hasCustomPrompt="1"/>
          </p:nvPr>
        </p:nvSpPr>
        <p:spPr>
          <a:xfrm>
            <a:off x="450280" y="2604133"/>
            <a:ext cx="8183358" cy="1641796"/>
          </a:xfrm>
          <a:prstGeom prst="rect">
            <a:avLst/>
          </a:prstGeom>
        </p:spPr>
        <p:txBody>
          <a:bodyPr wrap="square" lIns="0" rIns="0" anchor="t" anchorCtr="0">
            <a:spAutoFit/>
          </a:bodyPr>
          <a:lstStyle>
            <a:lvl1pPr algn="l">
              <a:lnSpc>
                <a:spcPct val="110000"/>
              </a:lnSpc>
              <a:defRPr sz="5000" b="1" cap="none" baseline="0">
                <a:solidFill>
                  <a:schemeClr val="tx2"/>
                </a:solidFill>
                <a:latin typeface="Neue Haas Grotesk Text Pro" panose="020B0504020202020204" pitchFamily="34" charset="0"/>
              </a:defRPr>
            </a:lvl1pPr>
          </a:lstStyle>
          <a:p>
            <a:r>
              <a:rPr lang="en-US"/>
              <a:t>Click here to add presentation title</a:t>
            </a:r>
          </a:p>
        </p:txBody>
      </p:sp>
      <p:sp>
        <p:nvSpPr>
          <p:cNvPr id="8" name="Content Placeholder 3">
            <a:extLst>
              <a:ext uri="{FF2B5EF4-FFF2-40B4-BE49-F238E27FC236}">
                <a16:creationId xmlns:a16="http://schemas.microsoft.com/office/drawing/2014/main" id="{9882276D-9C18-3B90-8C9D-C7F7A5ED8647}"/>
              </a:ext>
            </a:extLst>
          </p:cNvPr>
          <p:cNvSpPr>
            <a:spLocks noGrp="1"/>
          </p:cNvSpPr>
          <p:nvPr>
            <p:ph sz="quarter" idx="11" hasCustomPrompt="1"/>
          </p:nvPr>
        </p:nvSpPr>
        <p:spPr>
          <a:xfrm>
            <a:off x="450850" y="4743637"/>
            <a:ext cx="4781477" cy="102592"/>
          </a:xfrm>
          <a:prstGeom prst="rect">
            <a:avLst/>
          </a:prstGeom>
        </p:spPr>
        <p:txBody>
          <a:bodyPr wrap="square" anchor="b">
            <a:spAutoFit/>
          </a:bodyPr>
          <a:lstStyle>
            <a:lvl1pPr marL="0" indent="0">
              <a:lnSpc>
                <a:spcPts val="800"/>
              </a:lnSpc>
              <a:spcBef>
                <a:spcPts val="0"/>
              </a:spcBef>
              <a:spcAft>
                <a:spcPts val="200"/>
              </a:spcAft>
              <a:buNone/>
              <a:defRPr sz="800" b="1">
                <a:solidFill>
                  <a:schemeClr val="tx1">
                    <a:lumMod val="90000"/>
                    <a:lumOff val="10000"/>
                  </a:schemeClr>
                </a:solidFill>
                <a:latin typeface="Neue Haas Grotesk Text Pro" panose="020B0504020202020204" pitchFamily="34" charset="0"/>
              </a:defRPr>
            </a:lvl1pPr>
            <a:lvl2pPr marL="457189" indent="0">
              <a:buNone/>
              <a:defRPr sz="1100"/>
            </a:lvl2pPr>
            <a:lvl3pPr marL="914378" indent="0">
              <a:buNone/>
              <a:defRPr sz="1050"/>
            </a:lvl3pPr>
            <a:lvl4pPr marL="1371566" indent="0">
              <a:buNone/>
              <a:defRPr sz="1000"/>
            </a:lvl4pPr>
            <a:lvl5pPr marL="1828754" indent="0">
              <a:buNone/>
              <a:defRPr sz="1000"/>
            </a:lvl5pPr>
          </a:lstStyle>
          <a:p>
            <a:pPr lvl="0"/>
            <a:r>
              <a:rPr lang="en-US"/>
              <a:t>Month Year (Optional)</a:t>
            </a:r>
          </a:p>
        </p:txBody>
      </p:sp>
    </p:spTree>
    <p:extLst>
      <p:ext uri="{BB962C8B-B14F-4D97-AF65-F5344CB8AC3E}">
        <p14:creationId xmlns:p14="http://schemas.microsoft.com/office/powerpoint/2010/main" val="14389069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 Subtitle">
    <p:bg>
      <p:bgPr>
        <a:solidFill>
          <a:schemeClr val="bg1"/>
        </a:solidFill>
        <a:effectLst/>
      </p:bgPr>
    </p:bg>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ABDC5A96-024B-9A4C-BE99-A43261583960}"/>
              </a:ext>
            </a:extLst>
          </p:cNvPr>
          <p:cNvGrpSpPr/>
          <p:nvPr userDrawn="1"/>
        </p:nvGrpSpPr>
        <p:grpSpPr>
          <a:xfrm>
            <a:off x="1" y="-1"/>
            <a:ext cx="2835797" cy="964963"/>
            <a:chOff x="101154" y="-72605"/>
            <a:chExt cx="2285515" cy="777713"/>
          </a:xfrm>
        </p:grpSpPr>
        <p:sp>
          <p:nvSpPr>
            <p:cNvPr id="16" name="Rectangle 15">
              <a:extLst>
                <a:ext uri="{FF2B5EF4-FFF2-40B4-BE49-F238E27FC236}">
                  <a16:creationId xmlns:a16="http://schemas.microsoft.com/office/drawing/2014/main" id="{FADEAD2C-B2AB-3C48-A0BF-C3B7503F4BFE}"/>
                </a:ext>
              </a:extLst>
            </p:cNvPr>
            <p:cNvSpPr/>
            <p:nvPr/>
          </p:nvSpPr>
          <p:spPr>
            <a:xfrm>
              <a:off x="101154" y="-72605"/>
              <a:ext cx="2285515" cy="777713"/>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noAutofit/>
            </a:bodyPr>
            <a:lstStyle/>
            <a:p>
              <a:pPr algn="ctr"/>
              <a:endParaRPr lang="en-US" sz="1350">
                <a:solidFill>
                  <a:srgbClr val="00AAC6"/>
                </a:solidFill>
                <a:latin typeface="Neue Haas Grotesk Text Pro" panose="020B0504020202020204" pitchFamily="34" charset="0"/>
              </a:endParaRPr>
            </a:p>
          </p:txBody>
        </p:sp>
        <p:pic>
          <p:nvPicPr>
            <p:cNvPr id="17" name="Graphic 16">
              <a:extLst>
                <a:ext uri="{FF2B5EF4-FFF2-40B4-BE49-F238E27FC236}">
                  <a16:creationId xmlns:a16="http://schemas.microsoft.com/office/drawing/2014/main" id="{9D76561E-393D-1943-BE4B-7014BC9179A5}"/>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02289" y="221418"/>
              <a:ext cx="1479804" cy="236769"/>
            </a:xfrm>
            <a:prstGeom prst="rect">
              <a:avLst/>
            </a:prstGeom>
          </p:spPr>
        </p:pic>
      </p:grpSp>
      <p:sp>
        <p:nvSpPr>
          <p:cNvPr id="10" name="Title 1">
            <a:extLst>
              <a:ext uri="{FF2B5EF4-FFF2-40B4-BE49-F238E27FC236}">
                <a16:creationId xmlns:a16="http://schemas.microsoft.com/office/drawing/2014/main" id="{4045F82F-B689-6045-ADF2-08EF38618930}"/>
              </a:ext>
            </a:extLst>
          </p:cNvPr>
          <p:cNvSpPr>
            <a:spLocks noGrp="1"/>
          </p:cNvSpPr>
          <p:nvPr>
            <p:ph type="title" hasCustomPrompt="1"/>
          </p:nvPr>
        </p:nvSpPr>
        <p:spPr>
          <a:xfrm>
            <a:off x="449638" y="2253006"/>
            <a:ext cx="8247796" cy="1754966"/>
          </a:xfrm>
          <a:prstGeom prst="rect">
            <a:avLst/>
          </a:prstGeom>
        </p:spPr>
        <p:txBody>
          <a:bodyPr wrap="square" lIns="0" rIns="0" anchor="t" anchorCtr="0">
            <a:noAutofit/>
          </a:bodyPr>
          <a:lstStyle>
            <a:lvl1pPr algn="l">
              <a:lnSpc>
                <a:spcPct val="110000"/>
              </a:lnSpc>
              <a:defRPr sz="5000" b="1" cap="none" baseline="0">
                <a:solidFill>
                  <a:schemeClr val="tx2"/>
                </a:solidFill>
                <a:latin typeface="Neue Haas Grotesk Text Pro" panose="020B0504020202020204" pitchFamily="34" charset="0"/>
              </a:defRPr>
            </a:lvl1pPr>
          </a:lstStyle>
          <a:p>
            <a:r>
              <a:rPr lang="en-US"/>
              <a:t>Click here to add presentation title </a:t>
            </a:r>
          </a:p>
        </p:txBody>
      </p:sp>
      <p:sp>
        <p:nvSpPr>
          <p:cNvPr id="11" name="Text Placeholder 2">
            <a:extLst>
              <a:ext uri="{FF2B5EF4-FFF2-40B4-BE49-F238E27FC236}">
                <a16:creationId xmlns:a16="http://schemas.microsoft.com/office/drawing/2014/main" id="{B6C5820C-F8EE-3246-B142-FFED5FB6CC11}"/>
              </a:ext>
            </a:extLst>
          </p:cNvPr>
          <p:cNvSpPr>
            <a:spLocks noGrp="1"/>
          </p:cNvSpPr>
          <p:nvPr>
            <p:ph type="body" sz="quarter" idx="16" hasCustomPrompt="1"/>
          </p:nvPr>
        </p:nvSpPr>
        <p:spPr>
          <a:xfrm>
            <a:off x="450281" y="4076700"/>
            <a:ext cx="8247922" cy="484188"/>
          </a:xfrm>
          <a:prstGeom prst="rect">
            <a:avLst/>
          </a:prstGeom>
        </p:spPr>
        <p:txBody>
          <a:bodyPr lIns="0" tIns="0" rIns="0" bIns="0">
            <a:noAutofit/>
          </a:bodyPr>
          <a:lstStyle>
            <a:lvl1pPr marL="0" indent="0">
              <a:lnSpc>
                <a:spcPct val="110000"/>
              </a:lnSpc>
              <a:buNone/>
              <a:defRPr sz="1700">
                <a:latin typeface="Neue Haas Grotesk Text Pro" panose="020B0504020202020204" pitchFamily="34" charset="0"/>
              </a:defRPr>
            </a:lvl1pPr>
            <a:lvl2pPr marL="457189" indent="0">
              <a:buNone/>
              <a:defRPr sz="1700"/>
            </a:lvl2pPr>
            <a:lvl3pPr marL="914378" indent="0">
              <a:buNone/>
              <a:defRPr sz="1700"/>
            </a:lvl3pPr>
            <a:lvl4pPr marL="1371566" indent="0">
              <a:buNone/>
              <a:defRPr sz="1700"/>
            </a:lvl4pPr>
            <a:lvl5pPr marL="1828754" indent="0">
              <a:buNone/>
              <a:defRPr sz="1700"/>
            </a:lvl5pPr>
          </a:lstStyle>
          <a:p>
            <a:pPr lvl="0"/>
            <a:r>
              <a:rPr lang="en-US"/>
              <a:t>Click to add presentation subtitle</a:t>
            </a:r>
          </a:p>
        </p:txBody>
      </p:sp>
      <p:sp>
        <p:nvSpPr>
          <p:cNvPr id="14" name="Picture Placeholder 9">
            <a:extLst>
              <a:ext uri="{FF2B5EF4-FFF2-40B4-BE49-F238E27FC236}">
                <a16:creationId xmlns:a16="http://schemas.microsoft.com/office/drawing/2014/main" id="{0B66A21A-9D79-524A-B906-23C0AD672E42}"/>
              </a:ext>
            </a:extLst>
          </p:cNvPr>
          <p:cNvSpPr>
            <a:spLocks noGrp="1"/>
          </p:cNvSpPr>
          <p:nvPr>
            <p:ph type="pic" sz="quarter" idx="17" hasCustomPrompt="1"/>
          </p:nvPr>
        </p:nvSpPr>
        <p:spPr>
          <a:xfrm>
            <a:off x="7201859" y="290669"/>
            <a:ext cx="1700104" cy="433387"/>
          </a:xfrm>
          <a:prstGeom prst="rect">
            <a:avLst/>
          </a:prstGeom>
        </p:spPr>
        <p:txBody>
          <a:bodyPr lIns="0" tIns="0" rIns="0" bIns="0" anchor="ctr">
            <a:noAutofit/>
          </a:bodyPr>
          <a:lstStyle>
            <a:lvl1pPr marL="0" indent="0" algn="r">
              <a:buNone/>
              <a:defRPr sz="1400">
                <a:solidFill>
                  <a:schemeClr val="bg2">
                    <a:lumMod val="50000"/>
                  </a:schemeClr>
                </a:solidFill>
                <a:latin typeface="Neue Haas Grotesk Text Pro" panose="020B0504020202020204" pitchFamily="34" charset="0"/>
              </a:defRPr>
            </a:lvl1pPr>
          </a:lstStyle>
          <a:p>
            <a:r>
              <a:rPr lang="en-US"/>
              <a:t>Partner logo</a:t>
            </a:r>
          </a:p>
        </p:txBody>
      </p:sp>
      <p:sp>
        <p:nvSpPr>
          <p:cNvPr id="9" name="Content Placeholder 3">
            <a:extLst>
              <a:ext uri="{FF2B5EF4-FFF2-40B4-BE49-F238E27FC236}">
                <a16:creationId xmlns:a16="http://schemas.microsoft.com/office/drawing/2014/main" id="{9880C862-FC53-A05B-EA8A-50BE275B4926}"/>
              </a:ext>
            </a:extLst>
          </p:cNvPr>
          <p:cNvSpPr>
            <a:spLocks noGrp="1"/>
          </p:cNvSpPr>
          <p:nvPr>
            <p:ph sz="quarter" idx="11" hasCustomPrompt="1"/>
          </p:nvPr>
        </p:nvSpPr>
        <p:spPr>
          <a:xfrm>
            <a:off x="450850" y="4743637"/>
            <a:ext cx="4781477" cy="102592"/>
          </a:xfrm>
          <a:prstGeom prst="rect">
            <a:avLst/>
          </a:prstGeom>
        </p:spPr>
        <p:txBody>
          <a:bodyPr wrap="square" anchor="b">
            <a:spAutoFit/>
          </a:bodyPr>
          <a:lstStyle>
            <a:lvl1pPr marL="0" indent="0">
              <a:lnSpc>
                <a:spcPts val="800"/>
              </a:lnSpc>
              <a:spcBef>
                <a:spcPts val="0"/>
              </a:spcBef>
              <a:spcAft>
                <a:spcPts val="200"/>
              </a:spcAft>
              <a:buNone/>
              <a:defRPr sz="800" b="1">
                <a:solidFill>
                  <a:schemeClr val="tx1">
                    <a:lumMod val="90000"/>
                    <a:lumOff val="10000"/>
                  </a:schemeClr>
                </a:solidFill>
                <a:latin typeface="Neue Haas Grotesk Text Pro" panose="020B0504020202020204" pitchFamily="34" charset="0"/>
              </a:defRPr>
            </a:lvl1pPr>
            <a:lvl2pPr marL="457189" indent="0">
              <a:buNone/>
              <a:defRPr sz="1100"/>
            </a:lvl2pPr>
            <a:lvl3pPr marL="914378" indent="0">
              <a:buNone/>
              <a:defRPr sz="1050"/>
            </a:lvl3pPr>
            <a:lvl4pPr marL="1371566" indent="0">
              <a:buNone/>
              <a:defRPr sz="1000"/>
            </a:lvl4pPr>
            <a:lvl5pPr marL="1828754" indent="0">
              <a:buNone/>
              <a:defRPr sz="1000"/>
            </a:lvl5pPr>
          </a:lstStyle>
          <a:p>
            <a:pPr lvl="0"/>
            <a:r>
              <a:rPr lang="en-US"/>
              <a:t>Month Year (Optional)</a:t>
            </a:r>
          </a:p>
        </p:txBody>
      </p:sp>
    </p:spTree>
    <p:extLst>
      <p:ext uri="{BB962C8B-B14F-4D97-AF65-F5344CB8AC3E}">
        <p14:creationId xmlns:p14="http://schemas.microsoft.com/office/powerpoint/2010/main" val="227232015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 Product">
    <p:bg>
      <p:bgPr>
        <a:solidFill>
          <a:schemeClr val="bg1"/>
        </a:solidFill>
        <a:effectLst/>
      </p:bgPr>
    </p:bg>
    <p:spTree>
      <p:nvGrpSpPr>
        <p:cNvPr id="1" name=""/>
        <p:cNvGrpSpPr/>
        <p:nvPr/>
      </p:nvGrpSpPr>
      <p:grpSpPr>
        <a:xfrm>
          <a:off x="0" y="0"/>
          <a:ext cx="0" cy="0"/>
          <a:chOff x="0" y="0"/>
          <a:chExt cx="0" cy="0"/>
        </a:xfrm>
      </p:grpSpPr>
      <p:cxnSp>
        <p:nvCxnSpPr>
          <p:cNvPr id="18" name="Straight Connector 17">
            <a:extLst>
              <a:ext uri="{FF2B5EF4-FFF2-40B4-BE49-F238E27FC236}">
                <a16:creationId xmlns:a16="http://schemas.microsoft.com/office/drawing/2014/main" id="{79E452EB-2D08-9E42-8EDE-1936350F4F6E}"/>
              </a:ext>
            </a:extLst>
          </p:cNvPr>
          <p:cNvCxnSpPr>
            <a:cxnSpLocks/>
          </p:cNvCxnSpPr>
          <p:nvPr userDrawn="1"/>
        </p:nvCxnSpPr>
        <p:spPr>
          <a:xfrm>
            <a:off x="2500140" y="357158"/>
            <a:ext cx="0" cy="236349"/>
          </a:xfrm>
          <a:prstGeom prst="line">
            <a:avLst/>
          </a:prstGeom>
          <a:ln w="12700">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
        <p:nvSpPr>
          <p:cNvPr id="5" name="Text Placeholder 4">
            <a:extLst>
              <a:ext uri="{FF2B5EF4-FFF2-40B4-BE49-F238E27FC236}">
                <a16:creationId xmlns:a16="http://schemas.microsoft.com/office/drawing/2014/main" id="{6D811D18-2E08-9C4E-AFA7-E3914492A1FE}"/>
              </a:ext>
            </a:extLst>
          </p:cNvPr>
          <p:cNvSpPr>
            <a:spLocks noGrp="1"/>
          </p:cNvSpPr>
          <p:nvPr>
            <p:ph type="body" sz="quarter" idx="17" hasCustomPrompt="1"/>
          </p:nvPr>
        </p:nvSpPr>
        <p:spPr>
          <a:xfrm>
            <a:off x="2688652" y="381774"/>
            <a:ext cx="3759200" cy="307975"/>
          </a:xfrm>
          <a:prstGeom prst="rect">
            <a:avLst/>
          </a:prstGeom>
        </p:spPr>
        <p:txBody>
          <a:bodyPr lIns="0" tIns="0" rIns="0" bIns="0">
            <a:noAutofit/>
          </a:bodyPr>
          <a:lstStyle>
            <a:lvl1pPr marL="0" indent="0">
              <a:buNone/>
              <a:defRPr sz="1500">
                <a:solidFill>
                  <a:schemeClr val="tx1">
                    <a:lumMod val="90000"/>
                    <a:lumOff val="10000"/>
                  </a:schemeClr>
                </a:solidFill>
                <a:latin typeface="Neue Haas Grotesk Text Pro" panose="020B0504020202020204" pitchFamily="34" charset="0"/>
              </a:defRPr>
            </a:lvl1pPr>
            <a:lvl2pPr marL="457189" indent="0">
              <a:buNone/>
              <a:defRPr sz="1400">
                <a:solidFill>
                  <a:schemeClr val="bg1"/>
                </a:solidFill>
              </a:defRPr>
            </a:lvl2pPr>
            <a:lvl3pPr marL="914378" indent="0">
              <a:buNone/>
              <a:defRPr sz="1400">
                <a:solidFill>
                  <a:schemeClr val="bg1"/>
                </a:solidFill>
              </a:defRPr>
            </a:lvl3pPr>
            <a:lvl4pPr marL="1371566" indent="0">
              <a:buNone/>
              <a:defRPr sz="1400">
                <a:solidFill>
                  <a:schemeClr val="bg1"/>
                </a:solidFill>
              </a:defRPr>
            </a:lvl4pPr>
            <a:lvl5pPr marL="1828754" indent="0">
              <a:buNone/>
              <a:defRPr sz="1400">
                <a:solidFill>
                  <a:schemeClr val="bg1"/>
                </a:solidFill>
              </a:defRPr>
            </a:lvl5pPr>
          </a:lstStyle>
          <a:p>
            <a:pPr lvl="0"/>
            <a:r>
              <a:rPr lang="en-US"/>
              <a:t>Product Name (Acronym)</a:t>
            </a:r>
          </a:p>
        </p:txBody>
      </p:sp>
      <p:pic>
        <p:nvPicPr>
          <p:cNvPr id="34" name="Graphic 33">
            <a:extLst>
              <a:ext uri="{FF2B5EF4-FFF2-40B4-BE49-F238E27FC236}">
                <a16:creationId xmlns:a16="http://schemas.microsoft.com/office/drawing/2014/main" id="{7C0EAF01-C09D-0549-A52F-2ADF1AE40FB9}"/>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9025" y="363239"/>
            <a:ext cx="1832958" cy="293273"/>
          </a:xfrm>
          <a:prstGeom prst="rect">
            <a:avLst/>
          </a:prstGeom>
        </p:spPr>
      </p:pic>
      <p:sp>
        <p:nvSpPr>
          <p:cNvPr id="19" name="Picture Placeholder 9">
            <a:extLst>
              <a:ext uri="{FF2B5EF4-FFF2-40B4-BE49-F238E27FC236}">
                <a16:creationId xmlns:a16="http://schemas.microsoft.com/office/drawing/2014/main" id="{BE64A8E8-BC16-E949-AF75-407FCD7B97E9}"/>
              </a:ext>
            </a:extLst>
          </p:cNvPr>
          <p:cNvSpPr>
            <a:spLocks noGrp="1"/>
          </p:cNvSpPr>
          <p:nvPr>
            <p:ph type="pic" sz="quarter" idx="18" hasCustomPrompt="1"/>
          </p:nvPr>
        </p:nvSpPr>
        <p:spPr>
          <a:xfrm>
            <a:off x="7201859" y="290669"/>
            <a:ext cx="1700104" cy="433387"/>
          </a:xfrm>
          <a:prstGeom prst="rect">
            <a:avLst/>
          </a:prstGeom>
        </p:spPr>
        <p:txBody>
          <a:bodyPr lIns="0" tIns="0" rIns="0" bIns="0" anchor="ctr">
            <a:noAutofit/>
          </a:bodyPr>
          <a:lstStyle>
            <a:lvl1pPr marL="0" indent="0" algn="r">
              <a:buNone/>
              <a:defRPr sz="1400">
                <a:solidFill>
                  <a:schemeClr val="bg2">
                    <a:lumMod val="50000"/>
                  </a:schemeClr>
                </a:solidFill>
                <a:latin typeface="Neue Haas Grotesk Text Pro" panose="020B0504020202020204" pitchFamily="34" charset="0"/>
              </a:defRPr>
            </a:lvl1pPr>
          </a:lstStyle>
          <a:p>
            <a:r>
              <a:rPr lang="en-US"/>
              <a:t>Partner logo</a:t>
            </a:r>
          </a:p>
        </p:txBody>
      </p:sp>
      <p:sp>
        <p:nvSpPr>
          <p:cNvPr id="9" name="Title 1">
            <a:extLst>
              <a:ext uri="{FF2B5EF4-FFF2-40B4-BE49-F238E27FC236}">
                <a16:creationId xmlns:a16="http://schemas.microsoft.com/office/drawing/2014/main" id="{C99D6AFF-8DE3-D840-B3E3-FAF54C35D9CB}"/>
              </a:ext>
            </a:extLst>
          </p:cNvPr>
          <p:cNvSpPr>
            <a:spLocks noGrp="1"/>
          </p:cNvSpPr>
          <p:nvPr>
            <p:ph type="title" hasCustomPrompt="1"/>
          </p:nvPr>
        </p:nvSpPr>
        <p:spPr>
          <a:xfrm>
            <a:off x="450281" y="2604133"/>
            <a:ext cx="8193983" cy="1641796"/>
          </a:xfrm>
          <a:prstGeom prst="rect">
            <a:avLst/>
          </a:prstGeom>
        </p:spPr>
        <p:txBody>
          <a:bodyPr wrap="square" lIns="0" rIns="0" anchor="t" anchorCtr="0">
            <a:spAutoFit/>
          </a:bodyPr>
          <a:lstStyle>
            <a:lvl1pPr algn="l">
              <a:lnSpc>
                <a:spcPct val="110000"/>
              </a:lnSpc>
              <a:defRPr sz="5000" b="1" cap="none" baseline="0">
                <a:solidFill>
                  <a:schemeClr val="tx2"/>
                </a:solidFill>
                <a:latin typeface="Neue Haas Grotesk Text Pro" panose="020B0504020202020204" pitchFamily="34" charset="0"/>
              </a:defRPr>
            </a:lvl1pPr>
          </a:lstStyle>
          <a:p>
            <a:r>
              <a:rPr lang="en-US"/>
              <a:t>Click here to add presentation title</a:t>
            </a:r>
          </a:p>
        </p:txBody>
      </p:sp>
      <p:sp>
        <p:nvSpPr>
          <p:cNvPr id="8" name="Content Placeholder 3">
            <a:extLst>
              <a:ext uri="{FF2B5EF4-FFF2-40B4-BE49-F238E27FC236}">
                <a16:creationId xmlns:a16="http://schemas.microsoft.com/office/drawing/2014/main" id="{0DBD0451-4E44-227B-089E-3A05B3A7B674}"/>
              </a:ext>
            </a:extLst>
          </p:cNvPr>
          <p:cNvSpPr>
            <a:spLocks noGrp="1"/>
          </p:cNvSpPr>
          <p:nvPr>
            <p:ph sz="quarter" idx="11" hasCustomPrompt="1"/>
          </p:nvPr>
        </p:nvSpPr>
        <p:spPr>
          <a:xfrm>
            <a:off x="450850" y="4743637"/>
            <a:ext cx="4781477" cy="102592"/>
          </a:xfrm>
          <a:prstGeom prst="rect">
            <a:avLst/>
          </a:prstGeom>
        </p:spPr>
        <p:txBody>
          <a:bodyPr wrap="square" anchor="b">
            <a:spAutoFit/>
          </a:bodyPr>
          <a:lstStyle>
            <a:lvl1pPr marL="0" indent="0">
              <a:lnSpc>
                <a:spcPts val="800"/>
              </a:lnSpc>
              <a:spcBef>
                <a:spcPts val="0"/>
              </a:spcBef>
              <a:spcAft>
                <a:spcPts val="200"/>
              </a:spcAft>
              <a:buNone/>
              <a:defRPr sz="800" b="1">
                <a:solidFill>
                  <a:schemeClr val="tx1">
                    <a:lumMod val="90000"/>
                    <a:lumOff val="10000"/>
                  </a:schemeClr>
                </a:solidFill>
                <a:latin typeface="Neue Haas Grotesk Text Pro" panose="020B0504020202020204" pitchFamily="34" charset="0"/>
              </a:defRPr>
            </a:lvl1pPr>
            <a:lvl2pPr marL="457189" indent="0">
              <a:buNone/>
              <a:defRPr sz="1100"/>
            </a:lvl2pPr>
            <a:lvl3pPr marL="914378" indent="0">
              <a:buNone/>
              <a:defRPr sz="1050"/>
            </a:lvl3pPr>
            <a:lvl4pPr marL="1371566" indent="0">
              <a:buNone/>
              <a:defRPr sz="1000"/>
            </a:lvl4pPr>
            <a:lvl5pPr marL="1828754" indent="0">
              <a:buNone/>
              <a:defRPr sz="1000"/>
            </a:lvl5pPr>
          </a:lstStyle>
          <a:p>
            <a:pPr lvl="0"/>
            <a:r>
              <a:rPr lang="en-US"/>
              <a:t>Month Year (Optional)</a:t>
            </a:r>
          </a:p>
        </p:txBody>
      </p:sp>
    </p:spTree>
    <p:extLst>
      <p:ext uri="{BB962C8B-B14F-4D97-AF65-F5344CB8AC3E}">
        <p14:creationId xmlns:p14="http://schemas.microsoft.com/office/powerpoint/2010/main" val="267855073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 Product + Subtitle">
    <p:bg>
      <p:bgPr>
        <a:solidFill>
          <a:schemeClr val="bg1"/>
        </a:solidFill>
        <a:effectLst/>
      </p:bgPr>
    </p:bg>
    <p:spTree>
      <p:nvGrpSpPr>
        <p:cNvPr id="1" name=""/>
        <p:cNvGrpSpPr/>
        <p:nvPr/>
      </p:nvGrpSpPr>
      <p:grpSpPr>
        <a:xfrm>
          <a:off x="0" y="0"/>
          <a:ext cx="0" cy="0"/>
          <a:chOff x="0" y="0"/>
          <a:chExt cx="0" cy="0"/>
        </a:xfrm>
      </p:grpSpPr>
      <p:cxnSp>
        <p:nvCxnSpPr>
          <p:cNvPr id="18" name="Straight Connector 17">
            <a:extLst>
              <a:ext uri="{FF2B5EF4-FFF2-40B4-BE49-F238E27FC236}">
                <a16:creationId xmlns:a16="http://schemas.microsoft.com/office/drawing/2014/main" id="{79E452EB-2D08-9E42-8EDE-1936350F4F6E}"/>
              </a:ext>
            </a:extLst>
          </p:cNvPr>
          <p:cNvCxnSpPr>
            <a:cxnSpLocks/>
          </p:cNvCxnSpPr>
          <p:nvPr userDrawn="1"/>
        </p:nvCxnSpPr>
        <p:spPr>
          <a:xfrm>
            <a:off x="2500140" y="357158"/>
            <a:ext cx="0" cy="236349"/>
          </a:xfrm>
          <a:prstGeom prst="line">
            <a:avLst/>
          </a:prstGeom>
          <a:ln w="12700">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
        <p:nvSpPr>
          <p:cNvPr id="5" name="Text Placeholder 4">
            <a:extLst>
              <a:ext uri="{FF2B5EF4-FFF2-40B4-BE49-F238E27FC236}">
                <a16:creationId xmlns:a16="http://schemas.microsoft.com/office/drawing/2014/main" id="{6D811D18-2E08-9C4E-AFA7-E3914492A1FE}"/>
              </a:ext>
            </a:extLst>
          </p:cNvPr>
          <p:cNvSpPr>
            <a:spLocks noGrp="1"/>
          </p:cNvSpPr>
          <p:nvPr>
            <p:ph type="body" sz="quarter" idx="17" hasCustomPrompt="1"/>
          </p:nvPr>
        </p:nvSpPr>
        <p:spPr>
          <a:xfrm>
            <a:off x="2688652" y="381774"/>
            <a:ext cx="3759200" cy="307975"/>
          </a:xfrm>
          <a:prstGeom prst="rect">
            <a:avLst/>
          </a:prstGeom>
        </p:spPr>
        <p:txBody>
          <a:bodyPr lIns="0" tIns="0" rIns="0" bIns="0">
            <a:noAutofit/>
          </a:bodyPr>
          <a:lstStyle>
            <a:lvl1pPr marL="0" indent="0">
              <a:buNone/>
              <a:defRPr sz="1500">
                <a:solidFill>
                  <a:schemeClr val="tx1">
                    <a:lumMod val="90000"/>
                    <a:lumOff val="10000"/>
                  </a:schemeClr>
                </a:solidFill>
                <a:latin typeface="Neue Haas Grotesk Text Pro" panose="020B0504020202020204" pitchFamily="34" charset="0"/>
              </a:defRPr>
            </a:lvl1pPr>
            <a:lvl2pPr marL="457189" indent="0">
              <a:buNone/>
              <a:defRPr sz="1400">
                <a:solidFill>
                  <a:schemeClr val="bg1"/>
                </a:solidFill>
              </a:defRPr>
            </a:lvl2pPr>
            <a:lvl3pPr marL="914378" indent="0">
              <a:buNone/>
              <a:defRPr sz="1400">
                <a:solidFill>
                  <a:schemeClr val="bg1"/>
                </a:solidFill>
              </a:defRPr>
            </a:lvl3pPr>
            <a:lvl4pPr marL="1371566" indent="0">
              <a:buNone/>
              <a:defRPr sz="1400">
                <a:solidFill>
                  <a:schemeClr val="bg1"/>
                </a:solidFill>
              </a:defRPr>
            </a:lvl4pPr>
            <a:lvl5pPr marL="1828754" indent="0">
              <a:buNone/>
              <a:defRPr sz="1400">
                <a:solidFill>
                  <a:schemeClr val="bg1"/>
                </a:solidFill>
              </a:defRPr>
            </a:lvl5pPr>
          </a:lstStyle>
          <a:p>
            <a:pPr lvl="0"/>
            <a:r>
              <a:rPr lang="en-US"/>
              <a:t>Product Name (Acronym)</a:t>
            </a:r>
          </a:p>
        </p:txBody>
      </p:sp>
      <p:pic>
        <p:nvPicPr>
          <p:cNvPr id="34" name="Graphic 33">
            <a:extLst>
              <a:ext uri="{FF2B5EF4-FFF2-40B4-BE49-F238E27FC236}">
                <a16:creationId xmlns:a16="http://schemas.microsoft.com/office/drawing/2014/main" id="{7C0EAF01-C09D-0549-A52F-2ADF1AE40FB9}"/>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9025" y="363239"/>
            <a:ext cx="1832958" cy="293273"/>
          </a:xfrm>
          <a:prstGeom prst="rect">
            <a:avLst/>
          </a:prstGeom>
        </p:spPr>
      </p:pic>
      <p:sp>
        <p:nvSpPr>
          <p:cNvPr id="15" name="Text Placeholder 2">
            <a:extLst>
              <a:ext uri="{FF2B5EF4-FFF2-40B4-BE49-F238E27FC236}">
                <a16:creationId xmlns:a16="http://schemas.microsoft.com/office/drawing/2014/main" id="{163EE0E6-8718-804F-B35B-86BBBF2C462F}"/>
              </a:ext>
            </a:extLst>
          </p:cNvPr>
          <p:cNvSpPr>
            <a:spLocks noGrp="1"/>
          </p:cNvSpPr>
          <p:nvPr>
            <p:ph type="body" sz="quarter" idx="16" hasCustomPrompt="1"/>
          </p:nvPr>
        </p:nvSpPr>
        <p:spPr>
          <a:xfrm>
            <a:off x="450281" y="4076700"/>
            <a:ext cx="8183470" cy="268215"/>
          </a:xfrm>
          <a:prstGeom prst="rect">
            <a:avLst/>
          </a:prstGeom>
        </p:spPr>
        <p:txBody>
          <a:bodyPr wrap="square" lIns="0" tIns="0" rIns="0" bIns="0">
            <a:spAutoFit/>
          </a:bodyPr>
          <a:lstStyle>
            <a:lvl1pPr marL="0" indent="0">
              <a:lnSpc>
                <a:spcPct val="110000"/>
              </a:lnSpc>
              <a:buNone/>
              <a:defRPr sz="1700">
                <a:latin typeface="Neue Haas Grotesk Text Pro" panose="020B0504020202020204" pitchFamily="34" charset="0"/>
              </a:defRPr>
            </a:lvl1pPr>
            <a:lvl2pPr marL="457189" indent="0">
              <a:buNone/>
              <a:defRPr sz="1700"/>
            </a:lvl2pPr>
            <a:lvl3pPr marL="914378" indent="0">
              <a:buNone/>
              <a:defRPr sz="1700"/>
            </a:lvl3pPr>
            <a:lvl4pPr marL="1371566" indent="0">
              <a:buNone/>
              <a:defRPr sz="1700"/>
            </a:lvl4pPr>
            <a:lvl5pPr marL="1828754" indent="0">
              <a:buNone/>
              <a:defRPr sz="1700"/>
            </a:lvl5pPr>
          </a:lstStyle>
          <a:p>
            <a:pPr lvl="0"/>
            <a:r>
              <a:rPr lang="en-US"/>
              <a:t>Click to add presentation subtitle</a:t>
            </a:r>
          </a:p>
        </p:txBody>
      </p:sp>
      <p:sp>
        <p:nvSpPr>
          <p:cNvPr id="17" name="Picture Placeholder 9">
            <a:extLst>
              <a:ext uri="{FF2B5EF4-FFF2-40B4-BE49-F238E27FC236}">
                <a16:creationId xmlns:a16="http://schemas.microsoft.com/office/drawing/2014/main" id="{2ECD064F-57C8-3F47-AEE9-F014E2E61036}"/>
              </a:ext>
            </a:extLst>
          </p:cNvPr>
          <p:cNvSpPr>
            <a:spLocks noGrp="1"/>
          </p:cNvSpPr>
          <p:nvPr>
            <p:ph type="pic" sz="quarter" idx="18" hasCustomPrompt="1"/>
          </p:nvPr>
        </p:nvSpPr>
        <p:spPr>
          <a:xfrm>
            <a:off x="7201859" y="290669"/>
            <a:ext cx="1700104" cy="433387"/>
          </a:xfrm>
          <a:prstGeom prst="rect">
            <a:avLst/>
          </a:prstGeom>
        </p:spPr>
        <p:txBody>
          <a:bodyPr lIns="0" tIns="0" rIns="0" bIns="0" anchor="ctr">
            <a:noAutofit/>
          </a:bodyPr>
          <a:lstStyle>
            <a:lvl1pPr marL="0" indent="0" algn="r">
              <a:buNone/>
              <a:defRPr sz="1400">
                <a:solidFill>
                  <a:schemeClr val="bg2">
                    <a:lumMod val="50000"/>
                  </a:schemeClr>
                </a:solidFill>
                <a:latin typeface="Neue Haas Grotesk Text Pro" panose="020B0504020202020204" pitchFamily="34" charset="0"/>
              </a:defRPr>
            </a:lvl1pPr>
          </a:lstStyle>
          <a:p>
            <a:r>
              <a:rPr lang="en-US"/>
              <a:t>Partner logo</a:t>
            </a:r>
          </a:p>
        </p:txBody>
      </p:sp>
      <p:sp>
        <p:nvSpPr>
          <p:cNvPr id="10" name="Title 1">
            <a:extLst>
              <a:ext uri="{FF2B5EF4-FFF2-40B4-BE49-F238E27FC236}">
                <a16:creationId xmlns:a16="http://schemas.microsoft.com/office/drawing/2014/main" id="{7505F15C-3C1B-3749-AC0F-6B6C56E1EA28}"/>
              </a:ext>
            </a:extLst>
          </p:cNvPr>
          <p:cNvSpPr>
            <a:spLocks noGrp="1"/>
          </p:cNvSpPr>
          <p:nvPr>
            <p:ph type="title" hasCustomPrompt="1"/>
          </p:nvPr>
        </p:nvSpPr>
        <p:spPr>
          <a:xfrm>
            <a:off x="450281" y="2253006"/>
            <a:ext cx="8183352" cy="1641796"/>
          </a:xfrm>
          <a:prstGeom prst="rect">
            <a:avLst/>
          </a:prstGeom>
        </p:spPr>
        <p:txBody>
          <a:bodyPr wrap="square" lIns="0" rIns="0" anchor="t" anchorCtr="0">
            <a:spAutoFit/>
          </a:bodyPr>
          <a:lstStyle>
            <a:lvl1pPr algn="l">
              <a:lnSpc>
                <a:spcPct val="110000"/>
              </a:lnSpc>
              <a:defRPr sz="5000" b="1" cap="none" baseline="0">
                <a:solidFill>
                  <a:schemeClr val="tx2"/>
                </a:solidFill>
                <a:latin typeface="Neue Haas Grotesk Text Pro" panose="020B0504020202020204" pitchFamily="34" charset="0"/>
              </a:defRPr>
            </a:lvl1pPr>
          </a:lstStyle>
          <a:p>
            <a:r>
              <a:rPr lang="en-US"/>
              <a:t>Click here to add presentation title</a:t>
            </a:r>
          </a:p>
        </p:txBody>
      </p:sp>
      <p:sp>
        <p:nvSpPr>
          <p:cNvPr id="9" name="Content Placeholder 3">
            <a:extLst>
              <a:ext uri="{FF2B5EF4-FFF2-40B4-BE49-F238E27FC236}">
                <a16:creationId xmlns:a16="http://schemas.microsoft.com/office/drawing/2014/main" id="{CCEB5D28-1987-F304-A23A-2CE46A2D3941}"/>
              </a:ext>
            </a:extLst>
          </p:cNvPr>
          <p:cNvSpPr>
            <a:spLocks noGrp="1"/>
          </p:cNvSpPr>
          <p:nvPr>
            <p:ph sz="quarter" idx="11" hasCustomPrompt="1"/>
          </p:nvPr>
        </p:nvSpPr>
        <p:spPr>
          <a:xfrm>
            <a:off x="450850" y="4743637"/>
            <a:ext cx="4781477" cy="102592"/>
          </a:xfrm>
          <a:prstGeom prst="rect">
            <a:avLst/>
          </a:prstGeom>
        </p:spPr>
        <p:txBody>
          <a:bodyPr wrap="square" anchor="b">
            <a:spAutoFit/>
          </a:bodyPr>
          <a:lstStyle>
            <a:lvl1pPr marL="0" indent="0">
              <a:lnSpc>
                <a:spcPts val="800"/>
              </a:lnSpc>
              <a:spcBef>
                <a:spcPts val="0"/>
              </a:spcBef>
              <a:spcAft>
                <a:spcPts val="200"/>
              </a:spcAft>
              <a:buNone/>
              <a:defRPr sz="800" b="1">
                <a:solidFill>
                  <a:schemeClr val="tx1">
                    <a:lumMod val="90000"/>
                    <a:lumOff val="10000"/>
                  </a:schemeClr>
                </a:solidFill>
                <a:latin typeface="Neue Haas Grotesk Text Pro" panose="020B0504020202020204" pitchFamily="34" charset="0"/>
              </a:defRPr>
            </a:lvl1pPr>
            <a:lvl2pPr marL="457189" indent="0">
              <a:buNone/>
              <a:defRPr sz="1100"/>
            </a:lvl2pPr>
            <a:lvl3pPr marL="914378" indent="0">
              <a:buNone/>
              <a:defRPr sz="1050"/>
            </a:lvl3pPr>
            <a:lvl4pPr marL="1371566" indent="0">
              <a:buNone/>
              <a:defRPr sz="1000"/>
            </a:lvl4pPr>
            <a:lvl5pPr marL="1828754" indent="0">
              <a:buNone/>
              <a:defRPr sz="1000"/>
            </a:lvl5pPr>
          </a:lstStyle>
          <a:p>
            <a:pPr lvl="0"/>
            <a:r>
              <a:rPr lang="en-US"/>
              <a:t>Month Year (Optional)</a:t>
            </a:r>
          </a:p>
        </p:txBody>
      </p:sp>
    </p:spTree>
    <p:extLst>
      <p:ext uri="{BB962C8B-B14F-4D97-AF65-F5344CB8AC3E}">
        <p14:creationId xmlns:p14="http://schemas.microsoft.com/office/powerpoint/2010/main" val="108637612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NTENT + Header">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A7F7BA6-4835-5834-A377-742A62C8DB29}"/>
              </a:ext>
            </a:extLst>
          </p:cNvPr>
          <p:cNvSpPr>
            <a:spLocks noGrp="1"/>
          </p:cNvSpPr>
          <p:nvPr>
            <p:ph sz="quarter" idx="14"/>
          </p:nvPr>
        </p:nvSpPr>
        <p:spPr>
          <a:xfrm>
            <a:off x="639763" y="1557338"/>
            <a:ext cx="8128000" cy="31242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Title 1">
            <a:extLst>
              <a:ext uri="{FF2B5EF4-FFF2-40B4-BE49-F238E27FC236}">
                <a16:creationId xmlns:a16="http://schemas.microsoft.com/office/drawing/2014/main" id="{3DA80DFD-E36F-B94C-BC1A-3E7E7E5D847B}"/>
              </a:ext>
            </a:extLst>
          </p:cNvPr>
          <p:cNvSpPr>
            <a:spLocks noGrp="1"/>
          </p:cNvSpPr>
          <p:nvPr>
            <p:ph type="title" hasCustomPrompt="1"/>
          </p:nvPr>
        </p:nvSpPr>
        <p:spPr>
          <a:xfrm>
            <a:off x="640081" y="274321"/>
            <a:ext cx="8127745" cy="1050737"/>
          </a:xfrm>
          <a:prstGeom prst="rect">
            <a:avLst/>
          </a:prstGeom>
        </p:spPr>
        <p:txBody>
          <a:bodyPr wrap="square" lIns="0" rIns="0" anchor="t" anchorCtr="0">
            <a:spAutoFit/>
          </a:bodyPr>
          <a:lstStyle>
            <a:lvl1pPr marL="0" marR="0" indent="0" algn="l" defTabSz="457189" rtl="0" eaLnBrk="1" fontAlgn="auto" latinLnBrk="0" hangingPunct="1">
              <a:lnSpc>
                <a:spcPct val="110000"/>
              </a:lnSpc>
              <a:spcBef>
                <a:spcPct val="0"/>
              </a:spcBef>
              <a:spcAft>
                <a:spcPts val="0"/>
              </a:spcAft>
              <a:buClrTx/>
              <a:buSzTx/>
              <a:buFontTx/>
              <a:buNone/>
              <a:tabLst/>
              <a:defRPr lang="en-US" b="1" i="0" smtClean="0">
                <a:effectLst/>
                <a:latin typeface="Neue Haas Grotesk Text Pro" panose="020B0504020202020204" pitchFamily="34" charset="0"/>
              </a:defRPr>
            </a:lvl1pPr>
          </a:lstStyle>
          <a:p>
            <a:pPr>
              <a:lnSpc>
                <a:spcPct val="110000"/>
              </a:lnSpc>
            </a:pPr>
            <a:r>
              <a:rPr lang="en-US" sz="3200">
                <a:latin typeface="Neue Haas Grotesk Text Pro" panose="020B0504020202020204" pitchFamily="34" charset="77"/>
              </a:rPr>
              <a:t>Lorem ipsum dolor sit </a:t>
            </a:r>
            <a:r>
              <a:rPr lang="en-US" sz="3200" err="1">
                <a:latin typeface="Neue Haas Grotesk Text Pro" panose="020B0504020202020204" pitchFamily="34" charset="77"/>
              </a:rPr>
              <a:t>amet</a:t>
            </a:r>
            <a:r>
              <a:rPr lang="en-US" sz="3200">
                <a:latin typeface="Neue Haas Grotesk Text Pro" panose="020B0504020202020204" pitchFamily="34" charset="77"/>
              </a:rPr>
              <a:t>, </a:t>
            </a:r>
            <a:r>
              <a:rPr lang="en-US" sz="3200" err="1">
                <a:latin typeface="Neue Haas Grotesk Text Pro" panose="020B0504020202020204" pitchFamily="34" charset="77"/>
              </a:rPr>
              <a:t>consectetur</a:t>
            </a:r>
            <a:r>
              <a:rPr lang="en-US" sz="3200">
                <a:latin typeface="Neue Haas Grotesk Text Pro" panose="020B0504020202020204" pitchFamily="34" charset="77"/>
              </a:rPr>
              <a:t> </a:t>
            </a:r>
            <a:r>
              <a:rPr lang="en-US" sz="3200" err="1">
                <a:latin typeface="Neue Haas Grotesk Text Pro" panose="020B0504020202020204" pitchFamily="34" charset="77"/>
              </a:rPr>
              <a:t>adipiscing</a:t>
            </a:r>
            <a:r>
              <a:rPr lang="en-US" sz="3200">
                <a:latin typeface="Neue Haas Grotesk Text Pro" panose="020B0504020202020204" pitchFamily="34" charset="77"/>
              </a:rPr>
              <a:t> </a:t>
            </a:r>
            <a:r>
              <a:rPr lang="en-US" sz="3200" err="1">
                <a:latin typeface="Neue Haas Grotesk Text Pro" panose="020B0504020202020204" pitchFamily="34" charset="77"/>
              </a:rPr>
              <a:t>elit</a:t>
            </a:r>
            <a:r>
              <a:rPr lang="en-US" sz="3200">
                <a:latin typeface="Neue Haas Grotesk Text Pro" panose="020B0504020202020204" pitchFamily="34" charset="77"/>
              </a:rPr>
              <a:t>, sed do </a:t>
            </a:r>
            <a:r>
              <a:rPr lang="en-US" sz="3200" err="1">
                <a:latin typeface="Neue Haas Grotesk Text Pro" panose="020B0504020202020204" pitchFamily="34" charset="77"/>
              </a:rPr>
              <a:t>eiusmod</a:t>
            </a:r>
            <a:endParaRPr lang="en-US" sz="3200">
              <a:latin typeface="Neue Haas Grotesk Text Pro" panose="020B0504020202020204" pitchFamily="34" charset="77"/>
            </a:endParaRPr>
          </a:p>
        </p:txBody>
      </p:sp>
      <p:sp>
        <p:nvSpPr>
          <p:cNvPr id="5" name="Content Placeholder 3">
            <a:extLst>
              <a:ext uri="{FF2B5EF4-FFF2-40B4-BE49-F238E27FC236}">
                <a16:creationId xmlns:a16="http://schemas.microsoft.com/office/drawing/2014/main" id="{CE6A8F52-6A0C-CDD7-9D1F-457E06AD4D22}"/>
              </a:ext>
            </a:extLst>
          </p:cNvPr>
          <p:cNvSpPr>
            <a:spLocks noGrp="1"/>
          </p:cNvSpPr>
          <p:nvPr>
            <p:ph sz="quarter" idx="15" hasCustomPrompt="1"/>
          </p:nvPr>
        </p:nvSpPr>
        <p:spPr>
          <a:xfrm>
            <a:off x="639763" y="4898800"/>
            <a:ext cx="8058150" cy="108556"/>
          </a:xfrm>
        </p:spPr>
        <p:txBody>
          <a:bodyPr/>
          <a:lstStyle>
            <a:lvl1pPr marL="0" indent="0">
              <a:buNone/>
              <a:defRPr sz="600"/>
            </a:lvl1pPr>
            <a:lvl2pPr marL="177800" indent="0">
              <a:buNone/>
              <a:defRPr sz="600"/>
            </a:lvl2pPr>
            <a:lvl3pPr marL="347662" indent="0">
              <a:buNone/>
              <a:defRPr sz="600"/>
            </a:lvl3pPr>
            <a:lvl4pPr marL="517525" indent="0">
              <a:buNone/>
              <a:defRPr sz="600"/>
            </a:lvl4pPr>
            <a:lvl5pPr marL="519113" indent="0">
              <a:buNone/>
              <a:defRPr sz="600"/>
            </a:lvl5pPr>
          </a:lstStyle>
          <a:p>
            <a:pPr lvl="0"/>
            <a:r>
              <a:rPr lang="en-US"/>
              <a:t>Click to insert disclosure text</a:t>
            </a:r>
          </a:p>
        </p:txBody>
      </p:sp>
    </p:spTree>
    <p:extLst>
      <p:ext uri="{BB962C8B-B14F-4D97-AF65-F5344CB8AC3E}">
        <p14:creationId xmlns:p14="http://schemas.microsoft.com/office/powerpoint/2010/main" val="16940725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 slide">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3DA80DFD-E36F-B94C-BC1A-3E7E7E5D847B}"/>
              </a:ext>
            </a:extLst>
          </p:cNvPr>
          <p:cNvSpPr>
            <a:spLocks noGrp="1"/>
          </p:cNvSpPr>
          <p:nvPr>
            <p:ph type="title" hasCustomPrompt="1"/>
          </p:nvPr>
        </p:nvSpPr>
        <p:spPr>
          <a:xfrm>
            <a:off x="640081" y="274321"/>
            <a:ext cx="8127745" cy="1050737"/>
          </a:xfrm>
          <a:prstGeom prst="rect">
            <a:avLst/>
          </a:prstGeom>
        </p:spPr>
        <p:txBody>
          <a:bodyPr wrap="square" lIns="0" rIns="0" anchor="t" anchorCtr="0">
            <a:spAutoFit/>
          </a:bodyPr>
          <a:lstStyle>
            <a:lvl1pPr marL="0" marR="0" indent="0" algn="l" defTabSz="457189" rtl="0" eaLnBrk="1" fontAlgn="auto" latinLnBrk="0" hangingPunct="1">
              <a:lnSpc>
                <a:spcPct val="110000"/>
              </a:lnSpc>
              <a:spcBef>
                <a:spcPct val="0"/>
              </a:spcBef>
              <a:spcAft>
                <a:spcPts val="0"/>
              </a:spcAft>
              <a:buClrTx/>
              <a:buSzTx/>
              <a:buFontTx/>
              <a:buNone/>
              <a:tabLst/>
              <a:defRPr lang="en-US" b="1" i="0" smtClean="0">
                <a:effectLst/>
                <a:latin typeface="+mn-lt"/>
              </a:defRPr>
            </a:lvl1pPr>
          </a:lstStyle>
          <a:p>
            <a:pPr>
              <a:lnSpc>
                <a:spcPct val="110000"/>
              </a:lnSpc>
            </a:pPr>
            <a:r>
              <a:rPr lang="en-US" sz="3200">
                <a:latin typeface="Neue Haas Grotesk Text Pro" panose="020B0504020202020204" pitchFamily="34" charset="77"/>
              </a:rPr>
              <a:t>Lorem ipsum dolor sit </a:t>
            </a:r>
            <a:r>
              <a:rPr lang="en-US" sz="3200" err="1">
                <a:latin typeface="Neue Haas Grotesk Text Pro" panose="020B0504020202020204" pitchFamily="34" charset="77"/>
              </a:rPr>
              <a:t>amet</a:t>
            </a:r>
            <a:r>
              <a:rPr lang="en-US" sz="3200">
                <a:latin typeface="Neue Haas Grotesk Text Pro" panose="020B0504020202020204" pitchFamily="34" charset="77"/>
              </a:rPr>
              <a:t>, </a:t>
            </a:r>
            <a:r>
              <a:rPr lang="en-US" sz="3200" err="1">
                <a:latin typeface="Neue Haas Grotesk Text Pro" panose="020B0504020202020204" pitchFamily="34" charset="77"/>
              </a:rPr>
              <a:t>consectetur</a:t>
            </a:r>
            <a:r>
              <a:rPr lang="en-US" sz="3200">
                <a:latin typeface="Neue Haas Grotesk Text Pro" panose="020B0504020202020204" pitchFamily="34" charset="77"/>
              </a:rPr>
              <a:t> </a:t>
            </a:r>
            <a:r>
              <a:rPr lang="en-US" sz="3200" err="1">
                <a:latin typeface="Neue Haas Grotesk Text Pro" panose="020B0504020202020204" pitchFamily="34" charset="77"/>
              </a:rPr>
              <a:t>adipiscing</a:t>
            </a:r>
            <a:r>
              <a:rPr lang="en-US" sz="3200">
                <a:latin typeface="Neue Haas Grotesk Text Pro" panose="020B0504020202020204" pitchFamily="34" charset="77"/>
              </a:rPr>
              <a:t> </a:t>
            </a:r>
            <a:r>
              <a:rPr lang="en-US" sz="3200" err="1">
                <a:latin typeface="Neue Haas Grotesk Text Pro" panose="020B0504020202020204" pitchFamily="34" charset="77"/>
              </a:rPr>
              <a:t>elit</a:t>
            </a:r>
            <a:r>
              <a:rPr lang="en-US" sz="3200">
                <a:latin typeface="Neue Haas Grotesk Text Pro" panose="020B0504020202020204" pitchFamily="34" charset="77"/>
              </a:rPr>
              <a:t>, sed do </a:t>
            </a:r>
            <a:r>
              <a:rPr lang="en-US" sz="3200" err="1">
                <a:latin typeface="Neue Haas Grotesk Text Pro" panose="020B0504020202020204" pitchFamily="34" charset="77"/>
              </a:rPr>
              <a:t>eiusmod</a:t>
            </a:r>
            <a:endParaRPr lang="en-US" sz="3200">
              <a:latin typeface="Neue Haas Grotesk Text Pro" panose="020B0504020202020204" pitchFamily="34" charset="77"/>
            </a:endParaRPr>
          </a:p>
        </p:txBody>
      </p:sp>
      <p:sp>
        <p:nvSpPr>
          <p:cNvPr id="5" name="Content Placeholder 2">
            <a:extLst>
              <a:ext uri="{FF2B5EF4-FFF2-40B4-BE49-F238E27FC236}">
                <a16:creationId xmlns:a16="http://schemas.microsoft.com/office/drawing/2014/main" id="{E73F3CEC-0F91-E2D9-C447-496F77592B6B}"/>
              </a:ext>
            </a:extLst>
          </p:cNvPr>
          <p:cNvSpPr>
            <a:spLocks noGrp="1"/>
          </p:cNvSpPr>
          <p:nvPr>
            <p:ph sz="quarter" idx="14"/>
          </p:nvPr>
        </p:nvSpPr>
        <p:spPr>
          <a:xfrm>
            <a:off x="639763" y="1557338"/>
            <a:ext cx="8128000" cy="1420453"/>
          </a:xfrm>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Content Placeholder 3">
            <a:extLst>
              <a:ext uri="{FF2B5EF4-FFF2-40B4-BE49-F238E27FC236}">
                <a16:creationId xmlns:a16="http://schemas.microsoft.com/office/drawing/2014/main" id="{5DFE0DC6-BB45-8CE2-95F1-6E0CEEC88158}"/>
              </a:ext>
            </a:extLst>
          </p:cNvPr>
          <p:cNvSpPr>
            <a:spLocks noGrp="1"/>
          </p:cNvSpPr>
          <p:nvPr>
            <p:ph sz="quarter" idx="15" hasCustomPrompt="1"/>
          </p:nvPr>
        </p:nvSpPr>
        <p:spPr>
          <a:xfrm>
            <a:off x="639763" y="4898800"/>
            <a:ext cx="8058150" cy="108556"/>
          </a:xfrm>
        </p:spPr>
        <p:txBody>
          <a:bodyPr/>
          <a:lstStyle>
            <a:lvl1pPr marL="0" indent="0">
              <a:buNone/>
              <a:defRPr sz="600"/>
            </a:lvl1pPr>
            <a:lvl2pPr marL="177800" indent="0">
              <a:buNone/>
              <a:defRPr sz="600"/>
            </a:lvl2pPr>
            <a:lvl3pPr marL="347662" indent="0">
              <a:buNone/>
              <a:defRPr sz="600"/>
            </a:lvl3pPr>
            <a:lvl4pPr marL="517525" indent="0">
              <a:buNone/>
              <a:defRPr sz="600"/>
            </a:lvl4pPr>
            <a:lvl5pPr marL="519113" indent="0">
              <a:buNone/>
              <a:defRPr sz="600"/>
            </a:lvl5pPr>
          </a:lstStyle>
          <a:p>
            <a:pPr lvl="0"/>
            <a:r>
              <a:rPr lang="en-US"/>
              <a:t>Click to insert disclosure text</a:t>
            </a:r>
          </a:p>
        </p:txBody>
      </p:sp>
    </p:spTree>
    <p:extLst>
      <p:ext uri="{BB962C8B-B14F-4D97-AF65-F5344CB8AC3E}">
        <p14:creationId xmlns:p14="http://schemas.microsoft.com/office/powerpoint/2010/main" val="164152969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NTENT + Header + Subheader">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3DA80DFD-E36F-B94C-BC1A-3E7E7E5D847B}"/>
              </a:ext>
            </a:extLst>
          </p:cNvPr>
          <p:cNvSpPr>
            <a:spLocks noGrp="1"/>
          </p:cNvSpPr>
          <p:nvPr>
            <p:ph type="title" hasCustomPrompt="1"/>
          </p:nvPr>
        </p:nvSpPr>
        <p:spPr>
          <a:xfrm>
            <a:off x="640081" y="274321"/>
            <a:ext cx="8127745" cy="1050737"/>
          </a:xfrm>
          <a:prstGeom prst="rect">
            <a:avLst/>
          </a:prstGeom>
        </p:spPr>
        <p:txBody>
          <a:bodyPr wrap="square" lIns="0" rIns="0" anchor="t" anchorCtr="0">
            <a:spAutoFit/>
          </a:bodyPr>
          <a:lstStyle>
            <a:lvl1pPr marL="0" marR="0" indent="0" algn="l" defTabSz="457189" rtl="0" eaLnBrk="1" fontAlgn="auto" latinLnBrk="0" hangingPunct="1">
              <a:lnSpc>
                <a:spcPct val="110000"/>
              </a:lnSpc>
              <a:spcBef>
                <a:spcPct val="0"/>
              </a:spcBef>
              <a:spcAft>
                <a:spcPts val="0"/>
              </a:spcAft>
              <a:buClrTx/>
              <a:buSzTx/>
              <a:buFontTx/>
              <a:buNone/>
              <a:tabLst/>
              <a:defRPr lang="en-US" b="1" i="0" smtClean="0">
                <a:effectLst/>
                <a:latin typeface="Neue Haas Grotesk Text Pro" panose="020B0504020202020204" pitchFamily="34" charset="0"/>
              </a:defRPr>
            </a:lvl1pPr>
          </a:lstStyle>
          <a:p>
            <a:pPr>
              <a:lnSpc>
                <a:spcPct val="110000"/>
              </a:lnSpc>
            </a:pPr>
            <a:r>
              <a:rPr lang="en-US" sz="3200">
                <a:latin typeface="Neue Haas Grotesk Text Pro" panose="020B0504020202020204" pitchFamily="34" charset="77"/>
              </a:rPr>
              <a:t>Lorem ipsum dolor sit </a:t>
            </a:r>
            <a:r>
              <a:rPr lang="en-US" sz="3200" err="1">
                <a:latin typeface="Neue Haas Grotesk Text Pro" panose="020B0504020202020204" pitchFamily="34" charset="77"/>
              </a:rPr>
              <a:t>amet</a:t>
            </a:r>
            <a:r>
              <a:rPr lang="en-US" sz="3200">
                <a:latin typeface="Neue Haas Grotesk Text Pro" panose="020B0504020202020204" pitchFamily="34" charset="77"/>
              </a:rPr>
              <a:t>, </a:t>
            </a:r>
            <a:r>
              <a:rPr lang="en-US" sz="3200" err="1">
                <a:latin typeface="Neue Haas Grotesk Text Pro" panose="020B0504020202020204" pitchFamily="34" charset="77"/>
              </a:rPr>
              <a:t>consectetur</a:t>
            </a:r>
            <a:r>
              <a:rPr lang="en-US" sz="3200">
                <a:latin typeface="Neue Haas Grotesk Text Pro" panose="020B0504020202020204" pitchFamily="34" charset="77"/>
              </a:rPr>
              <a:t> </a:t>
            </a:r>
            <a:r>
              <a:rPr lang="en-US" sz="3200" err="1">
                <a:latin typeface="Neue Haas Grotesk Text Pro" panose="020B0504020202020204" pitchFamily="34" charset="77"/>
              </a:rPr>
              <a:t>adipiscing</a:t>
            </a:r>
            <a:r>
              <a:rPr lang="en-US" sz="3200">
                <a:latin typeface="Neue Haas Grotesk Text Pro" panose="020B0504020202020204" pitchFamily="34" charset="77"/>
              </a:rPr>
              <a:t> </a:t>
            </a:r>
            <a:r>
              <a:rPr lang="en-US" sz="3200" err="1">
                <a:latin typeface="Neue Haas Grotesk Text Pro" panose="020B0504020202020204" pitchFamily="34" charset="77"/>
              </a:rPr>
              <a:t>elit</a:t>
            </a:r>
            <a:r>
              <a:rPr lang="en-US" sz="3200">
                <a:latin typeface="Neue Haas Grotesk Text Pro" panose="020B0504020202020204" pitchFamily="34" charset="77"/>
              </a:rPr>
              <a:t>, sed do </a:t>
            </a:r>
            <a:r>
              <a:rPr lang="en-US" sz="3200" err="1">
                <a:latin typeface="Neue Haas Grotesk Text Pro" panose="020B0504020202020204" pitchFamily="34" charset="77"/>
              </a:rPr>
              <a:t>eiusmod</a:t>
            </a:r>
            <a:endParaRPr lang="en-US" sz="3200">
              <a:latin typeface="Neue Haas Grotesk Text Pro" panose="020B0504020202020204" pitchFamily="34" charset="77"/>
            </a:endParaRPr>
          </a:p>
        </p:txBody>
      </p:sp>
      <p:sp>
        <p:nvSpPr>
          <p:cNvPr id="50" name="Text Placeholder 4">
            <a:extLst>
              <a:ext uri="{FF2B5EF4-FFF2-40B4-BE49-F238E27FC236}">
                <a16:creationId xmlns:a16="http://schemas.microsoft.com/office/drawing/2014/main" id="{E2CF89C8-6968-CF4A-9F4D-A0509BA6BE7A}"/>
              </a:ext>
            </a:extLst>
          </p:cNvPr>
          <p:cNvSpPr>
            <a:spLocks noGrp="1"/>
          </p:cNvSpPr>
          <p:nvPr>
            <p:ph type="body" sz="quarter" idx="12" hasCustomPrompt="1"/>
          </p:nvPr>
        </p:nvSpPr>
        <p:spPr>
          <a:xfrm>
            <a:off x="647968" y="1514983"/>
            <a:ext cx="8119857" cy="601768"/>
          </a:xfrm>
          <a:prstGeom prst="rect">
            <a:avLst/>
          </a:prstGeom>
        </p:spPr>
        <p:txBody>
          <a:bodyPr anchor="b" anchorCtr="0">
            <a:spAutoFit/>
          </a:bodyPr>
          <a:lstStyle>
            <a:lvl1pPr marL="0" indent="0">
              <a:lnSpc>
                <a:spcPct val="120000"/>
              </a:lnSpc>
              <a:buNone/>
              <a:defRPr lang="en-US" sz="1700" b="0" i="0" smtClean="0">
                <a:solidFill>
                  <a:schemeClr val="accent1"/>
                </a:solidFill>
                <a:effectLst/>
                <a:latin typeface="Neue Haas Grotesk Text Pro" panose="020B0504020202020204" pitchFamily="34" charset="0"/>
              </a:defRPr>
            </a:lvl1pPr>
            <a:lvl2pPr marL="457189" indent="0">
              <a:buNone/>
              <a:defRPr sz="1700">
                <a:solidFill>
                  <a:schemeClr val="accent2"/>
                </a:solidFill>
              </a:defRPr>
            </a:lvl2pPr>
            <a:lvl3pPr marL="914378" indent="0">
              <a:buNone/>
              <a:defRPr sz="1700">
                <a:solidFill>
                  <a:schemeClr val="accent2"/>
                </a:solidFill>
              </a:defRPr>
            </a:lvl3pPr>
            <a:lvl4pPr marL="1371566" indent="0">
              <a:buNone/>
              <a:defRPr sz="1700">
                <a:solidFill>
                  <a:schemeClr val="accent2"/>
                </a:solidFill>
              </a:defRPr>
            </a:lvl4pPr>
            <a:lvl5pPr marL="1828754" indent="0">
              <a:buNone/>
              <a:defRPr sz="1700">
                <a:solidFill>
                  <a:schemeClr val="accent2"/>
                </a:solidFill>
              </a:defRPr>
            </a:lvl5pPr>
          </a:lstStyle>
          <a:p>
            <a:pPr lvl="0"/>
            <a:r>
              <a:rPr lang="en-US"/>
              <a:t>Lorem ipsum dolor sit amet, consectetur adipiscing elit, sed do eiusmod tempor incididunt ut labore et dolore magna aliqua.</a:t>
            </a:r>
          </a:p>
        </p:txBody>
      </p:sp>
      <p:sp>
        <p:nvSpPr>
          <p:cNvPr id="6" name="Content Placeholder 2">
            <a:extLst>
              <a:ext uri="{FF2B5EF4-FFF2-40B4-BE49-F238E27FC236}">
                <a16:creationId xmlns:a16="http://schemas.microsoft.com/office/drawing/2014/main" id="{200C238D-657E-1835-31EC-EAFF4FE6E367}"/>
              </a:ext>
            </a:extLst>
          </p:cNvPr>
          <p:cNvSpPr>
            <a:spLocks noGrp="1"/>
          </p:cNvSpPr>
          <p:nvPr>
            <p:ph sz="quarter" idx="14"/>
          </p:nvPr>
        </p:nvSpPr>
        <p:spPr>
          <a:xfrm>
            <a:off x="639763" y="2306676"/>
            <a:ext cx="8128000" cy="237486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Content Placeholder 3">
            <a:extLst>
              <a:ext uri="{FF2B5EF4-FFF2-40B4-BE49-F238E27FC236}">
                <a16:creationId xmlns:a16="http://schemas.microsoft.com/office/drawing/2014/main" id="{41C53E1D-1CBD-09FE-A9DB-728502737268}"/>
              </a:ext>
            </a:extLst>
          </p:cNvPr>
          <p:cNvSpPr>
            <a:spLocks noGrp="1"/>
          </p:cNvSpPr>
          <p:nvPr>
            <p:ph sz="quarter" idx="15" hasCustomPrompt="1"/>
          </p:nvPr>
        </p:nvSpPr>
        <p:spPr>
          <a:xfrm>
            <a:off x="639763" y="4898800"/>
            <a:ext cx="8058150" cy="108556"/>
          </a:xfrm>
        </p:spPr>
        <p:txBody>
          <a:bodyPr/>
          <a:lstStyle>
            <a:lvl1pPr marL="0" indent="0">
              <a:buNone/>
              <a:defRPr sz="600"/>
            </a:lvl1pPr>
            <a:lvl2pPr marL="177800" indent="0">
              <a:buNone/>
              <a:defRPr sz="600"/>
            </a:lvl2pPr>
            <a:lvl3pPr marL="347662" indent="0">
              <a:buNone/>
              <a:defRPr sz="600"/>
            </a:lvl3pPr>
            <a:lvl4pPr marL="517525" indent="0">
              <a:buNone/>
              <a:defRPr sz="600"/>
            </a:lvl4pPr>
            <a:lvl5pPr marL="519113" indent="0">
              <a:buNone/>
              <a:defRPr sz="600"/>
            </a:lvl5pPr>
          </a:lstStyle>
          <a:p>
            <a:pPr lvl="0"/>
            <a:r>
              <a:rPr lang="en-US"/>
              <a:t>Click to insert disclosure text</a:t>
            </a:r>
          </a:p>
        </p:txBody>
      </p:sp>
    </p:spTree>
    <p:extLst>
      <p:ext uri="{BB962C8B-B14F-4D97-AF65-F5344CB8AC3E}">
        <p14:creationId xmlns:p14="http://schemas.microsoft.com/office/powerpoint/2010/main" val="39091074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ONTENT + Header + 2 Column + Subheader">
    <p:spTree>
      <p:nvGrpSpPr>
        <p:cNvPr id="1" name=""/>
        <p:cNvGrpSpPr/>
        <p:nvPr/>
      </p:nvGrpSpPr>
      <p:grpSpPr>
        <a:xfrm>
          <a:off x="0" y="0"/>
          <a:ext cx="0" cy="0"/>
          <a:chOff x="0" y="0"/>
          <a:chExt cx="0" cy="0"/>
        </a:xfrm>
      </p:grpSpPr>
      <p:sp>
        <p:nvSpPr>
          <p:cNvPr id="8" name="Content Placeholder 2">
            <a:extLst>
              <a:ext uri="{FF2B5EF4-FFF2-40B4-BE49-F238E27FC236}">
                <a16:creationId xmlns:a16="http://schemas.microsoft.com/office/drawing/2014/main" id="{88F1C048-8A4E-7199-B087-6E3C2AC95D71}"/>
              </a:ext>
            </a:extLst>
          </p:cNvPr>
          <p:cNvSpPr>
            <a:spLocks noGrp="1"/>
          </p:cNvSpPr>
          <p:nvPr>
            <p:ph sz="quarter" idx="14"/>
          </p:nvPr>
        </p:nvSpPr>
        <p:spPr>
          <a:xfrm>
            <a:off x="639763" y="2281992"/>
            <a:ext cx="3581045" cy="227264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Title 1">
            <a:extLst>
              <a:ext uri="{FF2B5EF4-FFF2-40B4-BE49-F238E27FC236}">
                <a16:creationId xmlns:a16="http://schemas.microsoft.com/office/drawing/2014/main" id="{3DA80DFD-E36F-B94C-BC1A-3E7E7E5D847B}"/>
              </a:ext>
            </a:extLst>
          </p:cNvPr>
          <p:cNvSpPr>
            <a:spLocks noGrp="1"/>
          </p:cNvSpPr>
          <p:nvPr>
            <p:ph type="title" hasCustomPrompt="1"/>
          </p:nvPr>
        </p:nvSpPr>
        <p:spPr>
          <a:xfrm>
            <a:off x="640081" y="274321"/>
            <a:ext cx="8127745" cy="1050737"/>
          </a:xfrm>
          <a:prstGeom prst="rect">
            <a:avLst/>
          </a:prstGeom>
        </p:spPr>
        <p:txBody>
          <a:bodyPr wrap="square" lIns="0" rIns="0" anchor="t" anchorCtr="0">
            <a:spAutoFit/>
          </a:bodyPr>
          <a:lstStyle>
            <a:lvl1pPr marL="0" marR="0" indent="0" algn="l" defTabSz="457189" rtl="0" eaLnBrk="1" fontAlgn="auto" latinLnBrk="0" hangingPunct="1">
              <a:lnSpc>
                <a:spcPct val="110000"/>
              </a:lnSpc>
              <a:spcBef>
                <a:spcPct val="0"/>
              </a:spcBef>
              <a:spcAft>
                <a:spcPts val="0"/>
              </a:spcAft>
              <a:buClrTx/>
              <a:buSzTx/>
              <a:buFontTx/>
              <a:buNone/>
              <a:tabLst/>
              <a:defRPr lang="en-US" b="1" i="0" smtClean="0">
                <a:effectLst/>
                <a:latin typeface="Neue Haas Grotesk Text Pro" panose="020B0504020202020204" pitchFamily="34" charset="0"/>
              </a:defRPr>
            </a:lvl1pPr>
          </a:lstStyle>
          <a:p>
            <a:pPr>
              <a:lnSpc>
                <a:spcPct val="110000"/>
              </a:lnSpc>
            </a:pPr>
            <a:r>
              <a:rPr lang="en-US" sz="3200">
                <a:latin typeface="Neue Haas Grotesk Text Pro" panose="020B0504020202020204" pitchFamily="34" charset="77"/>
              </a:rPr>
              <a:t>Lorem ipsum dolor sit amet, consectetur adipiscing elit, sed do eiusmod</a:t>
            </a:r>
          </a:p>
        </p:txBody>
      </p:sp>
      <p:sp>
        <p:nvSpPr>
          <p:cNvPr id="50" name="Text Placeholder 4">
            <a:extLst>
              <a:ext uri="{FF2B5EF4-FFF2-40B4-BE49-F238E27FC236}">
                <a16:creationId xmlns:a16="http://schemas.microsoft.com/office/drawing/2014/main" id="{E2CF89C8-6968-CF4A-9F4D-A0509BA6BE7A}"/>
              </a:ext>
            </a:extLst>
          </p:cNvPr>
          <p:cNvSpPr>
            <a:spLocks noGrp="1"/>
          </p:cNvSpPr>
          <p:nvPr>
            <p:ph type="body" sz="quarter" idx="12" hasCustomPrompt="1"/>
          </p:nvPr>
        </p:nvSpPr>
        <p:spPr>
          <a:xfrm>
            <a:off x="640081" y="1540768"/>
            <a:ext cx="3573862" cy="601768"/>
          </a:xfrm>
          <a:prstGeom prst="rect">
            <a:avLst/>
          </a:prstGeom>
        </p:spPr>
        <p:txBody>
          <a:bodyPr anchor="b" anchorCtr="0">
            <a:spAutoFit/>
          </a:bodyPr>
          <a:lstStyle>
            <a:lvl1pPr marL="0" indent="0">
              <a:lnSpc>
                <a:spcPct val="120000"/>
              </a:lnSpc>
              <a:buNone/>
              <a:defRPr lang="en-US" sz="1700" b="0" i="0" smtClean="0">
                <a:solidFill>
                  <a:schemeClr val="accent1"/>
                </a:solidFill>
                <a:effectLst/>
                <a:latin typeface="Neue Haas Grotesk Text Pro" panose="020B0504020202020204" pitchFamily="34" charset="0"/>
              </a:defRPr>
            </a:lvl1pPr>
            <a:lvl2pPr marL="457189" indent="0">
              <a:buNone/>
              <a:defRPr sz="1700">
                <a:solidFill>
                  <a:schemeClr val="accent2"/>
                </a:solidFill>
              </a:defRPr>
            </a:lvl2pPr>
            <a:lvl3pPr marL="914378" indent="0">
              <a:buNone/>
              <a:defRPr sz="1700">
                <a:solidFill>
                  <a:schemeClr val="accent2"/>
                </a:solidFill>
              </a:defRPr>
            </a:lvl3pPr>
            <a:lvl4pPr marL="1371566" indent="0">
              <a:buNone/>
              <a:defRPr sz="1700">
                <a:solidFill>
                  <a:schemeClr val="accent2"/>
                </a:solidFill>
              </a:defRPr>
            </a:lvl4pPr>
            <a:lvl5pPr marL="1828754" indent="0">
              <a:buNone/>
              <a:defRPr sz="1700">
                <a:solidFill>
                  <a:schemeClr val="accent2"/>
                </a:solidFill>
              </a:defRPr>
            </a:lvl5pPr>
          </a:lstStyle>
          <a:p>
            <a:pPr lvl="0"/>
            <a:r>
              <a:rPr lang="en-US"/>
              <a:t>Lorem ipsum dolor sit amet, consectetur adipiscing elit</a:t>
            </a:r>
          </a:p>
        </p:txBody>
      </p:sp>
      <p:sp>
        <p:nvSpPr>
          <p:cNvPr id="25" name="Text Placeholder 4">
            <a:extLst>
              <a:ext uri="{FF2B5EF4-FFF2-40B4-BE49-F238E27FC236}">
                <a16:creationId xmlns:a16="http://schemas.microsoft.com/office/drawing/2014/main" id="{B6DB2551-7850-CB42-8AA7-102C9D1C7B0F}"/>
              </a:ext>
            </a:extLst>
          </p:cNvPr>
          <p:cNvSpPr>
            <a:spLocks noGrp="1"/>
          </p:cNvSpPr>
          <p:nvPr>
            <p:ph type="body" sz="quarter" idx="22" hasCustomPrompt="1"/>
          </p:nvPr>
        </p:nvSpPr>
        <p:spPr>
          <a:xfrm>
            <a:off x="5211763" y="1540768"/>
            <a:ext cx="3573862" cy="601768"/>
          </a:xfrm>
          <a:prstGeom prst="rect">
            <a:avLst/>
          </a:prstGeom>
        </p:spPr>
        <p:txBody>
          <a:bodyPr anchor="b" anchorCtr="0">
            <a:spAutoFit/>
          </a:bodyPr>
          <a:lstStyle>
            <a:lvl1pPr marL="0" indent="0">
              <a:lnSpc>
                <a:spcPct val="120000"/>
              </a:lnSpc>
              <a:buNone/>
              <a:defRPr lang="en-US" sz="1700" b="0" i="0" smtClean="0">
                <a:solidFill>
                  <a:schemeClr val="accent1"/>
                </a:solidFill>
                <a:effectLst/>
                <a:latin typeface="Neue Haas Grotesk Text Pro" panose="020B0504020202020204" pitchFamily="34" charset="0"/>
              </a:defRPr>
            </a:lvl1pPr>
            <a:lvl2pPr marL="457189" indent="0">
              <a:buNone/>
              <a:defRPr sz="1700">
                <a:solidFill>
                  <a:schemeClr val="accent2"/>
                </a:solidFill>
              </a:defRPr>
            </a:lvl2pPr>
            <a:lvl3pPr marL="914378" indent="0">
              <a:buNone/>
              <a:defRPr sz="1700">
                <a:solidFill>
                  <a:schemeClr val="accent2"/>
                </a:solidFill>
              </a:defRPr>
            </a:lvl3pPr>
            <a:lvl4pPr marL="1371566" indent="0">
              <a:buNone/>
              <a:defRPr sz="1700">
                <a:solidFill>
                  <a:schemeClr val="accent2"/>
                </a:solidFill>
              </a:defRPr>
            </a:lvl4pPr>
            <a:lvl5pPr marL="1828754" indent="0">
              <a:buNone/>
              <a:defRPr sz="1700">
                <a:solidFill>
                  <a:schemeClr val="accent2"/>
                </a:solidFill>
              </a:defRPr>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endParaRPr lang="en-US"/>
          </a:p>
        </p:txBody>
      </p:sp>
      <p:sp>
        <p:nvSpPr>
          <p:cNvPr id="9" name="Content Placeholder 2">
            <a:extLst>
              <a:ext uri="{FF2B5EF4-FFF2-40B4-BE49-F238E27FC236}">
                <a16:creationId xmlns:a16="http://schemas.microsoft.com/office/drawing/2014/main" id="{4FDFACAD-9C5C-9F7E-53E8-B398BBF6AC26}"/>
              </a:ext>
            </a:extLst>
          </p:cNvPr>
          <p:cNvSpPr>
            <a:spLocks noGrp="1"/>
          </p:cNvSpPr>
          <p:nvPr>
            <p:ph sz="quarter" idx="23"/>
          </p:nvPr>
        </p:nvSpPr>
        <p:spPr>
          <a:xfrm>
            <a:off x="5211763" y="2281992"/>
            <a:ext cx="3581045" cy="227264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3">
            <a:extLst>
              <a:ext uri="{FF2B5EF4-FFF2-40B4-BE49-F238E27FC236}">
                <a16:creationId xmlns:a16="http://schemas.microsoft.com/office/drawing/2014/main" id="{898A6D6D-0C64-F05E-3C8D-9491CE08280A}"/>
              </a:ext>
            </a:extLst>
          </p:cNvPr>
          <p:cNvSpPr>
            <a:spLocks noGrp="1"/>
          </p:cNvSpPr>
          <p:nvPr>
            <p:ph sz="quarter" idx="15" hasCustomPrompt="1"/>
          </p:nvPr>
        </p:nvSpPr>
        <p:spPr>
          <a:xfrm>
            <a:off x="639763" y="4898800"/>
            <a:ext cx="8058150" cy="108556"/>
          </a:xfrm>
        </p:spPr>
        <p:txBody>
          <a:bodyPr/>
          <a:lstStyle>
            <a:lvl1pPr marL="0" indent="0">
              <a:buNone/>
              <a:defRPr sz="600"/>
            </a:lvl1pPr>
            <a:lvl2pPr marL="177800" indent="0">
              <a:buNone/>
              <a:defRPr sz="600"/>
            </a:lvl2pPr>
            <a:lvl3pPr marL="347662" indent="0">
              <a:buNone/>
              <a:defRPr sz="600"/>
            </a:lvl3pPr>
            <a:lvl4pPr marL="517525" indent="0">
              <a:buNone/>
              <a:defRPr sz="600"/>
            </a:lvl4pPr>
            <a:lvl5pPr marL="519113" indent="0">
              <a:buNone/>
              <a:defRPr sz="600"/>
            </a:lvl5pPr>
          </a:lstStyle>
          <a:p>
            <a:pPr lvl="0"/>
            <a:r>
              <a:rPr lang="en-US"/>
              <a:t>Click to insert disclosure text</a:t>
            </a:r>
          </a:p>
        </p:txBody>
      </p:sp>
    </p:spTree>
    <p:extLst>
      <p:ext uri="{BB962C8B-B14F-4D97-AF65-F5344CB8AC3E}">
        <p14:creationId xmlns:p14="http://schemas.microsoft.com/office/powerpoint/2010/main" val="316430859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ONTENT + Header + Subheader + Image (V)">
    <p:spTree>
      <p:nvGrpSpPr>
        <p:cNvPr id="1" name=""/>
        <p:cNvGrpSpPr/>
        <p:nvPr/>
      </p:nvGrpSpPr>
      <p:grpSpPr>
        <a:xfrm>
          <a:off x="0" y="0"/>
          <a:ext cx="0" cy="0"/>
          <a:chOff x="0" y="0"/>
          <a:chExt cx="0" cy="0"/>
        </a:xfrm>
      </p:grpSpPr>
      <p:sp>
        <p:nvSpPr>
          <p:cNvPr id="23" name="Picture Placeholder 2">
            <a:extLst>
              <a:ext uri="{FF2B5EF4-FFF2-40B4-BE49-F238E27FC236}">
                <a16:creationId xmlns:a16="http://schemas.microsoft.com/office/drawing/2014/main" id="{D9C3896E-A4C9-D247-B691-C14EDDAD9EBA}"/>
              </a:ext>
            </a:extLst>
          </p:cNvPr>
          <p:cNvSpPr>
            <a:spLocks noGrp="1"/>
          </p:cNvSpPr>
          <p:nvPr>
            <p:ph type="pic" idx="16" hasCustomPrompt="1"/>
          </p:nvPr>
        </p:nvSpPr>
        <p:spPr>
          <a:xfrm>
            <a:off x="5036859" y="-3"/>
            <a:ext cx="4097438" cy="5143499"/>
          </a:xfrm>
          <a:prstGeom prst="rect">
            <a:avLst/>
          </a:prstGeom>
          <a:solidFill>
            <a:schemeClr val="bg2"/>
          </a:solidFill>
        </p:spPr>
        <p:txBody>
          <a:bodyPr anchor="ctr">
            <a:noAutofit/>
          </a:bodyPr>
          <a:lstStyle>
            <a:lvl1pPr marL="0" indent="0" algn="ctr">
              <a:buNone/>
              <a:defRPr sz="1400">
                <a:solidFill>
                  <a:schemeClr val="bg2">
                    <a:lumMod val="50000"/>
                  </a:schemeClr>
                </a:solidFill>
                <a:latin typeface="Neue Haas Grotesk Text Pro" panose="020B0504020202020204" pitchFamily="34" charset="0"/>
              </a:defRPr>
            </a:lvl1pPr>
            <a:lvl2pPr marL="457189" indent="0">
              <a:buNone/>
              <a:defRPr sz="2800"/>
            </a:lvl2pPr>
            <a:lvl3pPr marL="914378" indent="0">
              <a:buNone/>
              <a:defRPr sz="2400"/>
            </a:lvl3pPr>
            <a:lvl4pPr marL="1371566" indent="0">
              <a:buNone/>
              <a:defRPr sz="2000"/>
            </a:lvl4pPr>
            <a:lvl5pPr marL="1828754" indent="0">
              <a:buNone/>
              <a:defRPr sz="2000"/>
            </a:lvl5pPr>
            <a:lvl6pPr marL="2285943" indent="0">
              <a:buNone/>
              <a:defRPr sz="2000"/>
            </a:lvl6pPr>
            <a:lvl7pPr marL="2743132" indent="0">
              <a:buNone/>
              <a:defRPr sz="2000"/>
            </a:lvl7pPr>
            <a:lvl8pPr marL="3200320" indent="0">
              <a:buNone/>
              <a:defRPr sz="2000"/>
            </a:lvl8pPr>
            <a:lvl9pPr marL="3657509" indent="0">
              <a:buNone/>
              <a:defRPr sz="2000"/>
            </a:lvl9pPr>
          </a:lstStyle>
          <a:p>
            <a:r>
              <a:rPr lang="en-US"/>
              <a:t>Insert picture</a:t>
            </a:r>
          </a:p>
        </p:txBody>
      </p:sp>
      <p:sp>
        <p:nvSpPr>
          <p:cNvPr id="15" name="Title 1">
            <a:extLst>
              <a:ext uri="{FF2B5EF4-FFF2-40B4-BE49-F238E27FC236}">
                <a16:creationId xmlns:a16="http://schemas.microsoft.com/office/drawing/2014/main" id="{3DA80DFD-E36F-B94C-BC1A-3E7E7E5D847B}"/>
              </a:ext>
            </a:extLst>
          </p:cNvPr>
          <p:cNvSpPr>
            <a:spLocks noGrp="1"/>
          </p:cNvSpPr>
          <p:nvPr>
            <p:ph type="title" hasCustomPrompt="1"/>
          </p:nvPr>
        </p:nvSpPr>
        <p:spPr>
          <a:xfrm>
            <a:off x="640081" y="274320"/>
            <a:ext cx="3935739" cy="1050737"/>
          </a:xfrm>
          <a:prstGeom prst="rect">
            <a:avLst/>
          </a:prstGeom>
        </p:spPr>
        <p:txBody>
          <a:bodyPr wrap="square" lIns="0" rIns="0" anchor="t" anchorCtr="0">
            <a:spAutoFit/>
          </a:bodyPr>
          <a:lstStyle>
            <a:lvl1pPr marL="0" marR="0" indent="0" algn="l" defTabSz="457189" rtl="0" eaLnBrk="1" fontAlgn="auto" latinLnBrk="0" hangingPunct="1">
              <a:lnSpc>
                <a:spcPct val="110000"/>
              </a:lnSpc>
              <a:spcBef>
                <a:spcPct val="0"/>
              </a:spcBef>
              <a:spcAft>
                <a:spcPts val="0"/>
              </a:spcAft>
              <a:buClrTx/>
              <a:buSzTx/>
              <a:buFontTx/>
              <a:buNone/>
              <a:tabLst/>
              <a:defRPr lang="en-US" b="1" i="0" smtClean="0">
                <a:effectLst/>
                <a:latin typeface="Neue Haas Grotesk Text Pro" panose="020B0504020202020204" pitchFamily="34" charset="0"/>
              </a:defRPr>
            </a:lvl1pPr>
          </a:lstStyle>
          <a:p>
            <a:pPr>
              <a:lnSpc>
                <a:spcPct val="110000"/>
              </a:lnSpc>
            </a:pPr>
            <a:r>
              <a:rPr lang="en-US" sz="3200">
                <a:latin typeface="Neue Haas Grotesk Text Pro" panose="020B0504020202020204" pitchFamily="34" charset="77"/>
              </a:rPr>
              <a:t>Lorem ipsum dolor sit amet sed do</a:t>
            </a:r>
          </a:p>
        </p:txBody>
      </p:sp>
      <p:sp>
        <p:nvSpPr>
          <p:cNvPr id="22" name="Text Placeholder 4">
            <a:extLst>
              <a:ext uri="{FF2B5EF4-FFF2-40B4-BE49-F238E27FC236}">
                <a16:creationId xmlns:a16="http://schemas.microsoft.com/office/drawing/2014/main" id="{1593AD38-AA1C-9745-9711-2C713309E544}"/>
              </a:ext>
            </a:extLst>
          </p:cNvPr>
          <p:cNvSpPr>
            <a:spLocks noGrp="1"/>
          </p:cNvSpPr>
          <p:nvPr>
            <p:ph type="body" sz="quarter" idx="12" hasCustomPrompt="1"/>
          </p:nvPr>
        </p:nvSpPr>
        <p:spPr>
          <a:xfrm>
            <a:off x="647969" y="1514983"/>
            <a:ext cx="3931920" cy="601768"/>
          </a:xfrm>
          <a:prstGeom prst="rect">
            <a:avLst/>
          </a:prstGeom>
        </p:spPr>
        <p:txBody>
          <a:bodyPr wrap="square" anchor="b" anchorCtr="0">
            <a:spAutoFit/>
          </a:bodyPr>
          <a:lstStyle>
            <a:lvl1pPr marL="0" indent="0">
              <a:lnSpc>
                <a:spcPct val="120000"/>
              </a:lnSpc>
              <a:buNone/>
              <a:defRPr lang="en-US" sz="1700" b="0" i="0" smtClean="0">
                <a:solidFill>
                  <a:schemeClr val="accent1"/>
                </a:solidFill>
                <a:effectLst/>
                <a:latin typeface="Neue Haas Grotesk Text Pro" panose="020B0504020202020204" pitchFamily="34" charset="0"/>
              </a:defRPr>
            </a:lvl1pPr>
            <a:lvl2pPr marL="457189" indent="0">
              <a:buNone/>
              <a:defRPr sz="1700">
                <a:solidFill>
                  <a:schemeClr val="accent2"/>
                </a:solidFill>
              </a:defRPr>
            </a:lvl2pPr>
            <a:lvl3pPr marL="914378" indent="0">
              <a:buNone/>
              <a:defRPr sz="1700">
                <a:solidFill>
                  <a:schemeClr val="accent2"/>
                </a:solidFill>
              </a:defRPr>
            </a:lvl3pPr>
            <a:lvl4pPr marL="1371566" indent="0">
              <a:buNone/>
              <a:defRPr sz="1700">
                <a:solidFill>
                  <a:schemeClr val="accent2"/>
                </a:solidFill>
              </a:defRPr>
            </a:lvl4pPr>
            <a:lvl5pPr marL="1828754" indent="0">
              <a:buNone/>
              <a:defRPr sz="1700">
                <a:solidFill>
                  <a:schemeClr val="accent2"/>
                </a:solidFill>
              </a:defRPr>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a:t>
            </a:r>
          </a:p>
        </p:txBody>
      </p:sp>
      <p:sp>
        <p:nvSpPr>
          <p:cNvPr id="7" name="Content Placeholder 2">
            <a:extLst>
              <a:ext uri="{FF2B5EF4-FFF2-40B4-BE49-F238E27FC236}">
                <a16:creationId xmlns:a16="http://schemas.microsoft.com/office/drawing/2014/main" id="{A977620A-0734-A034-8F2A-2D7550B4EFE0}"/>
              </a:ext>
            </a:extLst>
          </p:cNvPr>
          <p:cNvSpPr>
            <a:spLocks noGrp="1"/>
          </p:cNvSpPr>
          <p:nvPr>
            <p:ph sz="quarter" idx="14"/>
          </p:nvPr>
        </p:nvSpPr>
        <p:spPr>
          <a:xfrm>
            <a:off x="639763" y="2306676"/>
            <a:ext cx="3939807" cy="2374861"/>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3">
            <a:extLst>
              <a:ext uri="{FF2B5EF4-FFF2-40B4-BE49-F238E27FC236}">
                <a16:creationId xmlns:a16="http://schemas.microsoft.com/office/drawing/2014/main" id="{5D543723-1849-7980-BA38-71C061C0AA8F}"/>
              </a:ext>
            </a:extLst>
          </p:cNvPr>
          <p:cNvSpPr>
            <a:spLocks noGrp="1"/>
          </p:cNvSpPr>
          <p:nvPr>
            <p:ph sz="quarter" idx="15" hasCustomPrompt="1"/>
          </p:nvPr>
        </p:nvSpPr>
        <p:spPr>
          <a:xfrm>
            <a:off x="639763" y="4898800"/>
            <a:ext cx="3939807" cy="108556"/>
          </a:xfrm>
        </p:spPr>
        <p:txBody>
          <a:bodyPr/>
          <a:lstStyle>
            <a:lvl1pPr marL="0" indent="0">
              <a:buNone/>
              <a:defRPr sz="600"/>
            </a:lvl1pPr>
            <a:lvl2pPr marL="177800" indent="0">
              <a:buNone/>
              <a:defRPr sz="600"/>
            </a:lvl2pPr>
            <a:lvl3pPr marL="347662" indent="0">
              <a:buNone/>
              <a:defRPr sz="600"/>
            </a:lvl3pPr>
            <a:lvl4pPr marL="517525" indent="0">
              <a:buNone/>
              <a:defRPr sz="600"/>
            </a:lvl4pPr>
            <a:lvl5pPr marL="519113" indent="0">
              <a:buNone/>
              <a:defRPr sz="600"/>
            </a:lvl5pPr>
          </a:lstStyle>
          <a:p>
            <a:pPr lvl="0"/>
            <a:r>
              <a:rPr lang="en-US"/>
              <a:t>Click to insert disclosure text</a:t>
            </a:r>
          </a:p>
        </p:txBody>
      </p:sp>
    </p:spTree>
    <p:extLst>
      <p:ext uri="{BB962C8B-B14F-4D97-AF65-F5344CB8AC3E}">
        <p14:creationId xmlns:p14="http://schemas.microsoft.com/office/powerpoint/2010/main" val="261447734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ONTENT + Header + Subheader + Image (H)">
    <p:spTree>
      <p:nvGrpSpPr>
        <p:cNvPr id="1" name=""/>
        <p:cNvGrpSpPr/>
        <p:nvPr/>
      </p:nvGrpSpPr>
      <p:grpSpPr>
        <a:xfrm>
          <a:off x="0" y="0"/>
          <a:ext cx="0" cy="0"/>
          <a:chOff x="0" y="0"/>
          <a:chExt cx="0" cy="0"/>
        </a:xfrm>
      </p:grpSpPr>
      <p:sp>
        <p:nvSpPr>
          <p:cNvPr id="23" name="Picture Placeholder 2">
            <a:extLst>
              <a:ext uri="{FF2B5EF4-FFF2-40B4-BE49-F238E27FC236}">
                <a16:creationId xmlns:a16="http://schemas.microsoft.com/office/drawing/2014/main" id="{D9C3896E-A4C9-D247-B691-C14EDDAD9EBA}"/>
              </a:ext>
            </a:extLst>
          </p:cNvPr>
          <p:cNvSpPr>
            <a:spLocks noGrp="1"/>
          </p:cNvSpPr>
          <p:nvPr>
            <p:ph type="pic" idx="16" hasCustomPrompt="1"/>
          </p:nvPr>
        </p:nvSpPr>
        <p:spPr>
          <a:xfrm>
            <a:off x="0" y="2403808"/>
            <a:ext cx="9134296" cy="2739689"/>
          </a:xfrm>
          <a:prstGeom prst="rect">
            <a:avLst/>
          </a:prstGeom>
          <a:solidFill>
            <a:schemeClr val="bg2"/>
          </a:solidFill>
        </p:spPr>
        <p:txBody>
          <a:bodyPr anchor="ctr">
            <a:noAutofit/>
          </a:bodyPr>
          <a:lstStyle>
            <a:lvl1pPr marL="0" indent="0" algn="ctr">
              <a:buNone/>
              <a:defRPr sz="1400">
                <a:solidFill>
                  <a:schemeClr val="bg2">
                    <a:lumMod val="50000"/>
                  </a:schemeClr>
                </a:solidFill>
                <a:latin typeface="Neue Haas Grotesk Text Pro" panose="020B0504020202020204" pitchFamily="34" charset="0"/>
              </a:defRPr>
            </a:lvl1pPr>
            <a:lvl2pPr marL="457189" indent="0">
              <a:buNone/>
              <a:defRPr sz="2800"/>
            </a:lvl2pPr>
            <a:lvl3pPr marL="914378" indent="0">
              <a:buNone/>
              <a:defRPr sz="2400"/>
            </a:lvl3pPr>
            <a:lvl4pPr marL="1371566" indent="0">
              <a:buNone/>
              <a:defRPr sz="2000"/>
            </a:lvl4pPr>
            <a:lvl5pPr marL="1828754" indent="0">
              <a:buNone/>
              <a:defRPr sz="2000"/>
            </a:lvl5pPr>
            <a:lvl6pPr marL="2285943" indent="0">
              <a:buNone/>
              <a:defRPr sz="2000"/>
            </a:lvl6pPr>
            <a:lvl7pPr marL="2743132" indent="0">
              <a:buNone/>
              <a:defRPr sz="2000"/>
            </a:lvl7pPr>
            <a:lvl8pPr marL="3200320" indent="0">
              <a:buNone/>
              <a:defRPr sz="2000"/>
            </a:lvl8pPr>
            <a:lvl9pPr marL="3657509" indent="0">
              <a:buNone/>
              <a:defRPr sz="2000"/>
            </a:lvl9pPr>
          </a:lstStyle>
          <a:p>
            <a:r>
              <a:rPr lang="en-US"/>
              <a:t>Insert picture</a:t>
            </a:r>
          </a:p>
        </p:txBody>
      </p:sp>
      <p:sp>
        <p:nvSpPr>
          <p:cNvPr id="15" name="Title 1">
            <a:extLst>
              <a:ext uri="{FF2B5EF4-FFF2-40B4-BE49-F238E27FC236}">
                <a16:creationId xmlns:a16="http://schemas.microsoft.com/office/drawing/2014/main" id="{3DA80DFD-E36F-B94C-BC1A-3E7E7E5D847B}"/>
              </a:ext>
            </a:extLst>
          </p:cNvPr>
          <p:cNvSpPr>
            <a:spLocks noGrp="1"/>
          </p:cNvSpPr>
          <p:nvPr>
            <p:ph type="title" hasCustomPrompt="1"/>
          </p:nvPr>
        </p:nvSpPr>
        <p:spPr>
          <a:xfrm>
            <a:off x="640081" y="274320"/>
            <a:ext cx="2921826" cy="1592424"/>
          </a:xfrm>
          <a:prstGeom prst="rect">
            <a:avLst/>
          </a:prstGeom>
        </p:spPr>
        <p:txBody>
          <a:bodyPr wrap="square" lIns="0" rIns="0" anchor="t" anchorCtr="0">
            <a:spAutoFit/>
          </a:bodyPr>
          <a:lstStyle>
            <a:lvl1pPr marL="0" marR="0" indent="0" algn="l" defTabSz="457189" rtl="0" eaLnBrk="1" fontAlgn="auto" latinLnBrk="0" hangingPunct="1">
              <a:lnSpc>
                <a:spcPct val="110000"/>
              </a:lnSpc>
              <a:spcBef>
                <a:spcPct val="0"/>
              </a:spcBef>
              <a:spcAft>
                <a:spcPts val="0"/>
              </a:spcAft>
              <a:buClrTx/>
              <a:buSzTx/>
              <a:buFontTx/>
              <a:buNone/>
              <a:tabLst/>
              <a:defRPr lang="en-US" b="1" i="0" smtClean="0">
                <a:effectLst/>
                <a:latin typeface="Neue Haas Grotesk Text Pro" panose="020B0504020202020204" pitchFamily="34" charset="0"/>
              </a:defRPr>
            </a:lvl1pPr>
          </a:lstStyle>
          <a:p>
            <a:pPr>
              <a:lnSpc>
                <a:spcPct val="110000"/>
              </a:lnSpc>
            </a:pPr>
            <a:r>
              <a:rPr lang="en-US" sz="3200">
                <a:latin typeface="Neue Haas Grotesk Text Pro" panose="020B0504020202020204" pitchFamily="34" charset="77"/>
              </a:rPr>
              <a:t>Lorem ipsum dolor sit amet, consectetur</a:t>
            </a:r>
          </a:p>
        </p:txBody>
      </p:sp>
      <p:sp>
        <p:nvSpPr>
          <p:cNvPr id="22" name="Text Placeholder 6">
            <a:extLst>
              <a:ext uri="{FF2B5EF4-FFF2-40B4-BE49-F238E27FC236}">
                <a16:creationId xmlns:a16="http://schemas.microsoft.com/office/drawing/2014/main" id="{0A6EDAA6-07D9-0E40-8682-39E1BF118BB0}"/>
              </a:ext>
            </a:extLst>
          </p:cNvPr>
          <p:cNvSpPr>
            <a:spLocks noGrp="1"/>
          </p:cNvSpPr>
          <p:nvPr>
            <p:ph type="body" sz="quarter" idx="13" hasCustomPrompt="1"/>
          </p:nvPr>
        </p:nvSpPr>
        <p:spPr>
          <a:xfrm>
            <a:off x="4009888" y="970848"/>
            <a:ext cx="4802097" cy="1173847"/>
          </a:xfrm>
          <a:prstGeom prst="rect">
            <a:avLst/>
          </a:prstGeom>
        </p:spPr>
        <p:txBody>
          <a:bodyPr>
            <a:spAutoFit/>
          </a:bodyPr>
          <a:lstStyle>
            <a:lvl1pPr marL="174625" indent="-174625">
              <a:buFont typeface="Wingdings" pitchFamily="2" charset="2"/>
              <a:buChar char="§"/>
              <a:tabLst/>
              <a:defRPr sz="1500">
                <a:latin typeface="Neue Haas Grotesk Text Pro" panose="020B0504020202020204" pitchFamily="34" charset="0"/>
              </a:defRPr>
            </a:lvl1pPr>
            <a:lvl2pPr marL="342900" indent="-168275">
              <a:tabLst/>
              <a:defRPr sz="1300">
                <a:latin typeface="Neue Haas Grotesk Text Pro" panose="020B0504020202020204" pitchFamily="34" charset="0"/>
              </a:defRPr>
            </a:lvl2pPr>
            <a:lvl3pPr marL="519113" indent="-176213">
              <a:tabLst/>
              <a:defRPr sz="1100">
                <a:latin typeface="Neue Haas Grotesk Text Pro" panose="020B0504020202020204" pitchFamily="34" charset="0"/>
              </a:defRPr>
            </a:lvl3pPr>
            <a:lvl4pPr marL="687388" indent="-168275">
              <a:tabLst/>
              <a:defRPr sz="900">
                <a:latin typeface="Neue Haas Grotesk Text Pro" panose="020B0504020202020204" pitchFamily="34" charset="0"/>
              </a:defRPr>
            </a:lvl4pPr>
          </a:lstStyle>
          <a:p>
            <a:pPr lvl="0"/>
            <a:r>
              <a:rPr lang="en-US"/>
              <a:t>First level</a:t>
            </a:r>
          </a:p>
          <a:p>
            <a:pPr lvl="1"/>
            <a:r>
              <a:rPr lang="en-US"/>
              <a:t>Second level</a:t>
            </a:r>
          </a:p>
          <a:p>
            <a:pPr lvl="2"/>
            <a:r>
              <a:rPr lang="en-US"/>
              <a:t>Third level</a:t>
            </a:r>
          </a:p>
          <a:p>
            <a:pPr lvl="3"/>
            <a:r>
              <a:rPr lang="en-US"/>
              <a:t>Fourth level</a:t>
            </a:r>
          </a:p>
        </p:txBody>
      </p:sp>
      <p:sp>
        <p:nvSpPr>
          <p:cNvPr id="24" name="Text Placeholder 4">
            <a:extLst>
              <a:ext uri="{FF2B5EF4-FFF2-40B4-BE49-F238E27FC236}">
                <a16:creationId xmlns:a16="http://schemas.microsoft.com/office/drawing/2014/main" id="{06E7EA12-088F-8D43-99FF-C55B7B6DF985}"/>
              </a:ext>
            </a:extLst>
          </p:cNvPr>
          <p:cNvSpPr>
            <a:spLocks noGrp="1"/>
          </p:cNvSpPr>
          <p:nvPr>
            <p:ph type="body" sz="quarter" idx="12" hasCustomPrompt="1"/>
          </p:nvPr>
        </p:nvSpPr>
        <p:spPr>
          <a:xfrm>
            <a:off x="4009888" y="271423"/>
            <a:ext cx="4802097" cy="601768"/>
          </a:xfrm>
          <a:prstGeom prst="rect">
            <a:avLst/>
          </a:prstGeom>
        </p:spPr>
        <p:txBody>
          <a:bodyPr wrap="square" anchor="b" anchorCtr="0">
            <a:spAutoFit/>
          </a:bodyPr>
          <a:lstStyle>
            <a:lvl1pPr marL="0" indent="0">
              <a:lnSpc>
                <a:spcPct val="120000"/>
              </a:lnSpc>
              <a:buNone/>
              <a:defRPr lang="en-US" sz="1700" b="0" i="0" smtClean="0">
                <a:solidFill>
                  <a:schemeClr val="accent1"/>
                </a:solidFill>
                <a:effectLst/>
                <a:latin typeface="Neue Haas Grotesk Text Pro" panose="020B0504020202020204" pitchFamily="34" charset="0"/>
              </a:defRPr>
            </a:lvl1pPr>
            <a:lvl2pPr marL="457189" indent="0">
              <a:buNone/>
              <a:defRPr sz="1700">
                <a:solidFill>
                  <a:schemeClr val="accent2"/>
                </a:solidFill>
              </a:defRPr>
            </a:lvl2pPr>
            <a:lvl3pPr marL="914378" indent="0">
              <a:buNone/>
              <a:defRPr sz="1700">
                <a:solidFill>
                  <a:schemeClr val="accent2"/>
                </a:solidFill>
              </a:defRPr>
            </a:lvl3pPr>
            <a:lvl4pPr marL="1371566" indent="0">
              <a:buNone/>
              <a:defRPr sz="1700">
                <a:solidFill>
                  <a:schemeClr val="accent2"/>
                </a:solidFill>
              </a:defRPr>
            </a:lvl4pPr>
            <a:lvl5pPr marL="1828754" indent="0">
              <a:buNone/>
              <a:defRPr sz="1700">
                <a:solidFill>
                  <a:schemeClr val="accent2"/>
                </a:solidFill>
              </a:defRPr>
            </a:lvl5pPr>
          </a:lstStyle>
          <a:p>
            <a:pPr lvl="0"/>
            <a:r>
              <a:rPr lang="en-US"/>
              <a:t>Lorem ipsum dolor sit amet, consectetur adipiscing elit, sed do</a:t>
            </a:r>
          </a:p>
        </p:txBody>
      </p:sp>
    </p:spTree>
    <p:extLst>
      <p:ext uri="{BB962C8B-B14F-4D97-AF65-F5344CB8AC3E}">
        <p14:creationId xmlns:p14="http://schemas.microsoft.com/office/powerpoint/2010/main" val="368920109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ONTENT + Header + Numbered Sections">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3DA80DFD-E36F-B94C-BC1A-3E7E7E5D847B}"/>
              </a:ext>
            </a:extLst>
          </p:cNvPr>
          <p:cNvSpPr>
            <a:spLocks noGrp="1"/>
          </p:cNvSpPr>
          <p:nvPr>
            <p:ph type="title" hasCustomPrompt="1"/>
          </p:nvPr>
        </p:nvSpPr>
        <p:spPr>
          <a:xfrm>
            <a:off x="640081" y="274321"/>
            <a:ext cx="8127745" cy="1050737"/>
          </a:xfrm>
          <a:prstGeom prst="rect">
            <a:avLst/>
          </a:prstGeom>
        </p:spPr>
        <p:txBody>
          <a:bodyPr wrap="square" lIns="0" rIns="0" anchor="t" anchorCtr="0">
            <a:spAutoFit/>
          </a:bodyPr>
          <a:lstStyle>
            <a:lvl1pPr marL="0" marR="0" indent="0" algn="l" defTabSz="457189" rtl="0" eaLnBrk="1" fontAlgn="auto" latinLnBrk="0" hangingPunct="1">
              <a:lnSpc>
                <a:spcPct val="110000"/>
              </a:lnSpc>
              <a:spcBef>
                <a:spcPct val="0"/>
              </a:spcBef>
              <a:spcAft>
                <a:spcPts val="0"/>
              </a:spcAft>
              <a:buClrTx/>
              <a:buSzTx/>
              <a:buFontTx/>
              <a:buNone/>
              <a:tabLst/>
              <a:defRPr lang="en-US" b="1" i="0" smtClean="0">
                <a:effectLst/>
                <a:latin typeface="Neue Haas Grotesk Text Pro" panose="020B0504020202020204" pitchFamily="34" charset="0"/>
              </a:defRPr>
            </a:lvl1pPr>
          </a:lstStyle>
          <a:p>
            <a:pPr>
              <a:lnSpc>
                <a:spcPct val="110000"/>
              </a:lnSpc>
            </a:pPr>
            <a:r>
              <a:rPr lang="en-US" sz="3200">
                <a:latin typeface="Neue Haas Grotesk Text Pro" panose="020B0504020202020204" pitchFamily="34" charset="77"/>
              </a:rPr>
              <a:t>Lorem ipsum dolor sit </a:t>
            </a:r>
            <a:r>
              <a:rPr lang="en-US" sz="3200" err="1">
                <a:latin typeface="Neue Haas Grotesk Text Pro" panose="020B0504020202020204" pitchFamily="34" charset="77"/>
              </a:rPr>
              <a:t>amet</a:t>
            </a:r>
            <a:r>
              <a:rPr lang="en-US" sz="3200">
                <a:latin typeface="Neue Haas Grotesk Text Pro" panose="020B0504020202020204" pitchFamily="34" charset="77"/>
              </a:rPr>
              <a:t>, </a:t>
            </a:r>
            <a:r>
              <a:rPr lang="en-US" sz="3200" err="1">
                <a:latin typeface="Neue Haas Grotesk Text Pro" panose="020B0504020202020204" pitchFamily="34" charset="77"/>
              </a:rPr>
              <a:t>consectetur</a:t>
            </a:r>
            <a:r>
              <a:rPr lang="en-US" sz="3200">
                <a:latin typeface="Neue Haas Grotesk Text Pro" panose="020B0504020202020204" pitchFamily="34" charset="77"/>
              </a:rPr>
              <a:t> </a:t>
            </a:r>
            <a:r>
              <a:rPr lang="en-US" sz="3200" err="1">
                <a:latin typeface="Neue Haas Grotesk Text Pro" panose="020B0504020202020204" pitchFamily="34" charset="77"/>
              </a:rPr>
              <a:t>adipiscing</a:t>
            </a:r>
            <a:r>
              <a:rPr lang="en-US" sz="3200">
                <a:latin typeface="Neue Haas Grotesk Text Pro" panose="020B0504020202020204" pitchFamily="34" charset="77"/>
              </a:rPr>
              <a:t> </a:t>
            </a:r>
            <a:r>
              <a:rPr lang="en-US" sz="3200" err="1">
                <a:latin typeface="Neue Haas Grotesk Text Pro" panose="020B0504020202020204" pitchFamily="34" charset="77"/>
              </a:rPr>
              <a:t>elit</a:t>
            </a:r>
            <a:r>
              <a:rPr lang="en-US" sz="3200">
                <a:latin typeface="Neue Haas Grotesk Text Pro" panose="020B0504020202020204" pitchFamily="34" charset="77"/>
              </a:rPr>
              <a:t>, sed do </a:t>
            </a:r>
            <a:r>
              <a:rPr lang="en-US" sz="3200" err="1">
                <a:latin typeface="Neue Haas Grotesk Text Pro" panose="020B0504020202020204" pitchFamily="34" charset="77"/>
              </a:rPr>
              <a:t>eiusmod</a:t>
            </a:r>
            <a:endParaRPr lang="en-US" sz="3200">
              <a:latin typeface="Neue Haas Grotesk Text Pro" panose="020B0504020202020204" pitchFamily="34" charset="77"/>
            </a:endParaRPr>
          </a:p>
        </p:txBody>
      </p:sp>
      <p:sp>
        <p:nvSpPr>
          <p:cNvPr id="50" name="Text Placeholder 4">
            <a:extLst>
              <a:ext uri="{FF2B5EF4-FFF2-40B4-BE49-F238E27FC236}">
                <a16:creationId xmlns:a16="http://schemas.microsoft.com/office/drawing/2014/main" id="{E2CF89C8-6968-CF4A-9F4D-A0509BA6BE7A}"/>
              </a:ext>
            </a:extLst>
          </p:cNvPr>
          <p:cNvSpPr>
            <a:spLocks noGrp="1"/>
          </p:cNvSpPr>
          <p:nvPr>
            <p:ph type="body" sz="quarter" idx="12" hasCustomPrompt="1"/>
          </p:nvPr>
        </p:nvSpPr>
        <p:spPr>
          <a:xfrm>
            <a:off x="1392245" y="1548452"/>
            <a:ext cx="1528960" cy="601768"/>
          </a:xfrm>
          <a:prstGeom prst="rect">
            <a:avLst/>
          </a:prstGeom>
        </p:spPr>
        <p:txBody>
          <a:bodyPr anchor="b" anchorCtr="0">
            <a:spAutoFit/>
          </a:bodyPr>
          <a:lstStyle>
            <a:lvl1pPr marL="0" indent="0">
              <a:lnSpc>
                <a:spcPct val="120000"/>
              </a:lnSpc>
              <a:buNone/>
              <a:defRPr lang="en-US" sz="1700" b="0" i="0" smtClean="0">
                <a:solidFill>
                  <a:schemeClr val="accent1"/>
                </a:solidFill>
                <a:effectLst/>
                <a:latin typeface="Neue Haas Grotesk Text Pro" panose="020B0504020202020204" pitchFamily="34" charset="0"/>
              </a:defRPr>
            </a:lvl1pPr>
            <a:lvl2pPr marL="457189" indent="0">
              <a:buNone/>
              <a:defRPr sz="1700">
                <a:solidFill>
                  <a:schemeClr val="accent2"/>
                </a:solidFill>
              </a:defRPr>
            </a:lvl2pPr>
            <a:lvl3pPr marL="914378" indent="0">
              <a:buNone/>
              <a:defRPr sz="1700">
                <a:solidFill>
                  <a:schemeClr val="accent2"/>
                </a:solidFill>
              </a:defRPr>
            </a:lvl3pPr>
            <a:lvl4pPr marL="1371566" indent="0">
              <a:buNone/>
              <a:defRPr sz="1700">
                <a:solidFill>
                  <a:schemeClr val="accent2"/>
                </a:solidFill>
              </a:defRPr>
            </a:lvl4pPr>
            <a:lvl5pPr marL="1828754" indent="0">
              <a:buNone/>
              <a:defRPr sz="1700">
                <a:solidFill>
                  <a:schemeClr val="accent2"/>
                </a:solidFill>
              </a:defRPr>
            </a:lvl5pPr>
          </a:lstStyle>
          <a:p>
            <a:pPr lvl="0"/>
            <a:r>
              <a:rPr lang="en-US"/>
              <a:t>Lorem ipsum dolor sit </a:t>
            </a:r>
            <a:r>
              <a:rPr lang="en-US" err="1"/>
              <a:t>amet</a:t>
            </a:r>
            <a:endParaRPr lang="en-US"/>
          </a:p>
        </p:txBody>
      </p:sp>
      <p:sp>
        <p:nvSpPr>
          <p:cNvPr id="22" name="Text Placeholder 4">
            <a:extLst>
              <a:ext uri="{FF2B5EF4-FFF2-40B4-BE49-F238E27FC236}">
                <a16:creationId xmlns:a16="http://schemas.microsoft.com/office/drawing/2014/main" id="{070E8795-C949-6A47-A913-6DE1344F1BE3}"/>
              </a:ext>
            </a:extLst>
          </p:cNvPr>
          <p:cNvSpPr>
            <a:spLocks noGrp="1"/>
          </p:cNvSpPr>
          <p:nvPr>
            <p:ph type="body" sz="quarter" idx="21" hasCustomPrompt="1"/>
          </p:nvPr>
        </p:nvSpPr>
        <p:spPr>
          <a:xfrm>
            <a:off x="640081" y="1407176"/>
            <a:ext cx="411482" cy="846642"/>
          </a:xfrm>
          <a:prstGeom prst="rect">
            <a:avLst/>
          </a:prstGeom>
        </p:spPr>
        <p:txBody>
          <a:bodyPr>
            <a:spAutoFit/>
          </a:bodyPr>
          <a:lstStyle>
            <a:lvl1pPr marL="0" indent="0">
              <a:lnSpc>
                <a:spcPct val="120000"/>
              </a:lnSpc>
              <a:buNone/>
              <a:defRPr lang="en-US" sz="5000" b="0" i="0" smtClean="0">
                <a:solidFill>
                  <a:schemeClr val="accent1"/>
                </a:solidFill>
                <a:effectLst/>
                <a:latin typeface="Neue Haas Grotesk Text Pro" panose="020B0504020202020204" pitchFamily="34" charset="0"/>
              </a:defRPr>
            </a:lvl1pPr>
            <a:lvl2pPr marL="457189" indent="0">
              <a:buNone/>
              <a:defRPr sz="1700">
                <a:solidFill>
                  <a:schemeClr val="accent2"/>
                </a:solidFill>
              </a:defRPr>
            </a:lvl2pPr>
            <a:lvl3pPr marL="914378" indent="0">
              <a:buNone/>
              <a:defRPr sz="1700">
                <a:solidFill>
                  <a:schemeClr val="accent2"/>
                </a:solidFill>
              </a:defRPr>
            </a:lvl3pPr>
            <a:lvl4pPr marL="1371566" indent="0">
              <a:buNone/>
              <a:defRPr sz="1700">
                <a:solidFill>
                  <a:schemeClr val="accent2"/>
                </a:solidFill>
              </a:defRPr>
            </a:lvl4pPr>
            <a:lvl5pPr marL="1828754" indent="0">
              <a:buNone/>
              <a:defRPr sz="1700">
                <a:solidFill>
                  <a:schemeClr val="accent2"/>
                </a:solidFill>
              </a:defRPr>
            </a:lvl5pPr>
          </a:lstStyle>
          <a:p>
            <a:pPr lvl="0"/>
            <a:r>
              <a:rPr lang="en-US"/>
              <a:t>1</a:t>
            </a:r>
          </a:p>
        </p:txBody>
      </p:sp>
      <p:cxnSp>
        <p:nvCxnSpPr>
          <p:cNvPr id="5" name="Straight Connector 4">
            <a:extLst>
              <a:ext uri="{FF2B5EF4-FFF2-40B4-BE49-F238E27FC236}">
                <a16:creationId xmlns:a16="http://schemas.microsoft.com/office/drawing/2014/main" id="{662B80ED-6F7E-E74F-A0F9-472C9A1BBB01}"/>
              </a:ext>
            </a:extLst>
          </p:cNvPr>
          <p:cNvCxnSpPr>
            <a:cxnSpLocks/>
          </p:cNvCxnSpPr>
          <p:nvPr userDrawn="1"/>
        </p:nvCxnSpPr>
        <p:spPr>
          <a:xfrm>
            <a:off x="1148315" y="1600402"/>
            <a:ext cx="0" cy="2907804"/>
          </a:xfrm>
          <a:prstGeom prst="line">
            <a:avLst/>
          </a:prstGeom>
          <a:ln>
            <a:solidFill>
              <a:schemeClr val="bg2">
                <a:lumMod val="90000"/>
              </a:schemeClr>
            </a:solidFill>
          </a:ln>
          <a:effectLst/>
        </p:spPr>
        <p:style>
          <a:lnRef idx="2">
            <a:schemeClr val="accent1"/>
          </a:lnRef>
          <a:fillRef idx="0">
            <a:schemeClr val="accent1"/>
          </a:fillRef>
          <a:effectRef idx="1">
            <a:schemeClr val="accent1"/>
          </a:effectRef>
          <a:fontRef idx="minor">
            <a:schemeClr val="tx1"/>
          </a:fontRef>
        </p:style>
      </p:cxnSp>
      <p:sp>
        <p:nvSpPr>
          <p:cNvPr id="52" name="Text Placeholder 4">
            <a:extLst>
              <a:ext uri="{FF2B5EF4-FFF2-40B4-BE49-F238E27FC236}">
                <a16:creationId xmlns:a16="http://schemas.microsoft.com/office/drawing/2014/main" id="{B62CD6E9-C7AE-924D-B241-9F40064481B4}"/>
              </a:ext>
            </a:extLst>
          </p:cNvPr>
          <p:cNvSpPr>
            <a:spLocks noGrp="1"/>
          </p:cNvSpPr>
          <p:nvPr>
            <p:ph type="body" sz="quarter" idx="23" hasCustomPrompt="1"/>
          </p:nvPr>
        </p:nvSpPr>
        <p:spPr>
          <a:xfrm>
            <a:off x="4305567" y="1548452"/>
            <a:ext cx="1528960" cy="601768"/>
          </a:xfrm>
          <a:prstGeom prst="rect">
            <a:avLst/>
          </a:prstGeom>
        </p:spPr>
        <p:txBody>
          <a:bodyPr anchor="b" anchorCtr="0">
            <a:spAutoFit/>
          </a:bodyPr>
          <a:lstStyle>
            <a:lvl1pPr marL="0" indent="0">
              <a:lnSpc>
                <a:spcPct val="120000"/>
              </a:lnSpc>
              <a:buNone/>
              <a:defRPr lang="en-US" sz="1700" b="0" i="0" smtClean="0">
                <a:solidFill>
                  <a:schemeClr val="accent1"/>
                </a:solidFill>
                <a:effectLst/>
                <a:latin typeface="Neue Haas Grotesk Text Pro" panose="020B0504020202020204" pitchFamily="34" charset="0"/>
              </a:defRPr>
            </a:lvl1pPr>
            <a:lvl2pPr marL="457189" indent="0">
              <a:buNone/>
              <a:defRPr sz="1700">
                <a:solidFill>
                  <a:schemeClr val="accent2"/>
                </a:solidFill>
              </a:defRPr>
            </a:lvl2pPr>
            <a:lvl3pPr marL="914378" indent="0">
              <a:buNone/>
              <a:defRPr sz="1700">
                <a:solidFill>
                  <a:schemeClr val="accent2"/>
                </a:solidFill>
              </a:defRPr>
            </a:lvl3pPr>
            <a:lvl4pPr marL="1371566" indent="0">
              <a:buNone/>
              <a:defRPr sz="1700">
                <a:solidFill>
                  <a:schemeClr val="accent2"/>
                </a:solidFill>
              </a:defRPr>
            </a:lvl4pPr>
            <a:lvl5pPr marL="1828754" indent="0">
              <a:buNone/>
              <a:defRPr sz="1700">
                <a:solidFill>
                  <a:schemeClr val="accent2"/>
                </a:solidFill>
              </a:defRPr>
            </a:lvl5pPr>
          </a:lstStyle>
          <a:p>
            <a:pPr lvl="0"/>
            <a:r>
              <a:rPr lang="en-US"/>
              <a:t>Lorem ipsum dolor sit amet</a:t>
            </a:r>
          </a:p>
        </p:txBody>
      </p:sp>
      <p:sp>
        <p:nvSpPr>
          <p:cNvPr id="53" name="Text Placeholder 4">
            <a:extLst>
              <a:ext uri="{FF2B5EF4-FFF2-40B4-BE49-F238E27FC236}">
                <a16:creationId xmlns:a16="http://schemas.microsoft.com/office/drawing/2014/main" id="{1CCF56B5-638B-A24A-B6B7-3A36575E7109}"/>
              </a:ext>
            </a:extLst>
          </p:cNvPr>
          <p:cNvSpPr>
            <a:spLocks noGrp="1"/>
          </p:cNvSpPr>
          <p:nvPr>
            <p:ph type="body" sz="quarter" idx="24" hasCustomPrompt="1"/>
          </p:nvPr>
        </p:nvSpPr>
        <p:spPr>
          <a:xfrm>
            <a:off x="3553402" y="1407176"/>
            <a:ext cx="411482" cy="743043"/>
          </a:xfrm>
          <a:prstGeom prst="rect">
            <a:avLst/>
          </a:prstGeom>
        </p:spPr>
        <p:txBody>
          <a:bodyPr>
            <a:noAutofit/>
          </a:bodyPr>
          <a:lstStyle>
            <a:lvl1pPr marL="0" indent="0">
              <a:lnSpc>
                <a:spcPct val="120000"/>
              </a:lnSpc>
              <a:buNone/>
              <a:defRPr lang="en-US" sz="5000" b="0" i="0" smtClean="0">
                <a:solidFill>
                  <a:schemeClr val="accent1"/>
                </a:solidFill>
                <a:effectLst/>
                <a:latin typeface="Neue Haas Grotesk Text Pro" panose="020B0504020202020204" pitchFamily="34" charset="0"/>
              </a:defRPr>
            </a:lvl1pPr>
            <a:lvl2pPr marL="457189" indent="0">
              <a:buNone/>
              <a:defRPr sz="1700">
                <a:solidFill>
                  <a:schemeClr val="accent2"/>
                </a:solidFill>
              </a:defRPr>
            </a:lvl2pPr>
            <a:lvl3pPr marL="914378" indent="0">
              <a:buNone/>
              <a:defRPr sz="1700">
                <a:solidFill>
                  <a:schemeClr val="accent2"/>
                </a:solidFill>
              </a:defRPr>
            </a:lvl3pPr>
            <a:lvl4pPr marL="1371566" indent="0">
              <a:buNone/>
              <a:defRPr sz="1700">
                <a:solidFill>
                  <a:schemeClr val="accent2"/>
                </a:solidFill>
              </a:defRPr>
            </a:lvl4pPr>
            <a:lvl5pPr marL="1828754" indent="0">
              <a:buNone/>
              <a:defRPr sz="1700">
                <a:solidFill>
                  <a:schemeClr val="accent2"/>
                </a:solidFill>
              </a:defRPr>
            </a:lvl5pPr>
          </a:lstStyle>
          <a:p>
            <a:pPr lvl="0"/>
            <a:r>
              <a:rPr lang="en-US"/>
              <a:t>2</a:t>
            </a:r>
          </a:p>
        </p:txBody>
      </p:sp>
      <p:cxnSp>
        <p:nvCxnSpPr>
          <p:cNvPr id="54" name="Straight Connector 53">
            <a:extLst>
              <a:ext uri="{FF2B5EF4-FFF2-40B4-BE49-F238E27FC236}">
                <a16:creationId xmlns:a16="http://schemas.microsoft.com/office/drawing/2014/main" id="{FAA7FC4C-CE6B-834F-884B-31A04D184EBA}"/>
              </a:ext>
            </a:extLst>
          </p:cNvPr>
          <p:cNvCxnSpPr>
            <a:cxnSpLocks/>
          </p:cNvCxnSpPr>
          <p:nvPr userDrawn="1"/>
        </p:nvCxnSpPr>
        <p:spPr>
          <a:xfrm>
            <a:off x="4061637" y="1600402"/>
            <a:ext cx="0" cy="2907804"/>
          </a:xfrm>
          <a:prstGeom prst="line">
            <a:avLst/>
          </a:prstGeom>
          <a:ln>
            <a:solidFill>
              <a:schemeClr val="bg2">
                <a:lumMod val="90000"/>
              </a:schemeClr>
            </a:solidFill>
          </a:ln>
          <a:effectLst/>
        </p:spPr>
        <p:style>
          <a:lnRef idx="2">
            <a:schemeClr val="accent1"/>
          </a:lnRef>
          <a:fillRef idx="0">
            <a:schemeClr val="accent1"/>
          </a:fillRef>
          <a:effectRef idx="1">
            <a:schemeClr val="accent1"/>
          </a:effectRef>
          <a:fontRef idx="minor">
            <a:schemeClr val="tx1"/>
          </a:fontRef>
        </p:style>
      </p:cxnSp>
      <p:sp>
        <p:nvSpPr>
          <p:cNvPr id="56" name="Text Placeholder 4">
            <a:extLst>
              <a:ext uri="{FF2B5EF4-FFF2-40B4-BE49-F238E27FC236}">
                <a16:creationId xmlns:a16="http://schemas.microsoft.com/office/drawing/2014/main" id="{923E018C-87ED-5B44-8217-D5D662BDCF39}"/>
              </a:ext>
            </a:extLst>
          </p:cNvPr>
          <p:cNvSpPr>
            <a:spLocks noGrp="1"/>
          </p:cNvSpPr>
          <p:nvPr>
            <p:ph type="body" sz="quarter" idx="26" hasCustomPrompt="1"/>
          </p:nvPr>
        </p:nvSpPr>
        <p:spPr>
          <a:xfrm>
            <a:off x="7186989" y="1548452"/>
            <a:ext cx="1528960" cy="601768"/>
          </a:xfrm>
          <a:prstGeom prst="rect">
            <a:avLst/>
          </a:prstGeom>
        </p:spPr>
        <p:txBody>
          <a:bodyPr anchor="b" anchorCtr="0">
            <a:spAutoFit/>
          </a:bodyPr>
          <a:lstStyle>
            <a:lvl1pPr marL="0" indent="0">
              <a:lnSpc>
                <a:spcPct val="120000"/>
              </a:lnSpc>
              <a:buNone/>
              <a:defRPr lang="en-US" sz="1700" b="0" i="0" smtClean="0">
                <a:solidFill>
                  <a:schemeClr val="accent1"/>
                </a:solidFill>
                <a:effectLst/>
                <a:latin typeface="Neue Haas Grotesk Text Pro" panose="020B0504020202020204" pitchFamily="34" charset="0"/>
              </a:defRPr>
            </a:lvl1pPr>
            <a:lvl2pPr marL="457189" indent="0">
              <a:buNone/>
              <a:defRPr sz="1700">
                <a:solidFill>
                  <a:schemeClr val="accent2"/>
                </a:solidFill>
              </a:defRPr>
            </a:lvl2pPr>
            <a:lvl3pPr marL="914378" indent="0">
              <a:buNone/>
              <a:defRPr sz="1700">
                <a:solidFill>
                  <a:schemeClr val="accent2"/>
                </a:solidFill>
              </a:defRPr>
            </a:lvl3pPr>
            <a:lvl4pPr marL="1371566" indent="0">
              <a:buNone/>
              <a:defRPr sz="1700">
                <a:solidFill>
                  <a:schemeClr val="accent2"/>
                </a:solidFill>
              </a:defRPr>
            </a:lvl4pPr>
            <a:lvl5pPr marL="1828754" indent="0">
              <a:buNone/>
              <a:defRPr sz="1700">
                <a:solidFill>
                  <a:schemeClr val="accent2"/>
                </a:solidFill>
              </a:defRPr>
            </a:lvl5pPr>
          </a:lstStyle>
          <a:p>
            <a:pPr lvl="0"/>
            <a:r>
              <a:rPr lang="en-US"/>
              <a:t>Lorem ipsum dolor sit </a:t>
            </a:r>
            <a:r>
              <a:rPr lang="en-US" err="1"/>
              <a:t>amet</a:t>
            </a:r>
            <a:endParaRPr lang="en-US"/>
          </a:p>
        </p:txBody>
      </p:sp>
      <p:sp>
        <p:nvSpPr>
          <p:cNvPr id="57" name="Text Placeholder 4">
            <a:extLst>
              <a:ext uri="{FF2B5EF4-FFF2-40B4-BE49-F238E27FC236}">
                <a16:creationId xmlns:a16="http://schemas.microsoft.com/office/drawing/2014/main" id="{374E3B49-F7C2-8B4E-B9BE-00D14BBB2493}"/>
              </a:ext>
            </a:extLst>
          </p:cNvPr>
          <p:cNvSpPr>
            <a:spLocks noGrp="1"/>
          </p:cNvSpPr>
          <p:nvPr>
            <p:ph type="body" sz="quarter" idx="27" hasCustomPrompt="1"/>
          </p:nvPr>
        </p:nvSpPr>
        <p:spPr>
          <a:xfrm>
            <a:off x="6434824" y="1407176"/>
            <a:ext cx="411482" cy="846642"/>
          </a:xfrm>
          <a:prstGeom prst="rect">
            <a:avLst/>
          </a:prstGeom>
        </p:spPr>
        <p:txBody>
          <a:bodyPr>
            <a:spAutoFit/>
          </a:bodyPr>
          <a:lstStyle>
            <a:lvl1pPr marL="0" indent="0">
              <a:lnSpc>
                <a:spcPct val="120000"/>
              </a:lnSpc>
              <a:buNone/>
              <a:defRPr lang="en-US" sz="5000" b="0" i="0" smtClean="0">
                <a:solidFill>
                  <a:schemeClr val="accent1"/>
                </a:solidFill>
                <a:effectLst/>
                <a:latin typeface="Neue Haas Grotesk Text Pro" panose="020B0504020202020204" pitchFamily="34" charset="0"/>
              </a:defRPr>
            </a:lvl1pPr>
            <a:lvl2pPr marL="457189" indent="0">
              <a:buNone/>
              <a:defRPr sz="1700">
                <a:solidFill>
                  <a:schemeClr val="accent2"/>
                </a:solidFill>
              </a:defRPr>
            </a:lvl2pPr>
            <a:lvl3pPr marL="914378" indent="0">
              <a:buNone/>
              <a:defRPr sz="1700">
                <a:solidFill>
                  <a:schemeClr val="accent2"/>
                </a:solidFill>
              </a:defRPr>
            </a:lvl3pPr>
            <a:lvl4pPr marL="1371566" indent="0">
              <a:buNone/>
              <a:defRPr sz="1700">
                <a:solidFill>
                  <a:schemeClr val="accent2"/>
                </a:solidFill>
              </a:defRPr>
            </a:lvl4pPr>
            <a:lvl5pPr marL="1828754" indent="0">
              <a:buNone/>
              <a:defRPr sz="1700">
                <a:solidFill>
                  <a:schemeClr val="accent2"/>
                </a:solidFill>
              </a:defRPr>
            </a:lvl5pPr>
          </a:lstStyle>
          <a:p>
            <a:pPr lvl="0"/>
            <a:r>
              <a:rPr lang="en-US"/>
              <a:t>3</a:t>
            </a:r>
          </a:p>
        </p:txBody>
      </p:sp>
      <p:cxnSp>
        <p:nvCxnSpPr>
          <p:cNvPr id="58" name="Straight Connector 57">
            <a:extLst>
              <a:ext uri="{FF2B5EF4-FFF2-40B4-BE49-F238E27FC236}">
                <a16:creationId xmlns:a16="http://schemas.microsoft.com/office/drawing/2014/main" id="{B1F0EAA4-8009-6F4C-9B90-5FB2CA7A403B}"/>
              </a:ext>
            </a:extLst>
          </p:cNvPr>
          <p:cNvCxnSpPr>
            <a:cxnSpLocks/>
          </p:cNvCxnSpPr>
          <p:nvPr userDrawn="1"/>
        </p:nvCxnSpPr>
        <p:spPr>
          <a:xfrm>
            <a:off x="6943059" y="1600402"/>
            <a:ext cx="0" cy="2907804"/>
          </a:xfrm>
          <a:prstGeom prst="line">
            <a:avLst/>
          </a:prstGeom>
          <a:ln>
            <a:solidFill>
              <a:schemeClr val="bg2">
                <a:lumMod val="90000"/>
              </a:schemeClr>
            </a:solidFill>
          </a:ln>
          <a:effectLst/>
        </p:spPr>
        <p:style>
          <a:lnRef idx="2">
            <a:schemeClr val="accent1"/>
          </a:lnRef>
          <a:fillRef idx="0">
            <a:schemeClr val="accent1"/>
          </a:fillRef>
          <a:effectRef idx="1">
            <a:schemeClr val="accent1"/>
          </a:effectRef>
          <a:fontRef idx="minor">
            <a:schemeClr val="tx1"/>
          </a:fontRef>
        </p:style>
      </p:cxnSp>
      <p:sp>
        <p:nvSpPr>
          <p:cNvPr id="28" name="Text Placeholder 6">
            <a:extLst>
              <a:ext uri="{FF2B5EF4-FFF2-40B4-BE49-F238E27FC236}">
                <a16:creationId xmlns:a16="http://schemas.microsoft.com/office/drawing/2014/main" id="{CA48554F-2EB7-BC4C-A288-344A5BF6E29C}"/>
              </a:ext>
            </a:extLst>
          </p:cNvPr>
          <p:cNvSpPr>
            <a:spLocks noGrp="1"/>
          </p:cNvSpPr>
          <p:nvPr>
            <p:ph type="body" sz="quarter" idx="13" hasCustomPrompt="1"/>
          </p:nvPr>
        </p:nvSpPr>
        <p:spPr>
          <a:xfrm>
            <a:off x="1384359" y="2272316"/>
            <a:ext cx="1528960" cy="1173847"/>
          </a:xfrm>
          <a:prstGeom prst="rect">
            <a:avLst/>
          </a:prstGeom>
        </p:spPr>
        <p:txBody>
          <a:bodyPr>
            <a:spAutoFit/>
          </a:bodyPr>
          <a:lstStyle>
            <a:lvl1pPr marL="174625" indent="-174625">
              <a:buFont typeface="Wingdings" pitchFamily="2" charset="2"/>
              <a:buChar char="§"/>
              <a:tabLst/>
              <a:defRPr sz="1500">
                <a:latin typeface="Neue Haas Grotesk Text Pro" panose="020B0504020202020204" pitchFamily="34" charset="0"/>
              </a:defRPr>
            </a:lvl1pPr>
            <a:lvl2pPr marL="342900" indent="-168275">
              <a:tabLst/>
              <a:defRPr sz="1300">
                <a:latin typeface="Neue Haas Grotesk Text Pro" panose="020B0504020202020204" pitchFamily="34" charset="0"/>
              </a:defRPr>
            </a:lvl2pPr>
            <a:lvl3pPr marL="519113" indent="-176213">
              <a:tabLst/>
              <a:defRPr sz="1100">
                <a:latin typeface="Neue Haas Grotesk Text Pro" panose="020B0504020202020204" pitchFamily="34" charset="0"/>
              </a:defRPr>
            </a:lvl3pPr>
            <a:lvl4pPr marL="687388" indent="-168275">
              <a:tabLst/>
              <a:defRPr sz="900">
                <a:latin typeface="Neue Haas Grotesk Text Pro" panose="020B0504020202020204" pitchFamily="34" charset="0"/>
              </a:defRPr>
            </a:lvl4pPr>
          </a:lstStyle>
          <a:p>
            <a:pPr lvl="0"/>
            <a:r>
              <a:rPr lang="en-US"/>
              <a:t>First level</a:t>
            </a:r>
          </a:p>
          <a:p>
            <a:pPr lvl="1"/>
            <a:r>
              <a:rPr lang="en-US"/>
              <a:t>Second level</a:t>
            </a:r>
          </a:p>
          <a:p>
            <a:pPr lvl="2"/>
            <a:r>
              <a:rPr lang="en-US"/>
              <a:t>Third level</a:t>
            </a:r>
          </a:p>
          <a:p>
            <a:pPr lvl="3"/>
            <a:r>
              <a:rPr lang="en-US"/>
              <a:t>Fourth level</a:t>
            </a:r>
          </a:p>
        </p:txBody>
      </p:sp>
      <p:sp>
        <p:nvSpPr>
          <p:cNvPr id="30" name="Text Placeholder 6">
            <a:extLst>
              <a:ext uri="{FF2B5EF4-FFF2-40B4-BE49-F238E27FC236}">
                <a16:creationId xmlns:a16="http://schemas.microsoft.com/office/drawing/2014/main" id="{289F5F9E-6D0C-3F42-9471-DBF3186CDB2C}"/>
              </a:ext>
            </a:extLst>
          </p:cNvPr>
          <p:cNvSpPr>
            <a:spLocks noGrp="1"/>
          </p:cNvSpPr>
          <p:nvPr>
            <p:ph type="body" sz="quarter" idx="28" hasCustomPrompt="1"/>
          </p:nvPr>
        </p:nvSpPr>
        <p:spPr>
          <a:xfrm>
            <a:off x="4305567" y="2272316"/>
            <a:ext cx="1528960" cy="1173847"/>
          </a:xfrm>
          <a:prstGeom prst="rect">
            <a:avLst/>
          </a:prstGeom>
        </p:spPr>
        <p:txBody>
          <a:bodyPr>
            <a:spAutoFit/>
          </a:bodyPr>
          <a:lstStyle>
            <a:lvl1pPr marL="174625" indent="-174625">
              <a:buFont typeface="Wingdings" pitchFamily="2" charset="2"/>
              <a:buChar char="§"/>
              <a:tabLst/>
              <a:defRPr sz="1500">
                <a:latin typeface="Neue Haas Grotesk Text Pro" panose="020B0504020202020204" pitchFamily="34" charset="0"/>
              </a:defRPr>
            </a:lvl1pPr>
            <a:lvl2pPr marL="342900" indent="-168275">
              <a:tabLst/>
              <a:defRPr sz="1300">
                <a:latin typeface="Neue Haas Grotesk Text Pro" panose="020B0504020202020204" pitchFamily="34" charset="0"/>
              </a:defRPr>
            </a:lvl2pPr>
            <a:lvl3pPr marL="519113" indent="-176213">
              <a:tabLst/>
              <a:defRPr sz="1100">
                <a:latin typeface="Neue Haas Grotesk Text Pro" panose="020B0504020202020204" pitchFamily="34" charset="0"/>
              </a:defRPr>
            </a:lvl3pPr>
            <a:lvl4pPr marL="687388" indent="-168275">
              <a:tabLst/>
              <a:defRPr sz="900">
                <a:latin typeface="Neue Haas Grotesk Text Pro" panose="020B0504020202020204" pitchFamily="34" charset="0"/>
              </a:defRPr>
            </a:lvl4pPr>
          </a:lstStyle>
          <a:p>
            <a:pPr lvl="0"/>
            <a:r>
              <a:rPr lang="en-US"/>
              <a:t>First level</a:t>
            </a:r>
          </a:p>
          <a:p>
            <a:pPr lvl="1"/>
            <a:r>
              <a:rPr lang="en-US"/>
              <a:t>Second level</a:t>
            </a:r>
          </a:p>
          <a:p>
            <a:pPr lvl="2"/>
            <a:r>
              <a:rPr lang="en-US"/>
              <a:t>Third level</a:t>
            </a:r>
          </a:p>
          <a:p>
            <a:pPr lvl="3"/>
            <a:r>
              <a:rPr lang="en-US"/>
              <a:t>Fourth level</a:t>
            </a:r>
          </a:p>
        </p:txBody>
      </p:sp>
      <p:sp>
        <p:nvSpPr>
          <p:cNvPr id="34" name="Text Placeholder 6">
            <a:extLst>
              <a:ext uri="{FF2B5EF4-FFF2-40B4-BE49-F238E27FC236}">
                <a16:creationId xmlns:a16="http://schemas.microsoft.com/office/drawing/2014/main" id="{5EC931E8-5599-D94B-A9AF-31662BC51149}"/>
              </a:ext>
            </a:extLst>
          </p:cNvPr>
          <p:cNvSpPr>
            <a:spLocks noGrp="1"/>
          </p:cNvSpPr>
          <p:nvPr>
            <p:ph type="body" sz="quarter" idx="29" hasCustomPrompt="1"/>
          </p:nvPr>
        </p:nvSpPr>
        <p:spPr>
          <a:xfrm>
            <a:off x="7186989" y="2272316"/>
            <a:ext cx="1528960" cy="1173847"/>
          </a:xfrm>
          <a:prstGeom prst="rect">
            <a:avLst/>
          </a:prstGeom>
        </p:spPr>
        <p:txBody>
          <a:bodyPr>
            <a:spAutoFit/>
          </a:bodyPr>
          <a:lstStyle>
            <a:lvl1pPr marL="174625" indent="-174625">
              <a:buFont typeface="Wingdings" pitchFamily="2" charset="2"/>
              <a:buChar char="§"/>
              <a:tabLst/>
              <a:defRPr sz="1500">
                <a:latin typeface="Neue Haas Grotesk Text Pro" panose="020B0504020202020204" pitchFamily="34" charset="0"/>
              </a:defRPr>
            </a:lvl1pPr>
            <a:lvl2pPr marL="342900" indent="-168275">
              <a:tabLst/>
              <a:defRPr sz="1300">
                <a:latin typeface="Neue Haas Grotesk Text Pro" panose="020B0504020202020204" pitchFamily="34" charset="0"/>
              </a:defRPr>
            </a:lvl2pPr>
            <a:lvl3pPr marL="519113" indent="-176213">
              <a:tabLst/>
              <a:defRPr sz="1100">
                <a:latin typeface="Neue Haas Grotesk Text Pro" panose="020B0504020202020204" pitchFamily="34" charset="0"/>
              </a:defRPr>
            </a:lvl3pPr>
            <a:lvl4pPr marL="687388" indent="-168275">
              <a:tabLst/>
              <a:defRPr sz="900">
                <a:latin typeface="Neue Haas Grotesk Text Pro" panose="020B0504020202020204" pitchFamily="34" charset="0"/>
              </a:defRPr>
            </a:lvl4pPr>
          </a:lstStyle>
          <a:p>
            <a:pPr lvl="0"/>
            <a:r>
              <a:rPr lang="en-US"/>
              <a:t>First level</a:t>
            </a:r>
          </a:p>
          <a:p>
            <a:pPr lvl="1"/>
            <a:r>
              <a:rPr lang="en-US"/>
              <a:t>Second level</a:t>
            </a:r>
          </a:p>
          <a:p>
            <a:pPr lvl="2"/>
            <a:r>
              <a:rPr lang="en-US"/>
              <a:t>Third level</a:t>
            </a:r>
          </a:p>
          <a:p>
            <a:pPr lvl="3"/>
            <a:r>
              <a:rPr lang="en-US"/>
              <a:t>Fourth level</a:t>
            </a:r>
          </a:p>
        </p:txBody>
      </p:sp>
      <p:sp>
        <p:nvSpPr>
          <p:cNvPr id="16" name="Content Placeholder 3">
            <a:extLst>
              <a:ext uri="{FF2B5EF4-FFF2-40B4-BE49-F238E27FC236}">
                <a16:creationId xmlns:a16="http://schemas.microsoft.com/office/drawing/2014/main" id="{37335180-64D0-C63D-4682-0E6527349CD5}"/>
              </a:ext>
            </a:extLst>
          </p:cNvPr>
          <p:cNvSpPr>
            <a:spLocks noGrp="1"/>
          </p:cNvSpPr>
          <p:nvPr>
            <p:ph sz="quarter" idx="15" hasCustomPrompt="1"/>
          </p:nvPr>
        </p:nvSpPr>
        <p:spPr>
          <a:xfrm>
            <a:off x="639763" y="4898800"/>
            <a:ext cx="8058150" cy="108556"/>
          </a:xfrm>
        </p:spPr>
        <p:txBody>
          <a:bodyPr/>
          <a:lstStyle>
            <a:lvl1pPr marL="0" indent="0">
              <a:buNone/>
              <a:defRPr sz="600"/>
            </a:lvl1pPr>
            <a:lvl2pPr marL="177800" indent="0">
              <a:buNone/>
              <a:defRPr sz="600"/>
            </a:lvl2pPr>
            <a:lvl3pPr marL="347662" indent="0">
              <a:buNone/>
              <a:defRPr sz="600"/>
            </a:lvl3pPr>
            <a:lvl4pPr marL="517525" indent="0">
              <a:buNone/>
              <a:defRPr sz="600"/>
            </a:lvl4pPr>
            <a:lvl5pPr marL="519113" indent="0">
              <a:buNone/>
              <a:defRPr sz="600"/>
            </a:lvl5pPr>
          </a:lstStyle>
          <a:p>
            <a:pPr lvl="0"/>
            <a:r>
              <a:rPr lang="en-US"/>
              <a:t>Click to insert disclosure text</a:t>
            </a:r>
          </a:p>
        </p:txBody>
      </p:sp>
    </p:spTree>
    <p:extLst>
      <p:ext uri="{BB962C8B-B14F-4D97-AF65-F5344CB8AC3E}">
        <p14:creationId xmlns:p14="http://schemas.microsoft.com/office/powerpoint/2010/main" val="209248106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ONTENT + Header + Subheader + Gray Sidebar">
    <p:spTree>
      <p:nvGrpSpPr>
        <p:cNvPr id="1" name=""/>
        <p:cNvGrpSpPr/>
        <p:nvPr/>
      </p:nvGrpSpPr>
      <p:grpSpPr>
        <a:xfrm>
          <a:off x="0" y="0"/>
          <a:ext cx="0" cy="0"/>
          <a:chOff x="0" y="0"/>
          <a:chExt cx="0" cy="0"/>
        </a:xfrm>
      </p:grpSpPr>
      <p:sp>
        <p:nvSpPr>
          <p:cNvPr id="25" name="SmartArt Placeholder 2">
            <a:extLst>
              <a:ext uri="{FF2B5EF4-FFF2-40B4-BE49-F238E27FC236}">
                <a16:creationId xmlns:a16="http://schemas.microsoft.com/office/drawing/2014/main" id="{688D0931-7683-1D40-89BD-3EC58788A27B}"/>
              </a:ext>
            </a:extLst>
          </p:cNvPr>
          <p:cNvSpPr>
            <a:spLocks noGrp="1"/>
          </p:cNvSpPr>
          <p:nvPr>
            <p:ph type="dgm" sz="quarter" idx="30"/>
          </p:nvPr>
        </p:nvSpPr>
        <p:spPr>
          <a:xfrm>
            <a:off x="3761295" y="-3236"/>
            <a:ext cx="5381603" cy="5150076"/>
          </a:xfrm>
          <a:prstGeom prst="rect">
            <a:avLst/>
          </a:prstGeom>
          <a:solidFill>
            <a:schemeClr val="bg2"/>
          </a:solidFill>
        </p:spPr>
        <p:txBody>
          <a:bodyPr>
            <a:noAutofit/>
          </a:bodyPr>
          <a:lstStyle>
            <a:lvl1pPr>
              <a:defRPr>
                <a:noFill/>
                <a:latin typeface="Neue Haas Grotesk Text Pro" panose="020B0504020202020204" pitchFamily="34" charset="0"/>
              </a:defRPr>
            </a:lvl1pPr>
          </a:lstStyle>
          <a:p>
            <a:endParaRPr lang="en-US"/>
          </a:p>
        </p:txBody>
      </p:sp>
      <p:sp>
        <p:nvSpPr>
          <p:cNvPr id="15" name="Title 1">
            <a:extLst>
              <a:ext uri="{FF2B5EF4-FFF2-40B4-BE49-F238E27FC236}">
                <a16:creationId xmlns:a16="http://schemas.microsoft.com/office/drawing/2014/main" id="{3DA80DFD-E36F-B94C-BC1A-3E7E7E5D847B}"/>
              </a:ext>
            </a:extLst>
          </p:cNvPr>
          <p:cNvSpPr>
            <a:spLocks noGrp="1"/>
          </p:cNvSpPr>
          <p:nvPr>
            <p:ph type="title" hasCustomPrompt="1"/>
          </p:nvPr>
        </p:nvSpPr>
        <p:spPr>
          <a:xfrm>
            <a:off x="640081" y="274320"/>
            <a:ext cx="2621280" cy="1612231"/>
          </a:xfrm>
          <a:prstGeom prst="rect">
            <a:avLst/>
          </a:prstGeom>
        </p:spPr>
        <p:txBody>
          <a:bodyPr wrap="square" lIns="0" rIns="0" anchor="t" anchorCtr="0">
            <a:spAutoFit/>
          </a:bodyPr>
          <a:lstStyle>
            <a:lvl1pPr marL="0" marR="0" indent="0" algn="l" defTabSz="457189" rtl="0" eaLnBrk="1" fontAlgn="auto" latinLnBrk="0" hangingPunct="1">
              <a:lnSpc>
                <a:spcPct val="110000"/>
              </a:lnSpc>
              <a:spcBef>
                <a:spcPct val="0"/>
              </a:spcBef>
              <a:spcAft>
                <a:spcPts val="0"/>
              </a:spcAft>
              <a:buClrTx/>
              <a:buSzTx/>
              <a:buFontTx/>
              <a:buNone/>
              <a:tabLst/>
              <a:defRPr lang="en-US" b="1" i="0" smtClean="0">
                <a:effectLst/>
                <a:latin typeface="Neue Haas Grotesk Text Pro" panose="020B0504020202020204" pitchFamily="34" charset="0"/>
              </a:defRPr>
            </a:lvl1pPr>
          </a:lstStyle>
          <a:p>
            <a:pPr>
              <a:lnSpc>
                <a:spcPct val="110000"/>
              </a:lnSpc>
            </a:pPr>
            <a:r>
              <a:rPr lang="en-US"/>
              <a:t>Lorem ipsum dolor sit consectetur</a:t>
            </a:r>
            <a:endParaRPr lang="en-US" sz="3200">
              <a:latin typeface="Neue Haas Grotesk Text Pro" panose="020B0504020202020204" pitchFamily="34" charset="77"/>
            </a:endParaRPr>
          </a:p>
        </p:txBody>
      </p:sp>
      <p:sp>
        <p:nvSpPr>
          <p:cNvPr id="50" name="Text Placeholder 4">
            <a:extLst>
              <a:ext uri="{FF2B5EF4-FFF2-40B4-BE49-F238E27FC236}">
                <a16:creationId xmlns:a16="http://schemas.microsoft.com/office/drawing/2014/main" id="{E2CF89C8-6968-CF4A-9F4D-A0509BA6BE7A}"/>
              </a:ext>
            </a:extLst>
          </p:cNvPr>
          <p:cNvSpPr>
            <a:spLocks noGrp="1"/>
          </p:cNvSpPr>
          <p:nvPr>
            <p:ph type="body" sz="quarter" idx="12" hasCustomPrompt="1"/>
          </p:nvPr>
        </p:nvSpPr>
        <p:spPr>
          <a:xfrm>
            <a:off x="640080" y="2078551"/>
            <a:ext cx="2621280" cy="915700"/>
          </a:xfrm>
          <a:prstGeom prst="rect">
            <a:avLst/>
          </a:prstGeom>
        </p:spPr>
        <p:txBody>
          <a:bodyPr>
            <a:spAutoFit/>
          </a:bodyPr>
          <a:lstStyle>
            <a:lvl1pPr marL="0" indent="0">
              <a:lnSpc>
                <a:spcPct val="120000"/>
              </a:lnSpc>
              <a:buNone/>
              <a:defRPr lang="en-US" sz="1700" b="0" i="0" smtClean="0">
                <a:solidFill>
                  <a:schemeClr val="accent1"/>
                </a:solidFill>
                <a:effectLst/>
                <a:latin typeface="Neue Haas Grotesk Text Pro" panose="020B0504020202020204" pitchFamily="34" charset="0"/>
              </a:defRPr>
            </a:lvl1pPr>
            <a:lvl2pPr marL="457189" indent="0">
              <a:buNone/>
              <a:defRPr sz="1700">
                <a:solidFill>
                  <a:schemeClr val="accent2"/>
                </a:solidFill>
              </a:defRPr>
            </a:lvl2pPr>
            <a:lvl3pPr marL="914378" indent="0">
              <a:buNone/>
              <a:defRPr sz="1700">
                <a:solidFill>
                  <a:schemeClr val="accent2"/>
                </a:solidFill>
              </a:defRPr>
            </a:lvl3pPr>
            <a:lvl4pPr marL="1371566" indent="0">
              <a:buNone/>
              <a:defRPr sz="1700">
                <a:solidFill>
                  <a:schemeClr val="accent2"/>
                </a:solidFill>
              </a:defRPr>
            </a:lvl4pPr>
            <a:lvl5pPr marL="1828754" indent="0">
              <a:buNone/>
              <a:defRPr sz="1700">
                <a:solidFill>
                  <a:schemeClr val="accent2"/>
                </a:solidFill>
              </a:defRPr>
            </a:lvl5pPr>
          </a:lstStyle>
          <a:p>
            <a:pPr lvl="0"/>
            <a:r>
              <a:rPr lang="en-US"/>
              <a:t>Lorem ipsum dolor sit amet, consectetur adipiscing elit.</a:t>
            </a:r>
          </a:p>
        </p:txBody>
      </p:sp>
      <p:sp>
        <p:nvSpPr>
          <p:cNvPr id="24" name="Text Placeholder 2">
            <a:extLst>
              <a:ext uri="{FF2B5EF4-FFF2-40B4-BE49-F238E27FC236}">
                <a16:creationId xmlns:a16="http://schemas.microsoft.com/office/drawing/2014/main" id="{6D747BC7-5DB7-6342-83EC-8D17160317FD}"/>
              </a:ext>
            </a:extLst>
          </p:cNvPr>
          <p:cNvSpPr>
            <a:spLocks noGrp="1"/>
          </p:cNvSpPr>
          <p:nvPr>
            <p:ph type="body" sz="quarter" idx="16" hasCustomPrompt="1"/>
          </p:nvPr>
        </p:nvSpPr>
        <p:spPr>
          <a:xfrm>
            <a:off x="4223010" y="352391"/>
            <a:ext cx="1236794" cy="200376"/>
          </a:xfrm>
          <a:prstGeom prst="rect">
            <a:avLst/>
          </a:prstGeom>
        </p:spPr>
        <p:txBody>
          <a:bodyPr lIns="0" tIns="0" rIns="0" bIns="0">
            <a:spAutoFit/>
          </a:bodyPr>
          <a:lstStyle>
            <a:lvl1pPr marL="0" indent="0">
              <a:buNone/>
              <a:defRPr sz="1100" b="1">
                <a:solidFill>
                  <a:srgbClr val="007A96"/>
                </a:solidFill>
                <a:latin typeface="Neue Haas Grotesk Text Pro" panose="020B0504020202020204" pitchFamily="34" charset="0"/>
              </a:defRPr>
            </a:lvl1pPr>
            <a:lvl2pPr marL="457189" indent="0">
              <a:buNone/>
              <a:defRPr sz="1700"/>
            </a:lvl2pPr>
            <a:lvl3pPr marL="914378" indent="0">
              <a:buNone/>
              <a:defRPr sz="1700"/>
            </a:lvl3pPr>
            <a:lvl4pPr marL="1371566" indent="0">
              <a:buNone/>
              <a:defRPr sz="1700"/>
            </a:lvl4pPr>
            <a:lvl5pPr marL="1828754" indent="0">
              <a:buNone/>
              <a:defRPr sz="1700"/>
            </a:lvl5pPr>
          </a:lstStyle>
          <a:p>
            <a:pPr lvl="0"/>
            <a:r>
              <a:rPr lang="en-US"/>
              <a:t>01</a:t>
            </a:r>
          </a:p>
        </p:txBody>
      </p:sp>
      <p:sp>
        <p:nvSpPr>
          <p:cNvPr id="26" name="Text Placeholder 2">
            <a:extLst>
              <a:ext uri="{FF2B5EF4-FFF2-40B4-BE49-F238E27FC236}">
                <a16:creationId xmlns:a16="http://schemas.microsoft.com/office/drawing/2014/main" id="{12D2583D-0E33-8846-9207-0755E4202478}"/>
              </a:ext>
            </a:extLst>
          </p:cNvPr>
          <p:cNvSpPr>
            <a:spLocks noGrp="1"/>
          </p:cNvSpPr>
          <p:nvPr>
            <p:ph type="body" sz="quarter" idx="22" hasCustomPrompt="1"/>
          </p:nvPr>
        </p:nvSpPr>
        <p:spPr>
          <a:xfrm>
            <a:off x="4223010" y="1886551"/>
            <a:ext cx="1236794" cy="200376"/>
          </a:xfrm>
          <a:prstGeom prst="rect">
            <a:avLst/>
          </a:prstGeom>
        </p:spPr>
        <p:txBody>
          <a:bodyPr lIns="0" tIns="0" rIns="0" bIns="0">
            <a:spAutoFit/>
          </a:bodyPr>
          <a:lstStyle>
            <a:lvl1pPr marL="0" indent="0">
              <a:buNone/>
              <a:defRPr sz="1100" b="1">
                <a:solidFill>
                  <a:srgbClr val="007A96"/>
                </a:solidFill>
                <a:latin typeface="Neue Haas Grotesk Text Pro" panose="020B0504020202020204" pitchFamily="34" charset="0"/>
              </a:defRPr>
            </a:lvl1pPr>
            <a:lvl2pPr marL="457189" indent="0">
              <a:buNone/>
              <a:defRPr sz="1700"/>
            </a:lvl2pPr>
            <a:lvl3pPr marL="914378" indent="0">
              <a:buNone/>
              <a:defRPr sz="1700"/>
            </a:lvl3pPr>
            <a:lvl4pPr marL="1371566" indent="0">
              <a:buNone/>
              <a:defRPr sz="1700"/>
            </a:lvl4pPr>
            <a:lvl5pPr marL="1828754" indent="0">
              <a:buNone/>
              <a:defRPr sz="1700"/>
            </a:lvl5pPr>
          </a:lstStyle>
          <a:p>
            <a:pPr lvl="0"/>
            <a:r>
              <a:rPr lang="en-US"/>
              <a:t>02</a:t>
            </a:r>
          </a:p>
        </p:txBody>
      </p:sp>
      <p:sp>
        <p:nvSpPr>
          <p:cNvPr id="28" name="Text Placeholder 2">
            <a:extLst>
              <a:ext uri="{FF2B5EF4-FFF2-40B4-BE49-F238E27FC236}">
                <a16:creationId xmlns:a16="http://schemas.microsoft.com/office/drawing/2014/main" id="{7DAA48E0-D65A-9F43-893D-F3C842E166A2}"/>
              </a:ext>
            </a:extLst>
          </p:cNvPr>
          <p:cNvSpPr>
            <a:spLocks noGrp="1"/>
          </p:cNvSpPr>
          <p:nvPr>
            <p:ph type="body" sz="quarter" idx="24" hasCustomPrompt="1"/>
          </p:nvPr>
        </p:nvSpPr>
        <p:spPr>
          <a:xfrm>
            <a:off x="4223010" y="3420711"/>
            <a:ext cx="1236794" cy="200376"/>
          </a:xfrm>
          <a:prstGeom prst="rect">
            <a:avLst/>
          </a:prstGeom>
        </p:spPr>
        <p:txBody>
          <a:bodyPr lIns="0" tIns="0" rIns="0" bIns="0">
            <a:spAutoFit/>
          </a:bodyPr>
          <a:lstStyle>
            <a:lvl1pPr marL="0" indent="0">
              <a:buNone/>
              <a:defRPr sz="1100" b="1">
                <a:solidFill>
                  <a:srgbClr val="007A96"/>
                </a:solidFill>
                <a:latin typeface="Neue Haas Grotesk Text Pro" panose="020B0504020202020204" pitchFamily="34" charset="0"/>
              </a:defRPr>
            </a:lvl1pPr>
            <a:lvl2pPr marL="457189" indent="0">
              <a:buNone/>
              <a:defRPr sz="1700"/>
            </a:lvl2pPr>
            <a:lvl3pPr marL="914378" indent="0">
              <a:buNone/>
              <a:defRPr sz="1700"/>
            </a:lvl3pPr>
            <a:lvl4pPr marL="1371566" indent="0">
              <a:buNone/>
              <a:defRPr sz="1700"/>
            </a:lvl4pPr>
            <a:lvl5pPr marL="1828754" indent="0">
              <a:buNone/>
              <a:defRPr sz="1700"/>
            </a:lvl5pPr>
          </a:lstStyle>
          <a:p>
            <a:pPr lvl="0"/>
            <a:r>
              <a:rPr lang="en-US"/>
              <a:t>03</a:t>
            </a:r>
          </a:p>
        </p:txBody>
      </p:sp>
      <p:sp>
        <p:nvSpPr>
          <p:cNvPr id="23" name="Text Placeholder 6">
            <a:extLst>
              <a:ext uri="{FF2B5EF4-FFF2-40B4-BE49-F238E27FC236}">
                <a16:creationId xmlns:a16="http://schemas.microsoft.com/office/drawing/2014/main" id="{3FC88FAA-1193-064B-8429-0F3F48582F61}"/>
              </a:ext>
            </a:extLst>
          </p:cNvPr>
          <p:cNvSpPr>
            <a:spLocks noGrp="1"/>
          </p:cNvSpPr>
          <p:nvPr>
            <p:ph type="body" sz="quarter" idx="13" hasCustomPrompt="1"/>
          </p:nvPr>
        </p:nvSpPr>
        <p:spPr>
          <a:xfrm>
            <a:off x="4223007" y="620144"/>
            <a:ext cx="4544817" cy="937727"/>
          </a:xfrm>
          <a:prstGeom prst="rect">
            <a:avLst/>
          </a:prstGeom>
        </p:spPr>
        <p:txBody>
          <a:bodyPr>
            <a:spAutoFit/>
          </a:bodyPr>
          <a:lstStyle>
            <a:lvl1pPr marL="174625" indent="-174625">
              <a:buFont typeface="Wingdings" pitchFamily="2" charset="2"/>
              <a:buChar char="§"/>
              <a:tabLst/>
              <a:defRPr sz="1500">
                <a:latin typeface="Neue Haas Grotesk Text Pro" panose="020B0504020202020204" pitchFamily="34" charset="0"/>
              </a:defRPr>
            </a:lvl1pPr>
            <a:lvl2pPr marL="342900" indent="-168275">
              <a:tabLst/>
              <a:defRPr sz="1300">
                <a:latin typeface="Neue Haas Grotesk Text Pro" panose="020B0504020202020204" pitchFamily="34" charset="0"/>
              </a:defRPr>
            </a:lvl2pPr>
            <a:lvl3pPr marL="519113" indent="-176213">
              <a:tabLst/>
              <a:defRPr sz="1100">
                <a:latin typeface="Neue Haas Grotesk Text Pro" panose="020B0504020202020204" pitchFamily="34" charset="0"/>
              </a:defRPr>
            </a:lvl3pPr>
            <a:lvl4pPr marL="687388" indent="-168275">
              <a:tabLst/>
              <a:defRPr sz="900"/>
            </a:lvl4pPr>
          </a:lstStyle>
          <a:p>
            <a:pPr lvl="0"/>
            <a:r>
              <a:rPr lang="en-US"/>
              <a:t>First level</a:t>
            </a:r>
          </a:p>
          <a:p>
            <a:pPr lvl="1"/>
            <a:r>
              <a:rPr lang="en-US"/>
              <a:t>Second level</a:t>
            </a:r>
          </a:p>
          <a:p>
            <a:pPr lvl="2"/>
            <a:r>
              <a:rPr lang="en-US"/>
              <a:t>Third level</a:t>
            </a:r>
          </a:p>
        </p:txBody>
      </p:sp>
      <p:sp>
        <p:nvSpPr>
          <p:cNvPr id="29" name="Text Placeholder 6">
            <a:extLst>
              <a:ext uri="{FF2B5EF4-FFF2-40B4-BE49-F238E27FC236}">
                <a16:creationId xmlns:a16="http://schemas.microsoft.com/office/drawing/2014/main" id="{22785582-A979-AD46-B169-FCB640452F63}"/>
              </a:ext>
            </a:extLst>
          </p:cNvPr>
          <p:cNvSpPr>
            <a:spLocks noGrp="1"/>
          </p:cNvSpPr>
          <p:nvPr>
            <p:ph type="body" sz="quarter" idx="25" hasCustomPrompt="1"/>
          </p:nvPr>
        </p:nvSpPr>
        <p:spPr>
          <a:xfrm>
            <a:off x="4223007" y="2170331"/>
            <a:ext cx="4544817" cy="937727"/>
          </a:xfrm>
          <a:prstGeom prst="rect">
            <a:avLst/>
          </a:prstGeom>
        </p:spPr>
        <p:txBody>
          <a:bodyPr>
            <a:spAutoFit/>
          </a:bodyPr>
          <a:lstStyle>
            <a:lvl1pPr marL="174625" indent="-174625">
              <a:buFont typeface="Wingdings" pitchFamily="2" charset="2"/>
              <a:buChar char="§"/>
              <a:tabLst/>
              <a:defRPr sz="1500">
                <a:latin typeface="Neue Haas Grotesk Text Pro" panose="020B0504020202020204" pitchFamily="34" charset="0"/>
              </a:defRPr>
            </a:lvl1pPr>
            <a:lvl2pPr marL="342900" indent="-168275">
              <a:tabLst/>
              <a:defRPr sz="1300">
                <a:latin typeface="Neue Haas Grotesk Text Pro" panose="020B0504020202020204" pitchFamily="34" charset="0"/>
              </a:defRPr>
            </a:lvl2pPr>
            <a:lvl3pPr marL="519113" indent="-176213">
              <a:tabLst/>
              <a:defRPr sz="1100">
                <a:latin typeface="Neue Haas Grotesk Text Pro" panose="020B0504020202020204" pitchFamily="34" charset="0"/>
              </a:defRPr>
            </a:lvl3pPr>
            <a:lvl4pPr marL="687388" indent="-168275">
              <a:tabLst/>
              <a:defRPr sz="900"/>
            </a:lvl4pPr>
          </a:lstStyle>
          <a:p>
            <a:pPr lvl="0"/>
            <a:r>
              <a:rPr lang="en-US"/>
              <a:t>First level</a:t>
            </a:r>
          </a:p>
          <a:p>
            <a:pPr lvl="1"/>
            <a:r>
              <a:rPr lang="en-US"/>
              <a:t>Second level</a:t>
            </a:r>
          </a:p>
          <a:p>
            <a:pPr lvl="2"/>
            <a:r>
              <a:rPr lang="en-US"/>
              <a:t>Third level</a:t>
            </a:r>
          </a:p>
        </p:txBody>
      </p:sp>
      <p:sp>
        <p:nvSpPr>
          <p:cNvPr id="30" name="Text Placeholder 6">
            <a:extLst>
              <a:ext uri="{FF2B5EF4-FFF2-40B4-BE49-F238E27FC236}">
                <a16:creationId xmlns:a16="http://schemas.microsoft.com/office/drawing/2014/main" id="{3A75E004-359B-D54C-AF0F-316938C49C69}"/>
              </a:ext>
            </a:extLst>
          </p:cNvPr>
          <p:cNvSpPr>
            <a:spLocks noGrp="1"/>
          </p:cNvSpPr>
          <p:nvPr>
            <p:ph type="body" sz="quarter" idx="26" hasCustomPrompt="1"/>
          </p:nvPr>
        </p:nvSpPr>
        <p:spPr>
          <a:xfrm>
            <a:off x="4223007" y="3699453"/>
            <a:ext cx="4544817" cy="937727"/>
          </a:xfrm>
          <a:prstGeom prst="rect">
            <a:avLst/>
          </a:prstGeom>
        </p:spPr>
        <p:txBody>
          <a:bodyPr>
            <a:spAutoFit/>
          </a:bodyPr>
          <a:lstStyle>
            <a:lvl1pPr marL="174625" indent="-174625">
              <a:buFont typeface="Wingdings" pitchFamily="2" charset="2"/>
              <a:buChar char="§"/>
              <a:tabLst/>
              <a:defRPr sz="1500">
                <a:latin typeface="Neue Haas Grotesk Text Pro" panose="020B0504020202020204" pitchFamily="34" charset="0"/>
              </a:defRPr>
            </a:lvl1pPr>
            <a:lvl2pPr marL="342900" indent="-168275">
              <a:tabLst/>
              <a:defRPr sz="1300">
                <a:latin typeface="Neue Haas Grotesk Text Pro" panose="020B0504020202020204" pitchFamily="34" charset="0"/>
              </a:defRPr>
            </a:lvl2pPr>
            <a:lvl3pPr marL="519113" indent="-176213">
              <a:tabLst/>
              <a:defRPr sz="1100">
                <a:latin typeface="Neue Haas Grotesk Text Pro" panose="020B0504020202020204" pitchFamily="34" charset="0"/>
              </a:defRPr>
            </a:lvl3pPr>
            <a:lvl4pPr marL="687388" indent="-168275">
              <a:tabLst/>
              <a:defRPr sz="900"/>
            </a:lvl4pPr>
          </a:lstStyle>
          <a:p>
            <a:pPr lvl="0"/>
            <a:r>
              <a:rPr lang="en-US"/>
              <a:t>First level</a:t>
            </a:r>
          </a:p>
          <a:p>
            <a:pPr lvl="1"/>
            <a:r>
              <a:rPr lang="en-US"/>
              <a:t>Second level</a:t>
            </a:r>
          </a:p>
          <a:p>
            <a:pPr lvl="2"/>
            <a:r>
              <a:rPr lang="en-US"/>
              <a:t>Third level</a:t>
            </a:r>
          </a:p>
        </p:txBody>
      </p:sp>
      <p:sp>
        <p:nvSpPr>
          <p:cNvPr id="27" name="Slide Number Placeholder 5">
            <a:extLst>
              <a:ext uri="{FF2B5EF4-FFF2-40B4-BE49-F238E27FC236}">
                <a16:creationId xmlns:a16="http://schemas.microsoft.com/office/drawing/2014/main" id="{338DEA80-F4CE-4246-9A5F-53CE9C25E896}"/>
              </a:ext>
            </a:extLst>
          </p:cNvPr>
          <p:cNvSpPr txBox="1">
            <a:spLocks/>
          </p:cNvSpPr>
          <p:nvPr userDrawn="1"/>
        </p:nvSpPr>
        <p:spPr>
          <a:xfrm>
            <a:off x="8767826" y="4822212"/>
            <a:ext cx="375073" cy="273844"/>
          </a:xfrm>
          <a:prstGeom prst="rect">
            <a:avLst/>
          </a:prstGeom>
        </p:spPr>
        <p:txBody>
          <a:bodyPr vert="horz" lIns="91440" tIns="45720" rIns="91440" bIns="45720" rtlCol="0" anchor="ctr">
            <a:noAutofit/>
          </a:bodyPr>
          <a:lstStyle>
            <a:defPPr>
              <a:defRPr lang="en-US"/>
            </a:defPPr>
            <a:lvl1pPr marL="0" algn="l" defTabSz="457200" rtl="0" eaLnBrk="1" latinLnBrk="0" hangingPunct="1">
              <a:defRPr sz="900" b="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9DB2B9AF-7C7A-ED4B-8B47-5EFC4C7403E8}" type="slidenum">
              <a:rPr lang="en-US" sz="900" b="0" i="0" smtClean="0">
                <a:solidFill>
                  <a:schemeClr val="tx1">
                    <a:lumMod val="90000"/>
                    <a:lumOff val="10000"/>
                  </a:schemeClr>
                </a:solidFill>
                <a:latin typeface="Neue Haas Grotesk Text Pro" panose="020B0504020202020204" pitchFamily="34" charset="0"/>
              </a:rPr>
              <a:pPr/>
              <a:t>‹#›</a:t>
            </a:fld>
            <a:endParaRPr lang="en-US" sz="900" b="0" i="0">
              <a:solidFill>
                <a:schemeClr val="tx1">
                  <a:lumMod val="90000"/>
                  <a:lumOff val="10000"/>
                </a:schemeClr>
              </a:solidFill>
              <a:latin typeface="Neue Haas Grotesk Text Pro" panose="020B0504020202020204" pitchFamily="34" charset="0"/>
            </a:endParaRPr>
          </a:p>
        </p:txBody>
      </p:sp>
      <p:cxnSp>
        <p:nvCxnSpPr>
          <p:cNvPr id="35" name="Straight Connector 34">
            <a:extLst>
              <a:ext uri="{FF2B5EF4-FFF2-40B4-BE49-F238E27FC236}">
                <a16:creationId xmlns:a16="http://schemas.microsoft.com/office/drawing/2014/main" id="{9181BAF1-3F02-A343-861D-53BB0CCC41AC}"/>
              </a:ext>
            </a:extLst>
          </p:cNvPr>
          <p:cNvCxnSpPr>
            <a:cxnSpLocks/>
          </p:cNvCxnSpPr>
          <p:nvPr userDrawn="1"/>
        </p:nvCxnSpPr>
        <p:spPr>
          <a:xfrm>
            <a:off x="8799225" y="4899131"/>
            <a:ext cx="0" cy="102190"/>
          </a:xfrm>
          <a:prstGeom prst="line">
            <a:avLst/>
          </a:prstGeom>
          <a:ln w="12700">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
        <p:nvSpPr>
          <p:cNvPr id="14" name="Content Placeholder 3">
            <a:extLst>
              <a:ext uri="{FF2B5EF4-FFF2-40B4-BE49-F238E27FC236}">
                <a16:creationId xmlns:a16="http://schemas.microsoft.com/office/drawing/2014/main" id="{8C2CE03D-D4E9-8DE8-2793-CA64EE28344F}"/>
              </a:ext>
            </a:extLst>
          </p:cNvPr>
          <p:cNvSpPr>
            <a:spLocks noGrp="1"/>
          </p:cNvSpPr>
          <p:nvPr>
            <p:ph sz="quarter" idx="15" hasCustomPrompt="1"/>
          </p:nvPr>
        </p:nvSpPr>
        <p:spPr>
          <a:xfrm>
            <a:off x="639763" y="4898800"/>
            <a:ext cx="2621281" cy="108556"/>
          </a:xfrm>
        </p:spPr>
        <p:txBody>
          <a:bodyPr/>
          <a:lstStyle>
            <a:lvl1pPr marL="0" indent="0">
              <a:buNone/>
              <a:defRPr sz="600"/>
            </a:lvl1pPr>
            <a:lvl2pPr marL="177800" indent="0">
              <a:buNone/>
              <a:defRPr sz="600"/>
            </a:lvl2pPr>
            <a:lvl3pPr marL="347662" indent="0">
              <a:buNone/>
              <a:defRPr sz="600"/>
            </a:lvl3pPr>
            <a:lvl4pPr marL="517525" indent="0">
              <a:buNone/>
              <a:defRPr sz="600"/>
            </a:lvl4pPr>
            <a:lvl5pPr marL="519113" indent="0">
              <a:buNone/>
              <a:defRPr sz="600"/>
            </a:lvl5pPr>
          </a:lstStyle>
          <a:p>
            <a:pPr lvl="0"/>
            <a:r>
              <a:rPr lang="en-US"/>
              <a:t>Click to insert disclosure text</a:t>
            </a:r>
          </a:p>
        </p:txBody>
      </p:sp>
    </p:spTree>
    <p:extLst>
      <p:ext uri="{BB962C8B-B14F-4D97-AF65-F5344CB8AC3E}">
        <p14:creationId xmlns:p14="http://schemas.microsoft.com/office/powerpoint/2010/main" val="253030540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ONTENT + Header + Icon Sections">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3DA80DFD-E36F-B94C-BC1A-3E7E7E5D847B}"/>
              </a:ext>
            </a:extLst>
          </p:cNvPr>
          <p:cNvSpPr>
            <a:spLocks noGrp="1"/>
          </p:cNvSpPr>
          <p:nvPr>
            <p:ph type="title" hasCustomPrompt="1"/>
          </p:nvPr>
        </p:nvSpPr>
        <p:spPr>
          <a:xfrm>
            <a:off x="640081" y="274321"/>
            <a:ext cx="8159144" cy="1050737"/>
          </a:xfrm>
          <a:prstGeom prst="rect">
            <a:avLst/>
          </a:prstGeom>
        </p:spPr>
        <p:txBody>
          <a:bodyPr wrap="square" lIns="0" rIns="0" anchor="t" anchorCtr="0">
            <a:spAutoFit/>
          </a:bodyPr>
          <a:lstStyle>
            <a:lvl1pPr marL="0" marR="0" indent="0" algn="l" defTabSz="457189" rtl="0" eaLnBrk="1" fontAlgn="auto" latinLnBrk="0" hangingPunct="1">
              <a:lnSpc>
                <a:spcPct val="110000"/>
              </a:lnSpc>
              <a:spcBef>
                <a:spcPct val="0"/>
              </a:spcBef>
              <a:spcAft>
                <a:spcPts val="0"/>
              </a:spcAft>
              <a:buClrTx/>
              <a:buSzTx/>
              <a:buFontTx/>
              <a:buNone/>
              <a:tabLst/>
              <a:defRPr lang="en-US" b="1" i="0" smtClean="0">
                <a:effectLst/>
                <a:latin typeface="Neue Haas Grotesk Text Pro" panose="020B0504020202020204" pitchFamily="34" charset="0"/>
              </a:defRPr>
            </a:lvl1pPr>
          </a:lstStyle>
          <a:p>
            <a:pPr>
              <a:lnSpc>
                <a:spcPct val="110000"/>
              </a:lnSpc>
            </a:pPr>
            <a:r>
              <a:rPr lang="en-US" sz="3200">
                <a:latin typeface="Neue Haas Grotesk Text Pro" panose="020B0504020202020204" pitchFamily="34" charset="77"/>
              </a:rPr>
              <a:t>Lorem ipsum dolor sit </a:t>
            </a:r>
            <a:r>
              <a:rPr lang="en-US" sz="3200" err="1">
                <a:latin typeface="Neue Haas Grotesk Text Pro" panose="020B0504020202020204" pitchFamily="34" charset="77"/>
              </a:rPr>
              <a:t>amet</a:t>
            </a:r>
            <a:r>
              <a:rPr lang="en-US" sz="3200">
                <a:latin typeface="Neue Haas Grotesk Text Pro" panose="020B0504020202020204" pitchFamily="34" charset="77"/>
              </a:rPr>
              <a:t>, </a:t>
            </a:r>
            <a:r>
              <a:rPr lang="en-US" sz="3200" err="1">
                <a:latin typeface="Neue Haas Grotesk Text Pro" panose="020B0504020202020204" pitchFamily="34" charset="77"/>
              </a:rPr>
              <a:t>consectetur</a:t>
            </a:r>
            <a:r>
              <a:rPr lang="en-US" sz="3200">
                <a:latin typeface="Neue Haas Grotesk Text Pro" panose="020B0504020202020204" pitchFamily="34" charset="77"/>
              </a:rPr>
              <a:t> </a:t>
            </a:r>
            <a:r>
              <a:rPr lang="en-US" sz="3200" err="1">
                <a:latin typeface="Neue Haas Grotesk Text Pro" panose="020B0504020202020204" pitchFamily="34" charset="77"/>
              </a:rPr>
              <a:t>adipiscing</a:t>
            </a:r>
            <a:r>
              <a:rPr lang="en-US" sz="3200">
                <a:latin typeface="Neue Haas Grotesk Text Pro" panose="020B0504020202020204" pitchFamily="34" charset="77"/>
              </a:rPr>
              <a:t> </a:t>
            </a:r>
            <a:r>
              <a:rPr lang="en-US" sz="3200" err="1">
                <a:latin typeface="Neue Haas Grotesk Text Pro" panose="020B0504020202020204" pitchFamily="34" charset="77"/>
              </a:rPr>
              <a:t>elit</a:t>
            </a:r>
            <a:r>
              <a:rPr lang="en-US" sz="3200">
                <a:latin typeface="Neue Haas Grotesk Text Pro" panose="020B0504020202020204" pitchFamily="34" charset="77"/>
              </a:rPr>
              <a:t>, sed do </a:t>
            </a:r>
            <a:r>
              <a:rPr lang="en-US" sz="3200" err="1">
                <a:latin typeface="Neue Haas Grotesk Text Pro" panose="020B0504020202020204" pitchFamily="34" charset="77"/>
              </a:rPr>
              <a:t>eiusmod</a:t>
            </a:r>
            <a:endParaRPr lang="en-US" sz="3200">
              <a:latin typeface="Neue Haas Grotesk Text Pro" panose="020B0504020202020204" pitchFamily="34" charset="77"/>
            </a:endParaRPr>
          </a:p>
        </p:txBody>
      </p:sp>
      <p:sp>
        <p:nvSpPr>
          <p:cNvPr id="50" name="Text Placeholder 4">
            <a:extLst>
              <a:ext uri="{FF2B5EF4-FFF2-40B4-BE49-F238E27FC236}">
                <a16:creationId xmlns:a16="http://schemas.microsoft.com/office/drawing/2014/main" id="{E2CF89C8-6968-CF4A-9F4D-A0509BA6BE7A}"/>
              </a:ext>
            </a:extLst>
          </p:cNvPr>
          <p:cNvSpPr>
            <a:spLocks noGrp="1"/>
          </p:cNvSpPr>
          <p:nvPr>
            <p:ph type="body" sz="quarter" idx="12" hasCustomPrompt="1"/>
          </p:nvPr>
        </p:nvSpPr>
        <p:spPr>
          <a:xfrm>
            <a:off x="640081" y="2266747"/>
            <a:ext cx="1991360" cy="601768"/>
          </a:xfrm>
          <a:prstGeom prst="rect">
            <a:avLst/>
          </a:prstGeom>
        </p:spPr>
        <p:txBody>
          <a:bodyPr anchor="b" anchorCtr="0">
            <a:spAutoFit/>
          </a:bodyPr>
          <a:lstStyle>
            <a:lvl1pPr marL="0" indent="0">
              <a:lnSpc>
                <a:spcPct val="120000"/>
              </a:lnSpc>
              <a:buNone/>
              <a:defRPr lang="en-US" sz="1700" b="0" i="0" smtClean="0">
                <a:solidFill>
                  <a:schemeClr val="accent1"/>
                </a:solidFill>
                <a:effectLst/>
                <a:latin typeface="Neue Haas Grotesk Text Pro" panose="020B0504020202020204" pitchFamily="34" charset="0"/>
              </a:defRPr>
            </a:lvl1pPr>
            <a:lvl2pPr marL="457189" indent="0">
              <a:buNone/>
              <a:defRPr sz="1700">
                <a:solidFill>
                  <a:schemeClr val="accent2"/>
                </a:solidFill>
              </a:defRPr>
            </a:lvl2pPr>
            <a:lvl3pPr marL="914378" indent="0">
              <a:buNone/>
              <a:defRPr sz="1700">
                <a:solidFill>
                  <a:schemeClr val="accent2"/>
                </a:solidFill>
              </a:defRPr>
            </a:lvl3pPr>
            <a:lvl4pPr marL="1371566" indent="0">
              <a:buNone/>
              <a:defRPr sz="1700">
                <a:solidFill>
                  <a:schemeClr val="accent2"/>
                </a:solidFill>
              </a:defRPr>
            </a:lvl4pPr>
            <a:lvl5pPr marL="1828754" indent="0">
              <a:buNone/>
              <a:defRPr sz="1700">
                <a:solidFill>
                  <a:schemeClr val="accent2"/>
                </a:solidFill>
              </a:defRPr>
            </a:lvl5pPr>
          </a:lstStyle>
          <a:p>
            <a:pPr lvl="0"/>
            <a:r>
              <a:rPr lang="en-US"/>
              <a:t>Lorem ipsum dolor sit consectetur</a:t>
            </a:r>
          </a:p>
        </p:txBody>
      </p:sp>
      <p:sp>
        <p:nvSpPr>
          <p:cNvPr id="39" name="Picture Placeholder 2">
            <a:extLst>
              <a:ext uri="{FF2B5EF4-FFF2-40B4-BE49-F238E27FC236}">
                <a16:creationId xmlns:a16="http://schemas.microsoft.com/office/drawing/2014/main" id="{205E1AE3-C4A7-9F40-B12A-533EDB0D08ED}"/>
              </a:ext>
            </a:extLst>
          </p:cNvPr>
          <p:cNvSpPr>
            <a:spLocks noGrp="1"/>
          </p:cNvSpPr>
          <p:nvPr>
            <p:ph type="pic" idx="16" hasCustomPrompt="1"/>
          </p:nvPr>
        </p:nvSpPr>
        <p:spPr>
          <a:xfrm>
            <a:off x="640080" y="1696112"/>
            <a:ext cx="447040" cy="448515"/>
          </a:xfrm>
          <a:prstGeom prst="rect">
            <a:avLst/>
          </a:prstGeom>
          <a:solidFill>
            <a:schemeClr val="bg2"/>
          </a:solidFill>
        </p:spPr>
        <p:txBody>
          <a:bodyPr anchor="ctr">
            <a:noAutofit/>
          </a:bodyPr>
          <a:lstStyle>
            <a:lvl1pPr marL="0" indent="0" algn="ctr">
              <a:buNone/>
              <a:defRPr sz="900">
                <a:solidFill>
                  <a:schemeClr val="bg2">
                    <a:lumMod val="50000"/>
                  </a:schemeClr>
                </a:solidFill>
                <a:latin typeface="Neue Haas Grotesk Text Pro" panose="020B0504020202020204" pitchFamily="34" charset="0"/>
              </a:defRPr>
            </a:lvl1pPr>
            <a:lvl2pPr marL="457189" indent="0">
              <a:buNone/>
              <a:defRPr sz="2800"/>
            </a:lvl2pPr>
            <a:lvl3pPr marL="914378" indent="0">
              <a:buNone/>
              <a:defRPr sz="2400"/>
            </a:lvl3pPr>
            <a:lvl4pPr marL="1371566" indent="0">
              <a:buNone/>
              <a:defRPr sz="2000"/>
            </a:lvl4pPr>
            <a:lvl5pPr marL="1828754" indent="0">
              <a:buNone/>
              <a:defRPr sz="2000"/>
            </a:lvl5pPr>
            <a:lvl6pPr marL="2285943" indent="0">
              <a:buNone/>
              <a:defRPr sz="2000"/>
            </a:lvl6pPr>
            <a:lvl7pPr marL="2743132" indent="0">
              <a:buNone/>
              <a:defRPr sz="2000"/>
            </a:lvl7pPr>
            <a:lvl8pPr marL="3200320" indent="0">
              <a:buNone/>
              <a:defRPr sz="2000"/>
            </a:lvl8pPr>
            <a:lvl9pPr marL="3657509" indent="0">
              <a:buNone/>
              <a:defRPr sz="2000"/>
            </a:lvl9pPr>
          </a:lstStyle>
          <a:p>
            <a:r>
              <a:rPr lang="en-US"/>
              <a:t>Insert icon</a:t>
            </a:r>
          </a:p>
        </p:txBody>
      </p:sp>
      <p:sp>
        <p:nvSpPr>
          <p:cNvPr id="47" name="Text Placeholder 4">
            <a:extLst>
              <a:ext uri="{FF2B5EF4-FFF2-40B4-BE49-F238E27FC236}">
                <a16:creationId xmlns:a16="http://schemas.microsoft.com/office/drawing/2014/main" id="{1599ED8E-0157-1341-A453-3EE28683C25E}"/>
              </a:ext>
            </a:extLst>
          </p:cNvPr>
          <p:cNvSpPr>
            <a:spLocks noGrp="1"/>
          </p:cNvSpPr>
          <p:nvPr>
            <p:ph type="body" sz="quarter" idx="21" hasCustomPrompt="1"/>
          </p:nvPr>
        </p:nvSpPr>
        <p:spPr>
          <a:xfrm>
            <a:off x="3632200" y="2266747"/>
            <a:ext cx="1991360" cy="601768"/>
          </a:xfrm>
          <a:prstGeom prst="rect">
            <a:avLst/>
          </a:prstGeom>
        </p:spPr>
        <p:txBody>
          <a:bodyPr anchor="b" anchorCtr="0">
            <a:spAutoFit/>
          </a:bodyPr>
          <a:lstStyle>
            <a:lvl1pPr marL="0" indent="0">
              <a:lnSpc>
                <a:spcPct val="120000"/>
              </a:lnSpc>
              <a:buNone/>
              <a:defRPr lang="en-US" sz="1700" b="0" i="0" smtClean="0">
                <a:solidFill>
                  <a:schemeClr val="accent1"/>
                </a:solidFill>
                <a:effectLst/>
                <a:latin typeface="Neue Haas Grotesk Text Pro" panose="020B0504020202020204" pitchFamily="34" charset="0"/>
              </a:defRPr>
            </a:lvl1pPr>
            <a:lvl2pPr marL="457189" indent="0">
              <a:buNone/>
              <a:defRPr sz="1700">
                <a:solidFill>
                  <a:schemeClr val="accent2"/>
                </a:solidFill>
              </a:defRPr>
            </a:lvl2pPr>
            <a:lvl3pPr marL="914378" indent="0">
              <a:buNone/>
              <a:defRPr sz="1700">
                <a:solidFill>
                  <a:schemeClr val="accent2"/>
                </a:solidFill>
              </a:defRPr>
            </a:lvl3pPr>
            <a:lvl4pPr marL="1371566" indent="0">
              <a:buNone/>
              <a:defRPr sz="1700">
                <a:solidFill>
                  <a:schemeClr val="accent2"/>
                </a:solidFill>
              </a:defRPr>
            </a:lvl4pPr>
            <a:lvl5pPr marL="1828754" indent="0">
              <a:buNone/>
              <a:defRPr sz="1700">
                <a:solidFill>
                  <a:schemeClr val="accent2"/>
                </a:solidFill>
              </a:defRPr>
            </a:lvl5pPr>
          </a:lstStyle>
          <a:p>
            <a:pPr lvl="0"/>
            <a:r>
              <a:rPr lang="en-US"/>
              <a:t>Lorem ipsum dolor sit consectetur</a:t>
            </a:r>
          </a:p>
        </p:txBody>
      </p:sp>
      <p:sp>
        <p:nvSpPr>
          <p:cNvPr id="49" name="Picture Placeholder 2">
            <a:extLst>
              <a:ext uri="{FF2B5EF4-FFF2-40B4-BE49-F238E27FC236}">
                <a16:creationId xmlns:a16="http://schemas.microsoft.com/office/drawing/2014/main" id="{5228064D-2130-6340-BC1F-24DBDBA82B26}"/>
              </a:ext>
            </a:extLst>
          </p:cNvPr>
          <p:cNvSpPr>
            <a:spLocks noGrp="1"/>
          </p:cNvSpPr>
          <p:nvPr>
            <p:ph type="pic" idx="23" hasCustomPrompt="1"/>
          </p:nvPr>
        </p:nvSpPr>
        <p:spPr>
          <a:xfrm>
            <a:off x="3632201" y="1696112"/>
            <a:ext cx="447040" cy="448515"/>
          </a:xfrm>
          <a:prstGeom prst="rect">
            <a:avLst/>
          </a:prstGeom>
          <a:solidFill>
            <a:schemeClr val="bg2"/>
          </a:solidFill>
        </p:spPr>
        <p:txBody>
          <a:bodyPr anchor="ctr">
            <a:noAutofit/>
          </a:bodyPr>
          <a:lstStyle>
            <a:lvl1pPr marL="0" indent="0" algn="ctr">
              <a:buNone/>
              <a:defRPr sz="900">
                <a:solidFill>
                  <a:schemeClr val="bg2">
                    <a:lumMod val="50000"/>
                  </a:schemeClr>
                </a:solidFill>
                <a:latin typeface="Neue Haas Grotesk Text Pro" panose="020B0504020202020204" pitchFamily="34" charset="0"/>
              </a:defRPr>
            </a:lvl1pPr>
            <a:lvl2pPr marL="457189" indent="0">
              <a:buNone/>
              <a:defRPr sz="2800"/>
            </a:lvl2pPr>
            <a:lvl3pPr marL="914378" indent="0">
              <a:buNone/>
              <a:defRPr sz="2400"/>
            </a:lvl3pPr>
            <a:lvl4pPr marL="1371566" indent="0">
              <a:buNone/>
              <a:defRPr sz="2000"/>
            </a:lvl4pPr>
            <a:lvl5pPr marL="1828754" indent="0">
              <a:buNone/>
              <a:defRPr sz="2000"/>
            </a:lvl5pPr>
            <a:lvl6pPr marL="2285943" indent="0">
              <a:buNone/>
              <a:defRPr sz="2000"/>
            </a:lvl6pPr>
            <a:lvl7pPr marL="2743132" indent="0">
              <a:buNone/>
              <a:defRPr sz="2000"/>
            </a:lvl7pPr>
            <a:lvl8pPr marL="3200320" indent="0">
              <a:buNone/>
              <a:defRPr sz="2000"/>
            </a:lvl8pPr>
            <a:lvl9pPr marL="3657509" indent="0">
              <a:buNone/>
              <a:defRPr sz="2000"/>
            </a:lvl9pPr>
          </a:lstStyle>
          <a:p>
            <a:r>
              <a:rPr lang="en-US"/>
              <a:t>Insert icon</a:t>
            </a:r>
          </a:p>
        </p:txBody>
      </p:sp>
      <p:sp>
        <p:nvSpPr>
          <p:cNvPr id="51" name="Text Placeholder 4">
            <a:extLst>
              <a:ext uri="{FF2B5EF4-FFF2-40B4-BE49-F238E27FC236}">
                <a16:creationId xmlns:a16="http://schemas.microsoft.com/office/drawing/2014/main" id="{12E273DA-367D-CF4C-82FF-0AB5F3A7FC24}"/>
              </a:ext>
            </a:extLst>
          </p:cNvPr>
          <p:cNvSpPr>
            <a:spLocks noGrp="1"/>
          </p:cNvSpPr>
          <p:nvPr>
            <p:ph type="body" sz="quarter" idx="24" hasCustomPrompt="1"/>
          </p:nvPr>
        </p:nvSpPr>
        <p:spPr>
          <a:xfrm>
            <a:off x="6624321" y="2266747"/>
            <a:ext cx="1991360" cy="601768"/>
          </a:xfrm>
          <a:prstGeom prst="rect">
            <a:avLst/>
          </a:prstGeom>
        </p:spPr>
        <p:txBody>
          <a:bodyPr anchor="b" anchorCtr="0">
            <a:spAutoFit/>
          </a:bodyPr>
          <a:lstStyle>
            <a:lvl1pPr marL="0" indent="0">
              <a:lnSpc>
                <a:spcPct val="120000"/>
              </a:lnSpc>
              <a:buNone/>
              <a:defRPr lang="en-US" sz="1700" b="0" i="0" smtClean="0">
                <a:solidFill>
                  <a:schemeClr val="accent1"/>
                </a:solidFill>
                <a:effectLst/>
                <a:latin typeface="Neue Haas Grotesk Text Pro" panose="020B0504020202020204" pitchFamily="34" charset="0"/>
              </a:defRPr>
            </a:lvl1pPr>
            <a:lvl2pPr marL="457189" indent="0">
              <a:buNone/>
              <a:defRPr sz="1700">
                <a:solidFill>
                  <a:schemeClr val="accent2"/>
                </a:solidFill>
              </a:defRPr>
            </a:lvl2pPr>
            <a:lvl3pPr marL="914378" indent="0">
              <a:buNone/>
              <a:defRPr sz="1700">
                <a:solidFill>
                  <a:schemeClr val="accent2"/>
                </a:solidFill>
              </a:defRPr>
            </a:lvl3pPr>
            <a:lvl4pPr marL="1371566" indent="0">
              <a:buNone/>
              <a:defRPr sz="1700">
                <a:solidFill>
                  <a:schemeClr val="accent2"/>
                </a:solidFill>
              </a:defRPr>
            </a:lvl4pPr>
            <a:lvl5pPr marL="1828754" indent="0">
              <a:buNone/>
              <a:defRPr sz="1700">
                <a:solidFill>
                  <a:schemeClr val="accent2"/>
                </a:solidFill>
              </a:defRPr>
            </a:lvl5pPr>
          </a:lstStyle>
          <a:p>
            <a:pPr lvl="0"/>
            <a:r>
              <a:rPr lang="en-US"/>
              <a:t>Lorem ipsum dolor sit consectetur</a:t>
            </a:r>
          </a:p>
        </p:txBody>
      </p:sp>
      <p:sp>
        <p:nvSpPr>
          <p:cNvPr id="53" name="Picture Placeholder 2">
            <a:extLst>
              <a:ext uri="{FF2B5EF4-FFF2-40B4-BE49-F238E27FC236}">
                <a16:creationId xmlns:a16="http://schemas.microsoft.com/office/drawing/2014/main" id="{CD5A25AA-F6BD-454A-8094-DDB658BFD1C6}"/>
              </a:ext>
            </a:extLst>
          </p:cNvPr>
          <p:cNvSpPr>
            <a:spLocks noGrp="1"/>
          </p:cNvSpPr>
          <p:nvPr>
            <p:ph type="pic" idx="26" hasCustomPrompt="1"/>
          </p:nvPr>
        </p:nvSpPr>
        <p:spPr>
          <a:xfrm>
            <a:off x="6624321" y="1696112"/>
            <a:ext cx="447040" cy="448515"/>
          </a:xfrm>
          <a:prstGeom prst="rect">
            <a:avLst/>
          </a:prstGeom>
          <a:solidFill>
            <a:schemeClr val="bg2"/>
          </a:solidFill>
        </p:spPr>
        <p:txBody>
          <a:bodyPr anchor="ctr">
            <a:noAutofit/>
          </a:bodyPr>
          <a:lstStyle>
            <a:lvl1pPr marL="0" indent="0" algn="ctr">
              <a:buNone/>
              <a:defRPr sz="900">
                <a:solidFill>
                  <a:schemeClr val="bg2">
                    <a:lumMod val="50000"/>
                  </a:schemeClr>
                </a:solidFill>
                <a:latin typeface="Neue Haas Grotesk Text Pro" panose="020B0504020202020204" pitchFamily="34" charset="0"/>
              </a:defRPr>
            </a:lvl1pPr>
            <a:lvl2pPr marL="457189" indent="0">
              <a:buNone/>
              <a:defRPr sz="2800"/>
            </a:lvl2pPr>
            <a:lvl3pPr marL="914378" indent="0">
              <a:buNone/>
              <a:defRPr sz="2400"/>
            </a:lvl3pPr>
            <a:lvl4pPr marL="1371566" indent="0">
              <a:buNone/>
              <a:defRPr sz="2000"/>
            </a:lvl4pPr>
            <a:lvl5pPr marL="1828754" indent="0">
              <a:buNone/>
              <a:defRPr sz="2000"/>
            </a:lvl5pPr>
            <a:lvl6pPr marL="2285943" indent="0">
              <a:buNone/>
              <a:defRPr sz="2000"/>
            </a:lvl6pPr>
            <a:lvl7pPr marL="2743132" indent="0">
              <a:buNone/>
              <a:defRPr sz="2000"/>
            </a:lvl7pPr>
            <a:lvl8pPr marL="3200320" indent="0">
              <a:buNone/>
              <a:defRPr sz="2000"/>
            </a:lvl8pPr>
            <a:lvl9pPr marL="3657509" indent="0">
              <a:buNone/>
              <a:defRPr sz="2000"/>
            </a:lvl9pPr>
          </a:lstStyle>
          <a:p>
            <a:r>
              <a:rPr lang="en-US"/>
              <a:t>Insert icon</a:t>
            </a:r>
          </a:p>
        </p:txBody>
      </p:sp>
      <p:sp>
        <p:nvSpPr>
          <p:cNvPr id="26" name="Text Placeholder 6">
            <a:extLst>
              <a:ext uri="{FF2B5EF4-FFF2-40B4-BE49-F238E27FC236}">
                <a16:creationId xmlns:a16="http://schemas.microsoft.com/office/drawing/2014/main" id="{2B3B5A68-015C-A44C-A1D9-5D9178CE7910}"/>
              </a:ext>
            </a:extLst>
          </p:cNvPr>
          <p:cNvSpPr>
            <a:spLocks noGrp="1"/>
          </p:cNvSpPr>
          <p:nvPr>
            <p:ph type="body" sz="quarter" idx="13" hasCustomPrompt="1"/>
          </p:nvPr>
        </p:nvSpPr>
        <p:spPr>
          <a:xfrm>
            <a:off x="640080" y="2994727"/>
            <a:ext cx="1991359" cy="1173847"/>
          </a:xfrm>
          <a:prstGeom prst="rect">
            <a:avLst/>
          </a:prstGeom>
        </p:spPr>
        <p:txBody>
          <a:bodyPr>
            <a:spAutoFit/>
          </a:bodyPr>
          <a:lstStyle>
            <a:lvl1pPr marL="174625" indent="-174625">
              <a:buFont typeface="Wingdings" pitchFamily="2" charset="2"/>
              <a:buChar char="§"/>
              <a:tabLst/>
              <a:defRPr sz="1500">
                <a:latin typeface="Neue Haas Grotesk Text Pro" panose="020B0504020202020204" pitchFamily="34" charset="0"/>
              </a:defRPr>
            </a:lvl1pPr>
            <a:lvl2pPr marL="342900" indent="-168275">
              <a:tabLst/>
              <a:defRPr sz="1300">
                <a:latin typeface="Neue Haas Grotesk Text Pro" panose="020B0504020202020204" pitchFamily="34" charset="0"/>
              </a:defRPr>
            </a:lvl2pPr>
            <a:lvl3pPr marL="519113" indent="-176213">
              <a:tabLst/>
              <a:defRPr sz="1100">
                <a:latin typeface="Neue Haas Grotesk Text Pro" panose="020B0504020202020204" pitchFamily="34" charset="0"/>
              </a:defRPr>
            </a:lvl3pPr>
            <a:lvl4pPr marL="687388" indent="-168275">
              <a:tabLst/>
              <a:defRPr sz="900">
                <a:latin typeface="Neue Haas Grotesk Text Pro" panose="020B0504020202020204" pitchFamily="34" charset="0"/>
              </a:defRPr>
            </a:lvl4pPr>
          </a:lstStyle>
          <a:p>
            <a:pPr lvl="0"/>
            <a:r>
              <a:rPr lang="en-US"/>
              <a:t>First level</a:t>
            </a:r>
          </a:p>
          <a:p>
            <a:pPr lvl="1"/>
            <a:r>
              <a:rPr lang="en-US"/>
              <a:t>Second level</a:t>
            </a:r>
          </a:p>
          <a:p>
            <a:pPr lvl="2"/>
            <a:r>
              <a:rPr lang="en-US"/>
              <a:t>Third level</a:t>
            </a:r>
          </a:p>
          <a:p>
            <a:pPr lvl="3"/>
            <a:r>
              <a:rPr lang="en-US"/>
              <a:t>Fourth level</a:t>
            </a:r>
          </a:p>
        </p:txBody>
      </p:sp>
      <p:sp>
        <p:nvSpPr>
          <p:cNvPr id="27" name="Text Placeholder 6">
            <a:extLst>
              <a:ext uri="{FF2B5EF4-FFF2-40B4-BE49-F238E27FC236}">
                <a16:creationId xmlns:a16="http://schemas.microsoft.com/office/drawing/2014/main" id="{A6D0EF42-DF9B-0148-8C06-DD9500E36C6F}"/>
              </a:ext>
            </a:extLst>
          </p:cNvPr>
          <p:cNvSpPr>
            <a:spLocks noGrp="1"/>
          </p:cNvSpPr>
          <p:nvPr>
            <p:ph type="body" sz="quarter" idx="27" hasCustomPrompt="1"/>
          </p:nvPr>
        </p:nvSpPr>
        <p:spPr>
          <a:xfrm>
            <a:off x="3632200" y="2994727"/>
            <a:ext cx="1991359" cy="1173847"/>
          </a:xfrm>
          <a:prstGeom prst="rect">
            <a:avLst/>
          </a:prstGeom>
        </p:spPr>
        <p:txBody>
          <a:bodyPr>
            <a:spAutoFit/>
          </a:bodyPr>
          <a:lstStyle>
            <a:lvl1pPr marL="174625" indent="-174625">
              <a:buFont typeface="Wingdings" pitchFamily="2" charset="2"/>
              <a:buChar char="§"/>
              <a:tabLst/>
              <a:defRPr sz="1500">
                <a:latin typeface="Neue Haas Grotesk Text Pro" panose="020B0504020202020204" pitchFamily="34" charset="0"/>
              </a:defRPr>
            </a:lvl1pPr>
            <a:lvl2pPr marL="342900" indent="-168275">
              <a:tabLst/>
              <a:defRPr sz="1300">
                <a:latin typeface="Neue Haas Grotesk Text Pro" panose="020B0504020202020204" pitchFamily="34" charset="0"/>
              </a:defRPr>
            </a:lvl2pPr>
            <a:lvl3pPr marL="519113" indent="-176213">
              <a:tabLst/>
              <a:defRPr sz="1100">
                <a:latin typeface="Neue Haas Grotesk Text Pro" panose="020B0504020202020204" pitchFamily="34" charset="0"/>
              </a:defRPr>
            </a:lvl3pPr>
            <a:lvl4pPr marL="687388" indent="-168275">
              <a:tabLst/>
              <a:defRPr sz="900">
                <a:latin typeface="Neue Haas Grotesk Text Pro" panose="020B0504020202020204" pitchFamily="34" charset="0"/>
              </a:defRPr>
            </a:lvl4pPr>
          </a:lstStyle>
          <a:p>
            <a:pPr lvl="0"/>
            <a:r>
              <a:rPr lang="en-US"/>
              <a:t>First level</a:t>
            </a:r>
          </a:p>
          <a:p>
            <a:pPr lvl="1"/>
            <a:r>
              <a:rPr lang="en-US"/>
              <a:t>Second level</a:t>
            </a:r>
          </a:p>
          <a:p>
            <a:pPr lvl="2"/>
            <a:r>
              <a:rPr lang="en-US"/>
              <a:t>Third level</a:t>
            </a:r>
          </a:p>
          <a:p>
            <a:pPr lvl="3"/>
            <a:r>
              <a:rPr lang="en-US"/>
              <a:t>Fourth level</a:t>
            </a:r>
          </a:p>
        </p:txBody>
      </p:sp>
      <p:sp>
        <p:nvSpPr>
          <p:cNvPr id="28" name="Text Placeholder 6">
            <a:extLst>
              <a:ext uri="{FF2B5EF4-FFF2-40B4-BE49-F238E27FC236}">
                <a16:creationId xmlns:a16="http://schemas.microsoft.com/office/drawing/2014/main" id="{64CA032F-E835-F145-828E-0B2C3B7F28ED}"/>
              </a:ext>
            </a:extLst>
          </p:cNvPr>
          <p:cNvSpPr>
            <a:spLocks noGrp="1"/>
          </p:cNvSpPr>
          <p:nvPr>
            <p:ph type="body" sz="quarter" idx="28" hasCustomPrompt="1"/>
          </p:nvPr>
        </p:nvSpPr>
        <p:spPr>
          <a:xfrm>
            <a:off x="6624321" y="2994727"/>
            <a:ext cx="1991359" cy="1173847"/>
          </a:xfrm>
          <a:prstGeom prst="rect">
            <a:avLst/>
          </a:prstGeom>
        </p:spPr>
        <p:txBody>
          <a:bodyPr>
            <a:spAutoFit/>
          </a:bodyPr>
          <a:lstStyle>
            <a:lvl1pPr marL="174625" indent="-174625">
              <a:buFont typeface="Wingdings" pitchFamily="2" charset="2"/>
              <a:buChar char="§"/>
              <a:tabLst/>
              <a:defRPr sz="1500">
                <a:latin typeface="Neue Haas Grotesk Text Pro" panose="020B0504020202020204" pitchFamily="34" charset="0"/>
              </a:defRPr>
            </a:lvl1pPr>
            <a:lvl2pPr marL="342900" indent="-168275">
              <a:tabLst/>
              <a:defRPr sz="1300">
                <a:latin typeface="Neue Haas Grotesk Text Pro" panose="020B0504020202020204" pitchFamily="34" charset="0"/>
              </a:defRPr>
            </a:lvl2pPr>
            <a:lvl3pPr marL="519113" indent="-176213">
              <a:tabLst/>
              <a:defRPr sz="1100">
                <a:latin typeface="Neue Haas Grotesk Text Pro" panose="020B0504020202020204" pitchFamily="34" charset="0"/>
              </a:defRPr>
            </a:lvl3pPr>
            <a:lvl4pPr marL="687388" indent="-168275">
              <a:tabLst/>
              <a:defRPr sz="900">
                <a:latin typeface="Neue Haas Grotesk Text Pro" panose="020B0504020202020204" pitchFamily="34" charset="0"/>
              </a:defRPr>
            </a:lvl4pPr>
          </a:lstStyle>
          <a:p>
            <a:pPr lvl="0"/>
            <a:r>
              <a:rPr lang="en-US"/>
              <a:t>First level</a:t>
            </a:r>
          </a:p>
          <a:p>
            <a:pPr lvl="1"/>
            <a:r>
              <a:rPr lang="en-US"/>
              <a:t>Second level</a:t>
            </a:r>
          </a:p>
          <a:p>
            <a:pPr lvl="2"/>
            <a:r>
              <a:rPr lang="en-US"/>
              <a:t>Third level</a:t>
            </a:r>
          </a:p>
          <a:p>
            <a:pPr lvl="3"/>
            <a:r>
              <a:rPr lang="en-US"/>
              <a:t>Fourth level</a:t>
            </a:r>
          </a:p>
        </p:txBody>
      </p:sp>
      <p:sp>
        <p:nvSpPr>
          <p:cNvPr id="13" name="Content Placeholder 3">
            <a:extLst>
              <a:ext uri="{FF2B5EF4-FFF2-40B4-BE49-F238E27FC236}">
                <a16:creationId xmlns:a16="http://schemas.microsoft.com/office/drawing/2014/main" id="{10C19AF8-5EB3-C7D0-3872-428522A73BDB}"/>
              </a:ext>
            </a:extLst>
          </p:cNvPr>
          <p:cNvSpPr>
            <a:spLocks noGrp="1"/>
          </p:cNvSpPr>
          <p:nvPr>
            <p:ph sz="quarter" idx="15" hasCustomPrompt="1"/>
          </p:nvPr>
        </p:nvSpPr>
        <p:spPr>
          <a:xfrm>
            <a:off x="639763" y="4898800"/>
            <a:ext cx="8058150" cy="108556"/>
          </a:xfrm>
        </p:spPr>
        <p:txBody>
          <a:bodyPr/>
          <a:lstStyle>
            <a:lvl1pPr marL="0" indent="0">
              <a:buNone/>
              <a:defRPr sz="600"/>
            </a:lvl1pPr>
            <a:lvl2pPr marL="177800" indent="0">
              <a:buNone/>
              <a:defRPr sz="600"/>
            </a:lvl2pPr>
            <a:lvl3pPr marL="347662" indent="0">
              <a:buNone/>
              <a:defRPr sz="600"/>
            </a:lvl3pPr>
            <a:lvl4pPr marL="517525" indent="0">
              <a:buNone/>
              <a:defRPr sz="600"/>
            </a:lvl4pPr>
            <a:lvl5pPr marL="519113" indent="0">
              <a:buNone/>
              <a:defRPr sz="600"/>
            </a:lvl5pPr>
          </a:lstStyle>
          <a:p>
            <a:pPr lvl="0"/>
            <a:r>
              <a:rPr lang="en-US"/>
              <a:t>Click to insert disclosure text</a:t>
            </a:r>
          </a:p>
        </p:txBody>
      </p:sp>
    </p:spTree>
    <p:extLst>
      <p:ext uri="{BB962C8B-B14F-4D97-AF65-F5344CB8AC3E}">
        <p14:creationId xmlns:p14="http://schemas.microsoft.com/office/powerpoint/2010/main" val="299671903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ONTENT + Header + Icon Sections + Gray Sidebar">
    <p:spTree>
      <p:nvGrpSpPr>
        <p:cNvPr id="1" name=""/>
        <p:cNvGrpSpPr/>
        <p:nvPr/>
      </p:nvGrpSpPr>
      <p:grpSpPr>
        <a:xfrm>
          <a:off x="0" y="0"/>
          <a:ext cx="0" cy="0"/>
          <a:chOff x="0" y="0"/>
          <a:chExt cx="0" cy="0"/>
        </a:xfrm>
      </p:grpSpPr>
      <p:sp>
        <p:nvSpPr>
          <p:cNvPr id="40" name="SmartArt Placeholder 2">
            <a:extLst>
              <a:ext uri="{FF2B5EF4-FFF2-40B4-BE49-F238E27FC236}">
                <a16:creationId xmlns:a16="http://schemas.microsoft.com/office/drawing/2014/main" id="{A866777C-7724-4846-AEE2-CAE69DECBD40}"/>
              </a:ext>
            </a:extLst>
          </p:cNvPr>
          <p:cNvSpPr>
            <a:spLocks noGrp="1"/>
          </p:cNvSpPr>
          <p:nvPr>
            <p:ph type="dgm" sz="quarter" idx="30"/>
          </p:nvPr>
        </p:nvSpPr>
        <p:spPr>
          <a:xfrm>
            <a:off x="5389497" y="-3236"/>
            <a:ext cx="3753401" cy="5150076"/>
          </a:xfrm>
          <a:prstGeom prst="rect">
            <a:avLst/>
          </a:prstGeom>
          <a:solidFill>
            <a:schemeClr val="bg2"/>
          </a:solidFill>
        </p:spPr>
        <p:txBody>
          <a:bodyPr>
            <a:noAutofit/>
          </a:bodyPr>
          <a:lstStyle>
            <a:lvl1pPr>
              <a:defRPr>
                <a:noFill/>
                <a:latin typeface="Neue Haas Grotesk Text Pro" panose="020B0504020202020204" pitchFamily="34" charset="0"/>
              </a:defRPr>
            </a:lvl1pPr>
          </a:lstStyle>
          <a:p>
            <a:endParaRPr lang="en-US"/>
          </a:p>
        </p:txBody>
      </p:sp>
      <p:sp>
        <p:nvSpPr>
          <p:cNvPr id="15" name="Title 1">
            <a:extLst>
              <a:ext uri="{FF2B5EF4-FFF2-40B4-BE49-F238E27FC236}">
                <a16:creationId xmlns:a16="http://schemas.microsoft.com/office/drawing/2014/main" id="{3DA80DFD-E36F-B94C-BC1A-3E7E7E5D847B}"/>
              </a:ext>
            </a:extLst>
          </p:cNvPr>
          <p:cNvSpPr>
            <a:spLocks noGrp="1"/>
          </p:cNvSpPr>
          <p:nvPr>
            <p:ph type="title" hasCustomPrompt="1"/>
          </p:nvPr>
        </p:nvSpPr>
        <p:spPr>
          <a:xfrm>
            <a:off x="640082" y="274321"/>
            <a:ext cx="4246879" cy="1050737"/>
          </a:xfrm>
          <a:prstGeom prst="rect">
            <a:avLst/>
          </a:prstGeom>
        </p:spPr>
        <p:txBody>
          <a:bodyPr wrap="square" lIns="0" rIns="0" anchor="t" anchorCtr="0">
            <a:spAutoFit/>
          </a:bodyPr>
          <a:lstStyle>
            <a:lvl1pPr marL="0" marR="0" indent="0" algn="l" defTabSz="457189" rtl="0" eaLnBrk="1" fontAlgn="auto" latinLnBrk="0" hangingPunct="1">
              <a:lnSpc>
                <a:spcPct val="110000"/>
              </a:lnSpc>
              <a:spcBef>
                <a:spcPct val="0"/>
              </a:spcBef>
              <a:spcAft>
                <a:spcPts val="0"/>
              </a:spcAft>
              <a:buClrTx/>
              <a:buSzTx/>
              <a:buFontTx/>
              <a:buNone/>
              <a:tabLst/>
              <a:defRPr lang="en-US" b="1" i="0" smtClean="0">
                <a:effectLst/>
                <a:latin typeface="Neue Haas Grotesk Text Pro" panose="020B0504020202020204" pitchFamily="34" charset="0"/>
              </a:defRPr>
            </a:lvl1pPr>
          </a:lstStyle>
          <a:p>
            <a:pPr>
              <a:lnSpc>
                <a:spcPct val="110000"/>
              </a:lnSpc>
            </a:pPr>
            <a:r>
              <a:rPr lang="en-US" sz="3200">
                <a:latin typeface="Neue Haas Grotesk Text Pro" panose="020B0504020202020204" pitchFamily="34" charset="77"/>
              </a:rPr>
              <a:t>Lorem ipsum dolor sit </a:t>
            </a:r>
            <a:r>
              <a:rPr lang="en-US" sz="3200" err="1">
                <a:latin typeface="Neue Haas Grotesk Text Pro" panose="020B0504020202020204" pitchFamily="34" charset="77"/>
              </a:rPr>
              <a:t>amet</a:t>
            </a:r>
            <a:r>
              <a:rPr lang="en-US" sz="3200">
                <a:latin typeface="Neue Haas Grotesk Text Pro" panose="020B0504020202020204" pitchFamily="34" charset="77"/>
              </a:rPr>
              <a:t>, </a:t>
            </a:r>
            <a:r>
              <a:rPr lang="en-US" sz="3200" err="1">
                <a:latin typeface="Neue Haas Grotesk Text Pro" panose="020B0504020202020204" pitchFamily="34" charset="77"/>
              </a:rPr>
              <a:t>consectetur</a:t>
            </a:r>
            <a:endParaRPr lang="en-US" sz="3200">
              <a:latin typeface="Neue Haas Grotesk Text Pro" panose="020B0504020202020204" pitchFamily="34" charset="77"/>
            </a:endParaRPr>
          </a:p>
        </p:txBody>
      </p:sp>
      <p:sp>
        <p:nvSpPr>
          <p:cNvPr id="50" name="Text Placeholder 4">
            <a:extLst>
              <a:ext uri="{FF2B5EF4-FFF2-40B4-BE49-F238E27FC236}">
                <a16:creationId xmlns:a16="http://schemas.microsoft.com/office/drawing/2014/main" id="{E2CF89C8-6968-CF4A-9F4D-A0509BA6BE7A}"/>
              </a:ext>
            </a:extLst>
          </p:cNvPr>
          <p:cNvSpPr>
            <a:spLocks noGrp="1"/>
          </p:cNvSpPr>
          <p:nvPr>
            <p:ph type="body" sz="quarter" idx="12" hasCustomPrompt="1"/>
          </p:nvPr>
        </p:nvSpPr>
        <p:spPr>
          <a:xfrm>
            <a:off x="1198881" y="1591150"/>
            <a:ext cx="1381760" cy="601768"/>
          </a:xfrm>
          <a:prstGeom prst="rect">
            <a:avLst/>
          </a:prstGeom>
        </p:spPr>
        <p:txBody>
          <a:bodyPr anchor="b" anchorCtr="0">
            <a:spAutoFit/>
          </a:bodyPr>
          <a:lstStyle>
            <a:lvl1pPr marL="0" indent="0">
              <a:lnSpc>
                <a:spcPct val="120000"/>
              </a:lnSpc>
              <a:buNone/>
              <a:defRPr lang="en-US" sz="1700" b="0" i="0" smtClean="0">
                <a:solidFill>
                  <a:schemeClr val="accent1"/>
                </a:solidFill>
                <a:effectLst/>
                <a:latin typeface="Neue Haas Grotesk Text Pro" panose="020B0504020202020204" pitchFamily="34" charset="0"/>
              </a:defRPr>
            </a:lvl1pPr>
            <a:lvl2pPr marL="457189" indent="0">
              <a:buNone/>
              <a:defRPr sz="1700">
                <a:solidFill>
                  <a:schemeClr val="accent2"/>
                </a:solidFill>
              </a:defRPr>
            </a:lvl2pPr>
            <a:lvl3pPr marL="914378" indent="0">
              <a:buNone/>
              <a:defRPr sz="1700">
                <a:solidFill>
                  <a:schemeClr val="accent2"/>
                </a:solidFill>
              </a:defRPr>
            </a:lvl3pPr>
            <a:lvl4pPr marL="1371566" indent="0">
              <a:buNone/>
              <a:defRPr sz="1700">
                <a:solidFill>
                  <a:schemeClr val="accent2"/>
                </a:solidFill>
              </a:defRPr>
            </a:lvl4pPr>
            <a:lvl5pPr marL="1828754" indent="0">
              <a:buNone/>
              <a:defRPr sz="1700">
                <a:solidFill>
                  <a:schemeClr val="accent2"/>
                </a:solidFill>
              </a:defRPr>
            </a:lvl5pPr>
          </a:lstStyle>
          <a:p>
            <a:pPr lvl="0"/>
            <a:r>
              <a:rPr lang="en-US"/>
              <a:t>Lorem ipsum dolor sit amet</a:t>
            </a:r>
          </a:p>
        </p:txBody>
      </p:sp>
      <p:sp>
        <p:nvSpPr>
          <p:cNvPr id="29" name="Text Placeholder 2">
            <a:extLst>
              <a:ext uri="{FF2B5EF4-FFF2-40B4-BE49-F238E27FC236}">
                <a16:creationId xmlns:a16="http://schemas.microsoft.com/office/drawing/2014/main" id="{550EB99D-17CD-794D-B59B-D726EBD26702}"/>
              </a:ext>
            </a:extLst>
          </p:cNvPr>
          <p:cNvSpPr>
            <a:spLocks noGrp="1"/>
          </p:cNvSpPr>
          <p:nvPr>
            <p:ph type="body" sz="quarter" idx="20" hasCustomPrompt="1"/>
          </p:nvPr>
        </p:nvSpPr>
        <p:spPr>
          <a:xfrm>
            <a:off x="1198881" y="2293962"/>
            <a:ext cx="1381760" cy="592535"/>
          </a:xfrm>
          <a:prstGeom prst="rect">
            <a:avLst/>
          </a:prstGeom>
        </p:spPr>
        <p:txBody>
          <a:bodyPr lIns="0" tIns="0" rIns="0" bIns="0">
            <a:spAutoFit/>
          </a:bodyPr>
          <a:lstStyle>
            <a:lvl1pPr marL="0" marR="0" indent="0" algn="l" defTabSz="457189" rtl="0" eaLnBrk="1" fontAlgn="auto" latinLnBrk="0" hangingPunct="1">
              <a:lnSpc>
                <a:spcPct val="120000"/>
              </a:lnSpc>
              <a:spcBef>
                <a:spcPts val="1176"/>
              </a:spcBef>
              <a:spcAft>
                <a:spcPts val="0"/>
              </a:spcAft>
              <a:buClrTx/>
              <a:buSzTx/>
              <a:buFont typeface="Wingdings" pitchFamily="2" charset="2"/>
              <a:buNone/>
              <a:tabLst/>
              <a:defRPr lang="en-US" sz="1100" b="0" i="0" smtClean="0">
                <a:effectLst/>
                <a:latin typeface="Neue Haas Grotesk Text Pro" panose="020B0504020202020204" pitchFamily="34" charset="0"/>
              </a:defRPr>
            </a:lvl1pPr>
            <a:lvl2pPr marL="457189" indent="0">
              <a:buNone/>
              <a:defRPr sz="1700"/>
            </a:lvl2pPr>
            <a:lvl3pPr marL="914378" indent="0">
              <a:buNone/>
              <a:defRPr sz="1700"/>
            </a:lvl3pPr>
            <a:lvl4pPr marL="1371566" indent="0">
              <a:buNone/>
              <a:defRPr sz="1700"/>
            </a:lvl4pPr>
            <a:lvl5pPr marL="1828754" indent="0">
              <a:buNone/>
              <a:defRPr sz="1700"/>
            </a:lvl5pPr>
          </a:lstStyle>
          <a:p>
            <a:pPr lvl="0"/>
            <a:r>
              <a:rPr lang="en-US"/>
              <a:t>Lorem ipsum dolor sit amet, consectetur adipiscing elit.</a:t>
            </a:r>
          </a:p>
        </p:txBody>
      </p:sp>
      <p:sp>
        <p:nvSpPr>
          <p:cNvPr id="39" name="Picture Placeholder 2">
            <a:extLst>
              <a:ext uri="{FF2B5EF4-FFF2-40B4-BE49-F238E27FC236}">
                <a16:creationId xmlns:a16="http://schemas.microsoft.com/office/drawing/2014/main" id="{205E1AE3-C4A7-9F40-B12A-533EDB0D08ED}"/>
              </a:ext>
            </a:extLst>
          </p:cNvPr>
          <p:cNvSpPr>
            <a:spLocks noGrp="1"/>
          </p:cNvSpPr>
          <p:nvPr>
            <p:ph type="pic" idx="16" hasCustomPrompt="1"/>
          </p:nvPr>
        </p:nvSpPr>
        <p:spPr>
          <a:xfrm>
            <a:off x="640080" y="1604672"/>
            <a:ext cx="447040" cy="448515"/>
          </a:xfrm>
          <a:prstGeom prst="rect">
            <a:avLst/>
          </a:prstGeom>
          <a:solidFill>
            <a:schemeClr val="bg2"/>
          </a:solidFill>
        </p:spPr>
        <p:txBody>
          <a:bodyPr anchor="ctr">
            <a:noAutofit/>
          </a:bodyPr>
          <a:lstStyle>
            <a:lvl1pPr marL="0" indent="0" algn="ctr">
              <a:buNone/>
              <a:defRPr sz="900">
                <a:solidFill>
                  <a:schemeClr val="bg2">
                    <a:lumMod val="50000"/>
                  </a:schemeClr>
                </a:solidFill>
                <a:latin typeface="Neue Haas Grotesk Text Pro" panose="020B0504020202020204" pitchFamily="34" charset="0"/>
              </a:defRPr>
            </a:lvl1pPr>
            <a:lvl2pPr marL="457189" indent="0">
              <a:buNone/>
              <a:defRPr sz="2800"/>
            </a:lvl2pPr>
            <a:lvl3pPr marL="914378" indent="0">
              <a:buNone/>
              <a:defRPr sz="2400"/>
            </a:lvl3pPr>
            <a:lvl4pPr marL="1371566" indent="0">
              <a:buNone/>
              <a:defRPr sz="2000"/>
            </a:lvl4pPr>
            <a:lvl5pPr marL="1828754" indent="0">
              <a:buNone/>
              <a:defRPr sz="2000"/>
            </a:lvl5pPr>
            <a:lvl6pPr marL="2285943" indent="0">
              <a:buNone/>
              <a:defRPr sz="2000"/>
            </a:lvl6pPr>
            <a:lvl7pPr marL="2743132" indent="0">
              <a:buNone/>
              <a:defRPr sz="2000"/>
            </a:lvl7pPr>
            <a:lvl8pPr marL="3200320" indent="0">
              <a:buNone/>
              <a:defRPr sz="2000"/>
            </a:lvl8pPr>
            <a:lvl9pPr marL="3657509" indent="0">
              <a:buNone/>
              <a:defRPr sz="2000"/>
            </a:lvl9pPr>
          </a:lstStyle>
          <a:p>
            <a:r>
              <a:rPr lang="en-US"/>
              <a:t>Insert icon</a:t>
            </a:r>
          </a:p>
        </p:txBody>
      </p:sp>
      <p:sp>
        <p:nvSpPr>
          <p:cNvPr id="24" name="Text Placeholder 4">
            <a:extLst>
              <a:ext uri="{FF2B5EF4-FFF2-40B4-BE49-F238E27FC236}">
                <a16:creationId xmlns:a16="http://schemas.microsoft.com/office/drawing/2014/main" id="{93C34DA7-35BA-0142-B107-BDF7708907D6}"/>
              </a:ext>
            </a:extLst>
          </p:cNvPr>
          <p:cNvSpPr>
            <a:spLocks noGrp="1"/>
          </p:cNvSpPr>
          <p:nvPr>
            <p:ph type="body" sz="quarter" idx="21" hasCustomPrompt="1"/>
          </p:nvPr>
        </p:nvSpPr>
        <p:spPr>
          <a:xfrm>
            <a:off x="3484881" y="1591150"/>
            <a:ext cx="1381760" cy="601768"/>
          </a:xfrm>
          <a:prstGeom prst="rect">
            <a:avLst/>
          </a:prstGeom>
        </p:spPr>
        <p:txBody>
          <a:bodyPr anchor="b" anchorCtr="0">
            <a:spAutoFit/>
          </a:bodyPr>
          <a:lstStyle>
            <a:lvl1pPr marL="0" indent="0">
              <a:lnSpc>
                <a:spcPct val="120000"/>
              </a:lnSpc>
              <a:buNone/>
              <a:defRPr lang="en-US" sz="1700" b="0" i="0" smtClean="0">
                <a:solidFill>
                  <a:schemeClr val="accent1"/>
                </a:solidFill>
                <a:effectLst/>
                <a:latin typeface="Neue Haas Grotesk Text Pro" panose="020B0504020202020204" pitchFamily="34" charset="0"/>
              </a:defRPr>
            </a:lvl1pPr>
            <a:lvl2pPr marL="457189" indent="0">
              <a:buNone/>
              <a:defRPr sz="1700">
                <a:solidFill>
                  <a:schemeClr val="accent2"/>
                </a:solidFill>
              </a:defRPr>
            </a:lvl2pPr>
            <a:lvl3pPr marL="914378" indent="0">
              <a:buNone/>
              <a:defRPr sz="1700">
                <a:solidFill>
                  <a:schemeClr val="accent2"/>
                </a:solidFill>
              </a:defRPr>
            </a:lvl3pPr>
            <a:lvl4pPr marL="1371566" indent="0">
              <a:buNone/>
              <a:defRPr sz="1700">
                <a:solidFill>
                  <a:schemeClr val="accent2"/>
                </a:solidFill>
              </a:defRPr>
            </a:lvl4pPr>
            <a:lvl5pPr marL="1828754" indent="0">
              <a:buNone/>
              <a:defRPr sz="1700">
                <a:solidFill>
                  <a:schemeClr val="accent2"/>
                </a:solidFill>
              </a:defRPr>
            </a:lvl5pPr>
          </a:lstStyle>
          <a:p>
            <a:pPr lvl="0"/>
            <a:r>
              <a:rPr lang="en-US"/>
              <a:t>Lorem ipsum dolor sit amet</a:t>
            </a:r>
          </a:p>
        </p:txBody>
      </p:sp>
      <p:sp>
        <p:nvSpPr>
          <p:cNvPr id="25" name="Text Placeholder 2">
            <a:extLst>
              <a:ext uri="{FF2B5EF4-FFF2-40B4-BE49-F238E27FC236}">
                <a16:creationId xmlns:a16="http://schemas.microsoft.com/office/drawing/2014/main" id="{54673579-935E-0F43-BE8F-7A1C09433154}"/>
              </a:ext>
            </a:extLst>
          </p:cNvPr>
          <p:cNvSpPr>
            <a:spLocks noGrp="1"/>
          </p:cNvSpPr>
          <p:nvPr>
            <p:ph type="body" sz="quarter" idx="22" hasCustomPrompt="1"/>
          </p:nvPr>
        </p:nvSpPr>
        <p:spPr>
          <a:xfrm>
            <a:off x="3484881" y="2293962"/>
            <a:ext cx="1381760" cy="592535"/>
          </a:xfrm>
          <a:prstGeom prst="rect">
            <a:avLst/>
          </a:prstGeom>
        </p:spPr>
        <p:txBody>
          <a:bodyPr lIns="0" tIns="0" rIns="0" bIns="0">
            <a:spAutoFit/>
          </a:bodyPr>
          <a:lstStyle>
            <a:lvl1pPr marL="0" marR="0" indent="0" algn="l" defTabSz="457189" rtl="0" eaLnBrk="1" fontAlgn="auto" latinLnBrk="0" hangingPunct="1">
              <a:lnSpc>
                <a:spcPct val="120000"/>
              </a:lnSpc>
              <a:spcBef>
                <a:spcPts val="1176"/>
              </a:spcBef>
              <a:spcAft>
                <a:spcPts val="0"/>
              </a:spcAft>
              <a:buClrTx/>
              <a:buSzTx/>
              <a:buFont typeface="Wingdings" pitchFamily="2" charset="2"/>
              <a:buNone/>
              <a:tabLst/>
              <a:defRPr lang="en-US" sz="1100" b="0" i="0" smtClean="0">
                <a:effectLst/>
                <a:latin typeface="Neue Haas Grotesk Text Pro" panose="020B0504020202020204" pitchFamily="34" charset="0"/>
              </a:defRPr>
            </a:lvl1pPr>
            <a:lvl2pPr marL="457189" indent="0">
              <a:buNone/>
              <a:defRPr sz="1700"/>
            </a:lvl2pPr>
            <a:lvl3pPr marL="914378" indent="0">
              <a:buNone/>
              <a:defRPr sz="1700"/>
            </a:lvl3pPr>
            <a:lvl4pPr marL="1371566" indent="0">
              <a:buNone/>
              <a:defRPr sz="1700"/>
            </a:lvl4pPr>
            <a:lvl5pPr marL="1828754" indent="0">
              <a:buNone/>
              <a:defRPr sz="1700"/>
            </a:lvl5pPr>
          </a:lstStyle>
          <a:p>
            <a:pPr lvl="0"/>
            <a:r>
              <a:rPr lang="en-US"/>
              <a:t>Lorem ipsum dolor sit amet, consectetur adipiscing elit.</a:t>
            </a:r>
          </a:p>
        </p:txBody>
      </p:sp>
      <p:sp>
        <p:nvSpPr>
          <p:cNvPr id="26" name="Picture Placeholder 2">
            <a:extLst>
              <a:ext uri="{FF2B5EF4-FFF2-40B4-BE49-F238E27FC236}">
                <a16:creationId xmlns:a16="http://schemas.microsoft.com/office/drawing/2014/main" id="{ADC375FE-1081-F84C-82BA-E4879F92E489}"/>
              </a:ext>
            </a:extLst>
          </p:cNvPr>
          <p:cNvSpPr>
            <a:spLocks noGrp="1"/>
          </p:cNvSpPr>
          <p:nvPr>
            <p:ph type="pic" idx="23" hasCustomPrompt="1"/>
          </p:nvPr>
        </p:nvSpPr>
        <p:spPr>
          <a:xfrm>
            <a:off x="2946401" y="1604672"/>
            <a:ext cx="447040" cy="448515"/>
          </a:xfrm>
          <a:prstGeom prst="rect">
            <a:avLst/>
          </a:prstGeom>
          <a:solidFill>
            <a:schemeClr val="bg2"/>
          </a:solidFill>
        </p:spPr>
        <p:txBody>
          <a:bodyPr anchor="ctr">
            <a:noAutofit/>
          </a:bodyPr>
          <a:lstStyle>
            <a:lvl1pPr marL="0" indent="0" algn="ctr">
              <a:buNone/>
              <a:defRPr sz="900">
                <a:solidFill>
                  <a:schemeClr val="bg2">
                    <a:lumMod val="50000"/>
                  </a:schemeClr>
                </a:solidFill>
                <a:latin typeface="Neue Haas Grotesk Text Pro" panose="020B0504020202020204" pitchFamily="34" charset="0"/>
              </a:defRPr>
            </a:lvl1pPr>
            <a:lvl2pPr marL="457189" indent="0">
              <a:buNone/>
              <a:defRPr sz="2800"/>
            </a:lvl2pPr>
            <a:lvl3pPr marL="914378" indent="0">
              <a:buNone/>
              <a:defRPr sz="2400"/>
            </a:lvl3pPr>
            <a:lvl4pPr marL="1371566" indent="0">
              <a:buNone/>
              <a:defRPr sz="2000"/>
            </a:lvl4pPr>
            <a:lvl5pPr marL="1828754" indent="0">
              <a:buNone/>
              <a:defRPr sz="2000"/>
            </a:lvl5pPr>
            <a:lvl6pPr marL="2285943" indent="0">
              <a:buNone/>
              <a:defRPr sz="2000"/>
            </a:lvl6pPr>
            <a:lvl7pPr marL="2743132" indent="0">
              <a:buNone/>
              <a:defRPr sz="2000"/>
            </a:lvl7pPr>
            <a:lvl8pPr marL="3200320" indent="0">
              <a:buNone/>
              <a:defRPr sz="2000"/>
            </a:lvl8pPr>
            <a:lvl9pPr marL="3657509" indent="0">
              <a:buNone/>
              <a:defRPr sz="2000"/>
            </a:lvl9pPr>
          </a:lstStyle>
          <a:p>
            <a:r>
              <a:rPr lang="en-US"/>
              <a:t>Insert icon</a:t>
            </a:r>
          </a:p>
        </p:txBody>
      </p:sp>
      <p:sp>
        <p:nvSpPr>
          <p:cNvPr id="27" name="Text Placeholder 4">
            <a:extLst>
              <a:ext uri="{FF2B5EF4-FFF2-40B4-BE49-F238E27FC236}">
                <a16:creationId xmlns:a16="http://schemas.microsoft.com/office/drawing/2014/main" id="{403422E2-D9BF-2E4D-B424-7D8C3057CAD7}"/>
              </a:ext>
            </a:extLst>
          </p:cNvPr>
          <p:cNvSpPr>
            <a:spLocks noGrp="1"/>
          </p:cNvSpPr>
          <p:nvPr>
            <p:ph type="body" sz="quarter" idx="24" hasCustomPrompt="1"/>
          </p:nvPr>
        </p:nvSpPr>
        <p:spPr>
          <a:xfrm>
            <a:off x="1198881" y="3206589"/>
            <a:ext cx="1381760" cy="601768"/>
          </a:xfrm>
          <a:prstGeom prst="rect">
            <a:avLst/>
          </a:prstGeom>
        </p:spPr>
        <p:txBody>
          <a:bodyPr anchor="b" anchorCtr="0">
            <a:spAutoFit/>
          </a:bodyPr>
          <a:lstStyle>
            <a:lvl1pPr marL="0" indent="0">
              <a:lnSpc>
                <a:spcPct val="120000"/>
              </a:lnSpc>
              <a:buNone/>
              <a:defRPr lang="en-US" sz="1700" b="0" i="0" smtClean="0">
                <a:solidFill>
                  <a:schemeClr val="accent1"/>
                </a:solidFill>
                <a:effectLst/>
                <a:latin typeface="Neue Haas Grotesk Text Pro" panose="020B0504020202020204" pitchFamily="34" charset="0"/>
              </a:defRPr>
            </a:lvl1pPr>
            <a:lvl2pPr marL="457189" indent="0">
              <a:buNone/>
              <a:defRPr sz="1700">
                <a:solidFill>
                  <a:schemeClr val="accent2"/>
                </a:solidFill>
              </a:defRPr>
            </a:lvl2pPr>
            <a:lvl3pPr marL="914378" indent="0">
              <a:buNone/>
              <a:defRPr sz="1700">
                <a:solidFill>
                  <a:schemeClr val="accent2"/>
                </a:solidFill>
              </a:defRPr>
            </a:lvl3pPr>
            <a:lvl4pPr marL="1371566" indent="0">
              <a:buNone/>
              <a:defRPr sz="1700">
                <a:solidFill>
                  <a:schemeClr val="accent2"/>
                </a:solidFill>
              </a:defRPr>
            </a:lvl4pPr>
            <a:lvl5pPr marL="1828754" indent="0">
              <a:buNone/>
              <a:defRPr sz="1700">
                <a:solidFill>
                  <a:schemeClr val="accent2"/>
                </a:solidFill>
              </a:defRPr>
            </a:lvl5pPr>
          </a:lstStyle>
          <a:p>
            <a:pPr lvl="0"/>
            <a:r>
              <a:rPr lang="en-US"/>
              <a:t>Lorem ipsum dolor sit amet</a:t>
            </a:r>
          </a:p>
        </p:txBody>
      </p:sp>
      <p:sp>
        <p:nvSpPr>
          <p:cNvPr id="28" name="Text Placeholder 2">
            <a:extLst>
              <a:ext uri="{FF2B5EF4-FFF2-40B4-BE49-F238E27FC236}">
                <a16:creationId xmlns:a16="http://schemas.microsoft.com/office/drawing/2014/main" id="{DA53AA2D-2292-E746-97A3-C8C58D6CFA2B}"/>
              </a:ext>
            </a:extLst>
          </p:cNvPr>
          <p:cNvSpPr>
            <a:spLocks noGrp="1"/>
          </p:cNvSpPr>
          <p:nvPr>
            <p:ph type="body" sz="quarter" idx="25" hasCustomPrompt="1"/>
          </p:nvPr>
        </p:nvSpPr>
        <p:spPr>
          <a:xfrm>
            <a:off x="1198881" y="3909402"/>
            <a:ext cx="1381760" cy="592535"/>
          </a:xfrm>
          <a:prstGeom prst="rect">
            <a:avLst/>
          </a:prstGeom>
        </p:spPr>
        <p:txBody>
          <a:bodyPr lIns="0" tIns="0" rIns="0" bIns="0">
            <a:spAutoFit/>
          </a:bodyPr>
          <a:lstStyle>
            <a:lvl1pPr marL="0" marR="0" indent="0" algn="l" defTabSz="457189" rtl="0" eaLnBrk="1" fontAlgn="auto" latinLnBrk="0" hangingPunct="1">
              <a:lnSpc>
                <a:spcPct val="120000"/>
              </a:lnSpc>
              <a:spcBef>
                <a:spcPts val="1176"/>
              </a:spcBef>
              <a:spcAft>
                <a:spcPts val="0"/>
              </a:spcAft>
              <a:buClrTx/>
              <a:buSzTx/>
              <a:buFont typeface="Wingdings" pitchFamily="2" charset="2"/>
              <a:buNone/>
              <a:tabLst/>
              <a:defRPr lang="en-US" sz="1100" b="0" i="0" smtClean="0">
                <a:effectLst/>
                <a:latin typeface="Neue Haas Grotesk Text Pro" panose="020B0504020202020204" pitchFamily="34" charset="0"/>
              </a:defRPr>
            </a:lvl1pPr>
            <a:lvl2pPr marL="457189" indent="0">
              <a:buNone/>
              <a:defRPr sz="1700"/>
            </a:lvl2pPr>
            <a:lvl3pPr marL="914378" indent="0">
              <a:buNone/>
              <a:defRPr sz="1700"/>
            </a:lvl3pPr>
            <a:lvl4pPr marL="1371566" indent="0">
              <a:buNone/>
              <a:defRPr sz="1700"/>
            </a:lvl4pPr>
            <a:lvl5pPr marL="1828754" indent="0">
              <a:buNone/>
              <a:defRPr sz="1700"/>
            </a:lvl5pPr>
          </a:lstStyle>
          <a:p>
            <a:pPr lvl="0"/>
            <a:r>
              <a:rPr lang="en-US"/>
              <a:t>Lorem ipsum dolor sit amet, consectetur adipiscing elit.</a:t>
            </a:r>
          </a:p>
        </p:txBody>
      </p:sp>
      <p:sp>
        <p:nvSpPr>
          <p:cNvPr id="30" name="Picture Placeholder 2">
            <a:extLst>
              <a:ext uri="{FF2B5EF4-FFF2-40B4-BE49-F238E27FC236}">
                <a16:creationId xmlns:a16="http://schemas.microsoft.com/office/drawing/2014/main" id="{BA81A13E-7277-EA4F-ABFC-55FB35253C20}"/>
              </a:ext>
            </a:extLst>
          </p:cNvPr>
          <p:cNvSpPr>
            <a:spLocks noGrp="1"/>
          </p:cNvSpPr>
          <p:nvPr>
            <p:ph type="pic" idx="26" hasCustomPrompt="1"/>
          </p:nvPr>
        </p:nvSpPr>
        <p:spPr>
          <a:xfrm>
            <a:off x="640080" y="3220112"/>
            <a:ext cx="447040" cy="448515"/>
          </a:xfrm>
          <a:prstGeom prst="rect">
            <a:avLst/>
          </a:prstGeom>
          <a:solidFill>
            <a:schemeClr val="bg2"/>
          </a:solidFill>
        </p:spPr>
        <p:txBody>
          <a:bodyPr anchor="ctr">
            <a:noAutofit/>
          </a:bodyPr>
          <a:lstStyle>
            <a:lvl1pPr marL="0" indent="0" algn="ctr">
              <a:buNone/>
              <a:defRPr sz="900">
                <a:solidFill>
                  <a:schemeClr val="bg2">
                    <a:lumMod val="50000"/>
                  </a:schemeClr>
                </a:solidFill>
                <a:latin typeface="Neue Haas Grotesk Text Pro" panose="020B0504020202020204" pitchFamily="34" charset="0"/>
              </a:defRPr>
            </a:lvl1pPr>
            <a:lvl2pPr marL="457189" indent="0">
              <a:buNone/>
              <a:defRPr sz="2800"/>
            </a:lvl2pPr>
            <a:lvl3pPr marL="914378" indent="0">
              <a:buNone/>
              <a:defRPr sz="2400"/>
            </a:lvl3pPr>
            <a:lvl4pPr marL="1371566" indent="0">
              <a:buNone/>
              <a:defRPr sz="2000"/>
            </a:lvl4pPr>
            <a:lvl5pPr marL="1828754" indent="0">
              <a:buNone/>
              <a:defRPr sz="2000"/>
            </a:lvl5pPr>
            <a:lvl6pPr marL="2285943" indent="0">
              <a:buNone/>
              <a:defRPr sz="2000"/>
            </a:lvl6pPr>
            <a:lvl7pPr marL="2743132" indent="0">
              <a:buNone/>
              <a:defRPr sz="2000"/>
            </a:lvl7pPr>
            <a:lvl8pPr marL="3200320" indent="0">
              <a:buNone/>
              <a:defRPr sz="2000"/>
            </a:lvl8pPr>
            <a:lvl9pPr marL="3657509" indent="0">
              <a:buNone/>
              <a:defRPr sz="2000"/>
            </a:lvl9pPr>
          </a:lstStyle>
          <a:p>
            <a:r>
              <a:rPr lang="en-US"/>
              <a:t>Insert icon</a:t>
            </a:r>
          </a:p>
        </p:txBody>
      </p:sp>
      <p:sp>
        <p:nvSpPr>
          <p:cNvPr id="34" name="Text Placeholder 4">
            <a:extLst>
              <a:ext uri="{FF2B5EF4-FFF2-40B4-BE49-F238E27FC236}">
                <a16:creationId xmlns:a16="http://schemas.microsoft.com/office/drawing/2014/main" id="{16054A60-6726-F74C-99C8-CE93114E3B30}"/>
              </a:ext>
            </a:extLst>
          </p:cNvPr>
          <p:cNvSpPr>
            <a:spLocks noGrp="1"/>
          </p:cNvSpPr>
          <p:nvPr>
            <p:ph type="body" sz="quarter" idx="27" hasCustomPrompt="1"/>
          </p:nvPr>
        </p:nvSpPr>
        <p:spPr>
          <a:xfrm>
            <a:off x="3484881" y="3206589"/>
            <a:ext cx="1381760" cy="601768"/>
          </a:xfrm>
          <a:prstGeom prst="rect">
            <a:avLst/>
          </a:prstGeom>
        </p:spPr>
        <p:txBody>
          <a:bodyPr anchor="b" anchorCtr="0">
            <a:spAutoFit/>
          </a:bodyPr>
          <a:lstStyle>
            <a:lvl1pPr marL="0" indent="0">
              <a:lnSpc>
                <a:spcPct val="120000"/>
              </a:lnSpc>
              <a:buNone/>
              <a:defRPr lang="en-US" sz="1700" b="0" i="0" smtClean="0">
                <a:solidFill>
                  <a:schemeClr val="accent1"/>
                </a:solidFill>
                <a:effectLst/>
                <a:latin typeface="Neue Haas Grotesk Text Pro" panose="020B0504020202020204" pitchFamily="34" charset="0"/>
              </a:defRPr>
            </a:lvl1pPr>
            <a:lvl2pPr marL="457189" indent="0">
              <a:buNone/>
              <a:defRPr sz="1700">
                <a:solidFill>
                  <a:schemeClr val="accent2"/>
                </a:solidFill>
              </a:defRPr>
            </a:lvl2pPr>
            <a:lvl3pPr marL="914378" indent="0">
              <a:buNone/>
              <a:defRPr sz="1700">
                <a:solidFill>
                  <a:schemeClr val="accent2"/>
                </a:solidFill>
              </a:defRPr>
            </a:lvl3pPr>
            <a:lvl4pPr marL="1371566" indent="0">
              <a:buNone/>
              <a:defRPr sz="1700">
                <a:solidFill>
                  <a:schemeClr val="accent2"/>
                </a:solidFill>
              </a:defRPr>
            </a:lvl4pPr>
            <a:lvl5pPr marL="1828754" indent="0">
              <a:buNone/>
              <a:defRPr sz="1700">
                <a:solidFill>
                  <a:schemeClr val="accent2"/>
                </a:solidFill>
              </a:defRPr>
            </a:lvl5pPr>
          </a:lstStyle>
          <a:p>
            <a:pPr lvl="0"/>
            <a:r>
              <a:rPr lang="en-US"/>
              <a:t>Lorem ipsum dolor sit amet</a:t>
            </a:r>
          </a:p>
        </p:txBody>
      </p:sp>
      <p:sp>
        <p:nvSpPr>
          <p:cNvPr id="35" name="Text Placeholder 2">
            <a:extLst>
              <a:ext uri="{FF2B5EF4-FFF2-40B4-BE49-F238E27FC236}">
                <a16:creationId xmlns:a16="http://schemas.microsoft.com/office/drawing/2014/main" id="{D223289B-BDFE-6E4E-BF07-8FDAB2EA9E18}"/>
              </a:ext>
            </a:extLst>
          </p:cNvPr>
          <p:cNvSpPr>
            <a:spLocks noGrp="1"/>
          </p:cNvSpPr>
          <p:nvPr>
            <p:ph type="body" sz="quarter" idx="28" hasCustomPrompt="1"/>
          </p:nvPr>
        </p:nvSpPr>
        <p:spPr>
          <a:xfrm>
            <a:off x="3484881" y="3909402"/>
            <a:ext cx="1381760" cy="592535"/>
          </a:xfrm>
          <a:prstGeom prst="rect">
            <a:avLst/>
          </a:prstGeom>
        </p:spPr>
        <p:txBody>
          <a:bodyPr lIns="0" tIns="0" rIns="0" bIns="0">
            <a:spAutoFit/>
          </a:bodyPr>
          <a:lstStyle>
            <a:lvl1pPr marL="0" marR="0" indent="0" algn="l" defTabSz="457189" rtl="0" eaLnBrk="1" fontAlgn="auto" latinLnBrk="0" hangingPunct="1">
              <a:lnSpc>
                <a:spcPct val="120000"/>
              </a:lnSpc>
              <a:spcBef>
                <a:spcPts val="1176"/>
              </a:spcBef>
              <a:spcAft>
                <a:spcPts val="0"/>
              </a:spcAft>
              <a:buClrTx/>
              <a:buSzTx/>
              <a:buFont typeface="Wingdings" pitchFamily="2" charset="2"/>
              <a:buNone/>
              <a:tabLst/>
              <a:defRPr lang="en-US" sz="1100" b="0" i="0" smtClean="0">
                <a:effectLst/>
                <a:latin typeface="Neue Haas Grotesk Text Pro" panose="020B0504020202020204" pitchFamily="34" charset="0"/>
              </a:defRPr>
            </a:lvl1pPr>
            <a:lvl2pPr marL="457189" indent="0">
              <a:buNone/>
              <a:defRPr sz="1700"/>
            </a:lvl2pPr>
            <a:lvl3pPr marL="914378" indent="0">
              <a:buNone/>
              <a:defRPr sz="1700"/>
            </a:lvl3pPr>
            <a:lvl4pPr marL="1371566" indent="0">
              <a:buNone/>
              <a:defRPr sz="1700"/>
            </a:lvl4pPr>
            <a:lvl5pPr marL="1828754" indent="0">
              <a:buNone/>
              <a:defRPr sz="1700"/>
            </a:lvl5pPr>
          </a:lstStyle>
          <a:p>
            <a:pPr lvl="0"/>
            <a:r>
              <a:rPr lang="en-US"/>
              <a:t>Lorem ipsum dolor sit amet, consectetur adipiscing elit.</a:t>
            </a:r>
          </a:p>
        </p:txBody>
      </p:sp>
      <p:sp>
        <p:nvSpPr>
          <p:cNvPr id="36" name="Picture Placeholder 2">
            <a:extLst>
              <a:ext uri="{FF2B5EF4-FFF2-40B4-BE49-F238E27FC236}">
                <a16:creationId xmlns:a16="http://schemas.microsoft.com/office/drawing/2014/main" id="{EB661BF0-EA70-2747-80CA-2397C359D612}"/>
              </a:ext>
            </a:extLst>
          </p:cNvPr>
          <p:cNvSpPr>
            <a:spLocks noGrp="1"/>
          </p:cNvSpPr>
          <p:nvPr>
            <p:ph type="pic" idx="29" hasCustomPrompt="1"/>
          </p:nvPr>
        </p:nvSpPr>
        <p:spPr>
          <a:xfrm>
            <a:off x="2946401" y="3220112"/>
            <a:ext cx="447040" cy="448515"/>
          </a:xfrm>
          <a:prstGeom prst="rect">
            <a:avLst/>
          </a:prstGeom>
          <a:solidFill>
            <a:schemeClr val="bg2"/>
          </a:solidFill>
        </p:spPr>
        <p:txBody>
          <a:bodyPr anchor="ctr">
            <a:noAutofit/>
          </a:bodyPr>
          <a:lstStyle>
            <a:lvl1pPr marL="0" indent="0" algn="ctr">
              <a:buNone/>
              <a:defRPr sz="900">
                <a:solidFill>
                  <a:schemeClr val="bg2">
                    <a:lumMod val="50000"/>
                  </a:schemeClr>
                </a:solidFill>
                <a:latin typeface="Neue Haas Grotesk Text Pro" panose="020B0504020202020204" pitchFamily="34" charset="0"/>
              </a:defRPr>
            </a:lvl1pPr>
            <a:lvl2pPr marL="457189" indent="0">
              <a:buNone/>
              <a:defRPr sz="2800"/>
            </a:lvl2pPr>
            <a:lvl3pPr marL="914378" indent="0">
              <a:buNone/>
              <a:defRPr sz="2400"/>
            </a:lvl3pPr>
            <a:lvl4pPr marL="1371566" indent="0">
              <a:buNone/>
              <a:defRPr sz="2000"/>
            </a:lvl4pPr>
            <a:lvl5pPr marL="1828754" indent="0">
              <a:buNone/>
              <a:defRPr sz="2000"/>
            </a:lvl5pPr>
            <a:lvl6pPr marL="2285943" indent="0">
              <a:buNone/>
              <a:defRPr sz="2000"/>
            </a:lvl6pPr>
            <a:lvl7pPr marL="2743132" indent="0">
              <a:buNone/>
              <a:defRPr sz="2000"/>
            </a:lvl7pPr>
            <a:lvl8pPr marL="3200320" indent="0">
              <a:buNone/>
              <a:defRPr sz="2000"/>
            </a:lvl8pPr>
            <a:lvl9pPr marL="3657509" indent="0">
              <a:buNone/>
              <a:defRPr sz="2000"/>
            </a:lvl9pPr>
          </a:lstStyle>
          <a:p>
            <a:r>
              <a:rPr lang="en-US"/>
              <a:t>Insert icon</a:t>
            </a:r>
          </a:p>
        </p:txBody>
      </p:sp>
      <p:sp>
        <p:nvSpPr>
          <p:cNvPr id="42" name="Text Placeholder 4">
            <a:extLst>
              <a:ext uri="{FF2B5EF4-FFF2-40B4-BE49-F238E27FC236}">
                <a16:creationId xmlns:a16="http://schemas.microsoft.com/office/drawing/2014/main" id="{B6B432E2-4FC2-A741-88FE-202C00245C53}"/>
              </a:ext>
            </a:extLst>
          </p:cNvPr>
          <p:cNvSpPr>
            <a:spLocks noGrp="1"/>
          </p:cNvSpPr>
          <p:nvPr>
            <p:ph type="body" sz="quarter" idx="32" hasCustomPrompt="1"/>
          </p:nvPr>
        </p:nvSpPr>
        <p:spPr>
          <a:xfrm>
            <a:off x="5943600" y="331309"/>
            <a:ext cx="2560319" cy="601768"/>
          </a:xfrm>
          <a:prstGeom prst="rect">
            <a:avLst/>
          </a:prstGeom>
        </p:spPr>
        <p:txBody>
          <a:bodyPr anchor="b" anchorCtr="0">
            <a:spAutoFit/>
          </a:bodyPr>
          <a:lstStyle>
            <a:lvl1pPr marL="0" indent="0">
              <a:lnSpc>
                <a:spcPct val="120000"/>
              </a:lnSpc>
              <a:buNone/>
              <a:defRPr lang="en-US" sz="1700" b="0" i="0" smtClean="0">
                <a:solidFill>
                  <a:schemeClr val="accent1"/>
                </a:solidFill>
                <a:effectLst/>
                <a:latin typeface="Neue Haas Grotesk Text Pro" panose="020B0504020202020204" pitchFamily="34" charset="0"/>
              </a:defRPr>
            </a:lvl1pPr>
            <a:lvl2pPr marL="457189" indent="0">
              <a:buNone/>
              <a:defRPr sz="1700">
                <a:solidFill>
                  <a:schemeClr val="accent2"/>
                </a:solidFill>
              </a:defRPr>
            </a:lvl2pPr>
            <a:lvl3pPr marL="914378" indent="0">
              <a:buNone/>
              <a:defRPr sz="1700">
                <a:solidFill>
                  <a:schemeClr val="accent2"/>
                </a:solidFill>
              </a:defRPr>
            </a:lvl3pPr>
            <a:lvl4pPr marL="1371566" indent="0">
              <a:buNone/>
              <a:defRPr sz="1700">
                <a:solidFill>
                  <a:schemeClr val="accent2"/>
                </a:solidFill>
              </a:defRPr>
            </a:lvl4pPr>
            <a:lvl5pPr marL="1828754" indent="0">
              <a:buNone/>
              <a:defRPr sz="1700">
                <a:solidFill>
                  <a:schemeClr val="accent2"/>
                </a:solidFill>
              </a:defRPr>
            </a:lvl5pPr>
          </a:lstStyle>
          <a:p>
            <a:pPr lvl="0"/>
            <a:r>
              <a:rPr lang="en-US"/>
              <a:t>Lorem ipsum dolor sit amet, consectetur elit</a:t>
            </a:r>
          </a:p>
        </p:txBody>
      </p:sp>
      <p:sp>
        <p:nvSpPr>
          <p:cNvPr id="45" name="Text Placeholder 6">
            <a:extLst>
              <a:ext uri="{FF2B5EF4-FFF2-40B4-BE49-F238E27FC236}">
                <a16:creationId xmlns:a16="http://schemas.microsoft.com/office/drawing/2014/main" id="{D4FF8F33-18DA-2246-9C39-0DCB938CF1F6}"/>
              </a:ext>
            </a:extLst>
          </p:cNvPr>
          <p:cNvSpPr>
            <a:spLocks noGrp="1"/>
          </p:cNvSpPr>
          <p:nvPr>
            <p:ph type="body" sz="quarter" idx="33" hasCustomPrompt="1"/>
          </p:nvPr>
        </p:nvSpPr>
        <p:spPr>
          <a:xfrm>
            <a:off x="5967662" y="1072174"/>
            <a:ext cx="2536256" cy="1173847"/>
          </a:xfrm>
          <a:prstGeom prst="rect">
            <a:avLst/>
          </a:prstGeom>
        </p:spPr>
        <p:txBody>
          <a:bodyPr>
            <a:spAutoFit/>
          </a:bodyPr>
          <a:lstStyle>
            <a:lvl1pPr marL="174625" indent="-174625">
              <a:buFont typeface="Wingdings" pitchFamily="2" charset="2"/>
              <a:buChar char="§"/>
              <a:tabLst/>
              <a:defRPr sz="1500">
                <a:latin typeface="Neue Haas Grotesk Text Pro" panose="020B0504020202020204" pitchFamily="34" charset="0"/>
              </a:defRPr>
            </a:lvl1pPr>
            <a:lvl2pPr marL="342900" indent="-168275">
              <a:tabLst/>
              <a:defRPr sz="1300">
                <a:latin typeface="Neue Haas Grotesk Text Pro" panose="020B0504020202020204" pitchFamily="34" charset="0"/>
              </a:defRPr>
            </a:lvl2pPr>
            <a:lvl3pPr marL="519113" indent="-176213">
              <a:tabLst/>
              <a:defRPr sz="1100">
                <a:latin typeface="Neue Haas Grotesk Text Pro" panose="020B0504020202020204" pitchFamily="34" charset="0"/>
              </a:defRPr>
            </a:lvl3pPr>
            <a:lvl4pPr marL="687388" indent="-168275">
              <a:tabLst/>
              <a:defRPr sz="900">
                <a:latin typeface="Neue Haas Grotesk Text Pro" panose="020B0504020202020204" pitchFamily="34" charset="0"/>
              </a:defRPr>
            </a:lvl4pPr>
          </a:lstStyle>
          <a:p>
            <a:pPr lvl="0"/>
            <a:r>
              <a:rPr lang="en-US"/>
              <a:t>First level</a:t>
            </a:r>
          </a:p>
          <a:p>
            <a:pPr lvl="1"/>
            <a:r>
              <a:rPr lang="en-US"/>
              <a:t>Second level</a:t>
            </a:r>
          </a:p>
          <a:p>
            <a:pPr lvl="2"/>
            <a:r>
              <a:rPr lang="en-US"/>
              <a:t>Third level</a:t>
            </a:r>
          </a:p>
          <a:p>
            <a:pPr lvl="3"/>
            <a:r>
              <a:rPr lang="en-US"/>
              <a:t>Fourth level</a:t>
            </a:r>
          </a:p>
        </p:txBody>
      </p:sp>
      <p:sp>
        <p:nvSpPr>
          <p:cNvPr id="41" name="Slide Number Placeholder 5">
            <a:extLst>
              <a:ext uri="{FF2B5EF4-FFF2-40B4-BE49-F238E27FC236}">
                <a16:creationId xmlns:a16="http://schemas.microsoft.com/office/drawing/2014/main" id="{BF7A9FC8-F320-5E4C-9138-60ADC0CEF07B}"/>
              </a:ext>
            </a:extLst>
          </p:cNvPr>
          <p:cNvSpPr txBox="1">
            <a:spLocks/>
          </p:cNvSpPr>
          <p:nvPr userDrawn="1"/>
        </p:nvSpPr>
        <p:spPr>
          <a:xfrm>
            <a:off x="8767826" y="4822212"/>
            <a:ext cx="375073" cy="273844"/>
          </a:xfrm>
          <a:prstGeom prst="rect">
            <a:avLst/>
          </a:prstGeom>
        </p:spPr>
        <p:txBody>
          <a:bodyPr vert="horz" lIns="91440" tIns="45720" rIns="91440" bIns="45720" rtlCol="0" anchor="ctr">
            <a:noAutofit/>
          </a:bodyPr>
          <a:lstStyle>
            <a:defPPr>
              <a:defRPr lang="en-US"/>
            </a:defPPr>
            <a:lvl1pPr marL="0" algn="l" defTabSz="457200" rtl="0" eaLnBrk="1" latinLnBrk="0" hangingPunct="1">
              <a:defRPr sz="900" b="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9DB2B9AF-7C7A-ED4B-8B47-5EFC4C7403E8}" type="slidenum">
              <a:rPr lang="en-US" sz="900" b="0" i="0" smtClean="0">
                <a:solidFill>
                  <a:schemeClr val="tx1">
                    <a:lumMod val="90000"/>
                    <a:lumOff val="10000"/>
                  </a:schemeClr>
                </a:solidFill>
                <a:latin typeface="Neue Haas Grotesk Text Pro" panose="020B0504020202020204" pitchFamily="34" charset="0"/>
              </a:rPr>
              <a:pPr/>
              <a:t>‹#›</a:t>
            </a:fld>
            <a:endParaRPr lang="en-US" sz="900" b="0" i="0">
              <a:solidFill>
                <a:schemeClr val="tx1">
                  <a:lumMod val="90000"/>
                  <a:lumOff val="10000"/>
                </a:schemeClr>
              </a:solidFill>
              <a:latin typeface="Neue Haas Grotesk Text Pro" panose="020B0504020202020204" pitchFamily="34" charset="0"/>
            </a:endParaRPr>
          </a:p>
        </p:txBody>
      </p:sp>
      <p:cxnSp>
        <p:nvCxnSpPr>
          <p:cNvPr id="44" name="Straight Connector 43">
            <a:extLst>
              <a:ext uri="{FF2B5EF4-FFF2-40B4-BE49-F238E27FC236}">
                <a16:creationId xmlns:a16="http://schemas.microsoft.com/office/drawing/2014/main" id="{17C83957-5F62-4840-91ED-BFF47CEE187C}"/>
              </a:ext>
            </a:extLst>
          </p:cNvPr>
          <p:cNvCxnSpPr>
            <a:cxnSpLocks/>
          </p:cNvCxnSpPr>
          <p:nvPr userDrawn="1"/>
        </p:nvCxnSpPr>
        <p:spPr>
          <a:xfrm>
            <a:off x="8799225" y="4899131"/>
            <a:ext cx="0" cy="102190"/>
          </a:xfrm>
          <a:prstGeom prst="line">
            <a:avLst/>
          </a:prstGeom>
          <a:ln w="12700">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
        <p:nvSpPr>
          <p:cNvPr id="21" name="Content Placeholder 3">
            <a:extLst>
              <a:ext uri="{FF2B5EF4-FFF2-40B4-BE49-F238E27FC236}">
                <a16:creationId xmlns:a16="http://schemas.microsoft.com/office/drawing/2014/main" id="{EDFD658A-E653-5622-BBE4-15049CC3D275}"/>
              </a:ext>
            </a:extLst>
          </p:cNvPr>
          <p:cNvSpPr>
            <a:spLocks noGrp="1"/>
          </p:cNvSpPr>
          <p:nvPr>
            <p:ph sz="quarter" idx="15" hasCustomPrompt="1"/>
          </p:nvPr>
        </p:nvSpPr>
        <p:spPr>
          <a:xfrm>
            <a:off x="639763" y="4898800"/>
            <a:ext cx="4226878" cy="108556"/>
          </a:xfrm>
        </p:spPr>
        <p:txBody>
          <a:bodyPr/>
          <a:lstStyle>
            <a:lvl1pPr marL="0" indent="0">
              <a:buNone/>
              <a:defRPr sz="600"/>
            </a:lvl1pPr>
            <a:lvl2pPr marL="177800" indent="0">
              <a:buNone/>
              <a:defRPr sz="600"/>
            </a:lvl2pPr>
            <a:lvl3pPr marL="347662" indent="0">
              <a:buNone/>
              <a:defRPr sz="600"/>
            </a:lvl3pPr>
            <a:lvl4pPr marL="517525" indent="0">
              <a:buNone/>
              <a:defRPr sz="600"/>
            </a:lvl4pPr>
            <a:lvl5pPr marL="519113" indent="0">
              <a:buNone/>
              <a:defRPr sz="600"/>
            </a:lvl5pPr>
          </a:lstStyle>
          <a:p>
            <a:pPr lvl="0"/>
            <a:r>
              <a:rPr lang="en-US"/>
              <a:t>Click to insert disclosure text</a:t>
            </a:r>
          </a:p>
        </p:txBody>
      </p:sp>
    </p:spTree>
    <p:extLst>
      <p:ext uri="{BB962C8B-B14F-4D97-AF65-F5344CB8AC3E}">
        <p14:creationId xmlns:p14="http://schemas.microsoft.com/office/powerpoint/2010/main" val="170185571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ONTENT + Header + Callout Box + Image">
    <p:spTree>
      <p:nvGrpSpPr>
        <p:cNvPr id="1" name=""/>
        <p:cNvGrpSpPr/>
        <p:nvPr/>
      </p:nvGrpSpPr>
      <p:grpSpPr>
        <a:xfrm>
          <a:off x="0" y="0"/>
          <a:ext cx="0" cy="0"/>
          <a:chOff x="0" y="0"/>
          <a:chExt cx="0" cy="0"/>
        </a:xfrm>
      </p:grpSpPr>
      <p:sp>
        <p:nvSpPr>
          <p:cNvPr id="24" name="Picture Placeholder 2">
            <a:extLst>
              <a:ext uri="{FF2B5EF4-FFF2-40B4-BE49-F238E27FC236}">
                <a16:creationId xmlns:a16="http://schemas.microsoft.com/office/drawing/2014/main" id="{F141A2BD-AF2D-214A-AA8F-D141022D60F2}"/>
              </a:ext>
            </a:extLst>
          </p:cNvPr>
          <p:cNvSpPr>
            <a:spLocks noGrp="1"/>
          </p:cNvSpPr>
          <p:nvPr>
            <p:ph type="pic" idx="17" hasCustomPrompt="1"/>
          </p:nvPr>
        </p:nvSpPr>
        <p:spPr>
          <a:xfrm>
            <a:off x="4004516" y="-3"/>
            <a:ext cx="5139485" cy="5143499"/>
          </a:xfrm>
          <a:prstGeom prst="rect">
            <a:avLst/>
          </a:prstGeom>
          <a:solidFill>
            <a:schemeClr val="bg2"/>
          </a:solidFill>
        </p:spPr>
        <p:txBody>
          <a:bodyPr anchor="ctr">
            <a:noAutofit/>
          </a:bodyPr>
          <a:lstStyle>
            <a:lvl1pPr marL="0" indent="0" algn="ctr">
              <a:buNone/>
              <a:defRPr sz="1400">
                <a:solidFill>
                  <a:schemeClr val="bg2">
                    <a:lumMod val="50000"/>
                  </a:schemeClr>
                </a:solidFill>
                <a:latin typeface="Neue Haas Grotesk Text Pro" panose="020B0504020202020204" pitchFamily="34" charset="0"/>
              </a:defRPr>
            </a:lvl1pPr>
            <a:lvl2pPr marL="457189" indent="0">
              <a:buNone/>
              <a:defRPr sz="2800"/>
            </a:lvl2pPr>
            <a:lvl3pPr marL="914378" indent="0">
              <a:buNone/>
              <a:defRPr sz="2400"/>
            </a:lvl3pPr>
            <a:lvl4pPr marL="1371566" indent="0">
              <a:buNone/>
              <a:defRPr sz="2000"/>
            </a:lvl4pPr>
            <a:lvl5pPr marL="1828754" indent="0">
              <a:buNone/>
              <a:defRPr sz="2000"/>
            </a:lvl5pPr>
            <a:lvl6pPr marL="2285943" indent="0">
              <a:buNone/>
              <a:defRPr sz="2000"/>
            </a:lvl6pPr>
            <a:lvl7pPr marL="2743132" indent="0">
              <a:buNone/>
              <a:defRPr sz="2000"/>
            </a:lvl7pPr>
            <a:lvl8pPr marL="3200320" indent="0">
              <a:buNone/>
              <a:defRPr sz="2000"/>
            </a:lvl8pPr>
            <a:lvl9pPr marL="3657509" indent="0">
              <a:buNone/>
              <a:defRPr sz="2000"/>
            </a:lvl9pPr>
          </a:lstStyle>
          <a:p>
            <a:r>
              <a:rPr lang="en-US"/>
              <a:t>Insert picture</a:t>
            </a:r>
          </a:p>
        </p:txBody>
      </p:sp>
      <p:sp>
        <p:nvSpPr>
          <p:cNvPr id="15" name="Title 1">
            <a:extLst>
              <a:ext uri="{FF2B5EF4-FFF2-40B4-BE49-F238E27FC236}">
                <a16:creationId xmlns:a16="http://schemas.microsoft.com/office/drawing/2014/main" id="{3DA80DFD-E36F-B94C-BC1A-3E7E7E5D847B}"/>
              </a:ext>
            </a:extLst>
          </p:cNvPr>
          <p:cNvSpPr>
            <a:spLocks noGrp="1"/>
          </p:cNvSpPr>
          <p:nvPr>
            <p:ph type="title" hasCustomPrompt="1"/>
          </p:nvPr>
        </p:nvSpPr>
        <p:spPr>
          <a:xfrm>
            <a:off x="640081" y="274319"/>
            <a:ext cx="2935027" cy="1592424"/>
          </a:xfrm>
          <a:prstGeom prst="rect">
            <a:avLst/>
          </a:prstGeom>
        </p:spPr>
        <p:txBody>
          <a:bodyPr wrap="square" lIns="0" rIns="0" anchor="t" anchorCtr="0">
            <a:spAutoFit/>
          </a:bodyPr>
          <a:lstStyle>
            <a:lvl1pPr marL="0" marR="0" indent="0" algn="l" defTabSz="457189" rtl="0" eaLnBrk="1" fontAlgn="auto" latinLnBrk="0" hangingPunct="1">
              <a:lnSpc>
                <a:spcPct val="110000"/>
              </a:lnSpc>
              <a:spcBef>
                <a:spcPct val="0"/>
              </a:spcBef>
              <a:spcAft>
                <a:spcPts val="0"/>
              </a:spcAft>
              <a:buClrTx/>
              <a:buSzTx/>
              <a:buFontTx/>
              <a:buNone/>
              <a:tabLst/>
              <a:defRPr lang="en-US" sz="3200" b="1" i="0" smtClean="0">
                <a:effectLst/>
                <a:latin typeface="Neue Haas Grotesk Text Pro" panose="020B0504020202020204" pitchFamily="34" charset="0"/>
              </a:defRPr>
            </a:lvl1pPr>
          </a:lstStyle>
          <a:p>
            <a:pPr>
              <a:lnSpc>
                <a:spcPct val="110000"/>
              </a:lnSpc>
            </a:pPr>
            <a:r>
              <a:rPr lang="en-US" sz="3200">
                <a:latin typeface="Neue Haas Grotesk Text Pro" panose="020B0504020202020204" pitchFamily="34" charset="77"/>
              </a:rPr>
              <a:t>Lorem ipsum dolor sit </a:t>
            </a:r>
            <a:r>
              <a:rPr lang="en-US" sz="3200" err="1">
                <a:latin typeface="Neue Haas Grotesk Text Pro" panose="020B0504020202020204" pitchFamily="34" charset="77"/>
              </a:rPr>
              <a:t>amet</a:t>
            </a:r>
            <a:r>
              <a:rPr lang="en-US" sz="3200">
                <a:latin typeface="Neue Haas Grotesk Text Pro" panose="020B0504020202020204" pitchFamily="34" charset="77"/>
              </a:rPr>
              <a:t>, </a:t>
            </a:r>
            <a:r>
              <a:rPr lang="en-US" sz="3200" err="1">
                <a:latin typeface="Neue Haas Grotesk Text Pro" panose="020B0504020202020204" pitchFamily="34" charset="77"/>
              </a:rPr>
              <a:t>elit</a:t>
            </a:r>
            <a:r>
              <a:rPr lang="en-US" sz="3200">
                <a:latin typeface="Neue Haas Grotesk Text Pro" panose="020B0504020202020204" pitchFamily="34" charset="77"/>
              </a:rPr>
              <a:t> </a:t>
            </a:r>
            <a:r>
              <a:rPr lang="en-US" sz="3200" err="1">
                <a:latin typeface="Neue Haas Grotesk Text Pro" panose="020B0504020202020204" pitchFamily="34" charset="77"/>
              </a:rPr>
              <a:t>duis</a:t>
            </a:r>
            <a:r>
              <a:rPr lang="en-US" sz="3200">
                <a:latin typeface="Neue Haas Grotesk Text Pro" panose="020B0504020202020204" pitchFamily="34" charset="77"/>
              </a:rPr>
              <a:t> </a:t>
            </a:r>
            <a:r>
              <a:rPr lang="en-US" sz="3200" err="1">
                <a:latin typeface="Neue Haas Grotesk Text Pro" panose="020B0504020202020204" pitchFamily="34" charset="77"/>
              </a:rPr>
              <a:t>autre</a:t>
            </a:r>
            <a:endParaRPr lang="en-US" sz="3200">
              <a:latin typeface="Neue Haas Grotesk Text Pro" panose="020B0504020202020204" pitchFamily="34" charset="77"/>
            </a:endParaRPr>
          </a:p>
        </p:txBody>
      </p:sp>
      <p:sp>
        <p:nvSpPr>
          <p:cNvPr id="30" name="SmartArt Placeholder 5">
            <a:extLst>
              <a:ext uri="{FF2B5EF4-FFF2-40B4-BE49-F238E27FC236}">
                <a16:creationId xmlns:a16="http://schemas.microsoft.com/office/drawing/2014/main" id="{8E66918C-36DB-CB48-A863-76DFE127BEC9}"/>
              </a:ext>
            </a:extLst>
          </p:cNvPr>
          <p:cNvSpPr>
            <a:spLocks noGrp="1"/>
          </p:cNvSpPr>
          <p:nvPr>
            <p:ph type="dgm" sz="quarter" idx="47"/>
          </p:nvPr>
        </p:nvSpPr>
        <p:spPr>
          <a:xfrm>
            <a:off x="1" y="2046198"/>
            <a:ext cx="4243971" cy="2398802"/>
          </a:xfrm>
          <a:prstGeom prst="rect">
            <a:avLst/>
          </a:prstGeom>
          <a:solidFill>
            <a:schemeClr val="bg2"/>
          </a:solidFill>
        </p:spPr>
        <p:txBody>
          <a:bodyPr>
            <a:noAutofit/>
          </a:bodyPr>
          <a:lstStyle>
            <a:lvl1pPr>
              <a:defRPr>
                <a:noFill/>
                <a:latin typeface="Neue Haas Grotesk Text Pro" panose="020B0504020202020204" pitchFamily="34" charset="0"/>
              </a:defRPr>
            </a:lvl1pPr>
          </a:lstStyle>
          <a:p>
            <a:endParaRPr lang="en-US"/>
          </a:p>
        </p:txBody>
      </p:sp>
      <p:sp>
        <p:nvSpPr>
          <p:cNvPr id="34" name="SmartArt Placeholder 5">
            <a:extLst>
              <a:ext uri="{FF2B5EF4-FFF2-40B4-BE49-F238E27FC236}">
                <a16:creationId xmlns:a16="http://schemas.microsoft.com/office/drawing/2014/main" id="{F82E30BB-2916-B84A-95B6-93758CFBD5BA}"/>
              </a:ext>
            </a:extLst>
          </p:cNvPr>
          <p:cNvSpPr>
            <a:spLocks noGrp="1"/>
          </p:cNvSpPr>
          <p:nvPr>
            <p:ph type="dgm" sz="quarter" idx="27"/>
          </p:nvPr>
        </p:nvSpPr>
        <p:spPr>
          <a:xfrm>
            <a:off x="4243972" y="2046198"/>
            <a:ext cx="88574" cy="2398802"/>
          </a:xfrm>
          <a:prstGeom prst="rect">
            <a:avLst/>
          </a:prstGeom>
          <a:solidFill>
            <a:srgbClr val="4E2883"/>
          </a:solidFill>
        </p:spPr>
        <p:txBody>
          <a:bodyPr>
            <a:noAutofit/>
          </a:bodyPr>
          <a:lstStyle>
            <a:lvl1pPr>
              <a:defRPr>
                <a:noFill/>
                <a:latin typeface="Neue Haas Grotesk Text Pro" panose="020B0504020202020204" pitchFamily="34" charset="0"/>
              </a:defRPr>
            </a:lvl1pPr>
          </a:lstStyle>
          <a:p>
            <a:endParaRPr lang="en-US"/>
          </a:p>
        </p:txBody>
      </p:sp>
      <p:sp>
        <p:nvSpPr>
          <p:cNvPr id="5" name="Text Placeholder 4">
            <a:extLst>
              <a:ext uri="{FF2B5EF4-FFF2-40B4-BE49-F238E27FC236}">
                <a16:creationId xmlns:a16="http://schemas.microsoft.com/office/drawing/2014/main" id="{868A61C9-2982-BB43-9900-1AF92245A505}"/>
              </a:ext>
            </a:extLst>
          </p:cNvPr>
          <p:cNvSpPr>
            <a:spLocks noGrp="1"/>
          </p:cNvSpPr>
          <p:nvPr>
            <p:ph type="body" sz="quarter" idx="12" hasCustomPrompt="1"/>
          </p:nvPr>
        </p:nvSpPr>
        <p:spPr>
          <a:xfrm>
            <a:off x="640081" y="2130940"/>
            <a:ext cx="3364435" cy="647550"/>
          </a:xfrm>
          <a:prstGeom prst="rect">
            <a:avLst/>
          </a:prstGeom>
        </p:spPr>
        <p:txBody>
          <a:bodyPr anchor="b" anchorCtr="0">
            <a:spAutoFit/>
          </a:bodyPr>
          <a:lstStyle>
            <a:lvl1pPr marL="0" indent="0">
              <a:buNone/>
              <a:defRPr sz="1700">
                <a:solidFill>
                  <a:schemeClr val="accent1"/>
                </a:solidFill>
                <a:latin typeface="Neue Haas Grotesk Text Pro" panose="020B0504020202020204" pitchFamily="34" charset="0"/>
              </a:defRPr>
            </a:lvl1pPr>
            <a:lvl2pPr marL="457189" indent="0">
              <a:buNone/>
              <a:defRPr sz="1700">
                <a:solidFill>
                  <a:schemeClr val="accent2"/>
                </a:solidFill>
              </a:defRPr>
            </a:lvl2pPr>
            <a:lvl3pPr marL="914378" indent="0">
              <a:buNone/>
              <a:defRPr sz="1700">
                <a:solidFill>
                  <a:schemeClr val="accent2"/>
                </a:solidFill>
              </a:defRPr>
            </a:lvl3pPr>
            <a:lvl4pPr marL="1371566" indent="0">
              <a:buNone/>
              <a:defRPr sz="1700">
                <a:solidFill>
                  <a:schemeClr val="accent2"/>
                </a:solidFill>
              </a:defRPr>
            </a:lvl4pPr>
            <a:lvl5pPr marL="1828754" indent="0">
              <a:buNone/>
              <a:defRPr sz="1700">
                <a:solidFill>
                  <a:schemeClr val="accent2"/>
                </a:solidFill>
              </a:defRPr>
            </a:lvl5pPr>
          </a:lstStyle>
          <a:p>
            <a:pPr lvl="0"/>
            <a:r>
              <a:rPr lang="en-US"/>
              <a:t>Lorem ipsum dolor sit </a:t>
            </a:r>
            <a:r>
              <a:rPr lang="en-US" err="1"/>
              <a:t>amet</a:t>
            </a:r>
            <a:r>
              <a:rPr lang="en-US"/>
              <a:t>, </a:t>
            </a:r>
            <a:r>
              <a:rPr lang="en-US" err="1"/>
              <a:t>elit</a:t>
            </a:r>
            <a:r>
              <a:rPr lang="en-US"/>
              <a:t> </a:t>
            </a:r>
            <a:r>
              <a:rPr lang="en-US" err="1"/>
              <a:t>duis</a:t>
            </a:r>
            <a:r>
              <a:rPr lang="en-US"/>
              <a:t> </a:t>
            </a:r>
            <a:r>
              <a:rPr lang="en-US" err="1"/>
              <a:t>autre</a:t>
            </a:r>
            <a:endParaRPr lang="en-US"/>
          </a:p>
        </p:txBody>
      </p:sp>
      <p:sp>
        <p:nvSpPr>
          <p:cNvPr id="23" name="Text Placeholder 6">
            <a:extLst>
              <a:ext uri="{FF2B5EF4-FFF2-40B4-BE49-F238E27FC236}">
                <a16:creationId xmlns:a16="http://schemas.microsoft.com/office/drawing/2014/main" id="{9506DAE8-E277-8649-AB44-98AB5CF0FC32}"/>
              </a:ext>
            </a:extLst>
          </p:cNvPr>
          <p:cNvSpPr>
            <a:spLocks noGrp="1"/>
          </p:cNvSpPr>
          <p:nvPr>
            <p:ph type="body" sz="quarter" idx="33" hasCustomPrompt="1"/>
          </p:nvPr>
        </p:nvSpPr>
        <p:spPr>
          <a:xfrm>
            <a:off x="640080" y="2921586"/>
            <a:ext cx="3363333" cy="1173847"/>
          </a:xfrm>
          <a:prstGeom prst="rect">
            <a:avLst/>
          </a:prstGeom>
        </p:spPr>
        <p:txBody>
          <a:bodyPr>
            <a:spAutoFit/>
          </a:bodyPr>
          <a:lstStyle>
            <a:lvl1pPr marL="174625" indent="-174625">
              <a:buFont typeface="Wingdings" pitchFamily="2" charset="2"/>
              <a:buChar char="§"/>
              <a:tabLst/>
              <a:defRPr sz="1500">
                <a:latin typeface="Neue Haas Grotesk Text Pro" panose="020B0504020202020204" pitchFamily="34" charset="0"/>
              </a:defRPr>
            </a:lvl1pPr>
            <a:lvl2pPr marL="342900" indent="-168275">
              <a:tabLst/>
              <a:defRPr sz="1300">
                <a:latin typeface="Neue Haas Grotesk Text Pro" panose="020B0504020202020204" pitchFamily="34" charset="0"/>
              </a:defRPr>
            </a:lvl2pPr>
            <a:lvl3pPr marL="519113" indent="-176213">
              <a:tabLst/>
              <a:defRPr sz="1100">
                <a:latin typeface="Neue Haas Grotesk Text Pro" panose="020B0504020202020204" pitchFamily="34" charset="0"/>
              </a:defRPr>
            </a:lvl3pPr>
            <a:lvl4pPr marL="687388" indent="-168275">
              <a:tabLst/>
              <a:defRPr sz="900">
                <a:latin typeface="Neue Haas Grotesk Text Pro" panose="020B0504020202020204" pitchFamily="34" charset="0"/>
              </a:defRPr>
            </a:lvl4pPr>
          </a:lstStyle>
          <a:p>
            <a:pPr lvl="0"/>
            <a:r>
              <a:rPr lang="en-US"/>
              <a:t>First level</a:t>
            </a:r>
          </a:p>
          <a:p>
            <a:pPr lvl="1"/>
            <a:r>
              <a:rPr lang="en-US"/>
              <a:t>Second level</a:t>
            </a:r>
          </a:p>
          <a:p>
            <a:pPr lvl="2"/>
            <a:r>
              <a:rPr lang="en-US"/>
              <a:t>Third level</a:t>
            </a:r>
          </a:p>
          <a:p>
            <a:pPr lvl="3"/>
            <a:r>
              <a:rPr lang="en-US"/>
              <a:t>Fourth level</a:t>
            </a:r>
          </a:p>
        </p:txBody>
      </p:sp>
      <p:sp>
        <p:nvSpPr>
          <p:cNvPr id="25" name="Slide Number Placeholder 5">
            <a:extLst>
              <a:ext uri="{FF2B5EF4-FFF2-40B4-BE49-F238E27FC236}">
                <a16:creationId xmlns:a16="http://schemas.microsoft.com/office/drawing/2014/main" id="{23A62A02-8EA6-714D-AB4A-B88B5296CEC7}"/>
              </a:ext>
            </a:extLst>
          </p:cNvPr>
          <p:cNvSpPr txBox="1">
            <a:spLocks/>
          </p:cNvSpPr>
          <p:nvPr userDrawn="1"/>
        </p:nvSpPr>
        <p:spPr>
          <a:xfrm>
            <a:off x="8767826" y="4822212"/>
            <a:ext cx="375073" cy="273844"/>
          </a:xfrm>
          <a:prstGeom prst="rect">
            <a:avLst/>
          </a:prstGeom>
        </p:spPr>
        <p:txBody>
          <a:bodyPr vert="horz" lIns="91440" tIns="45720" rIns="91440" bIns="45720" rtlCol="0" anchor="ctr">
            <a:noAutofit/>
          </a:bodyPr>
          <a:lstStyle>
            <a:defPPr>
              <a:defRPr lang="en-US"/>
            </a:defPPr>
            <a:lvl1pPr marL="0" algn="l" defTabSz="457200" rtl="0" eaLnBrk="1" latinLnBrk="0" hangingPunct="1">
              <a:defRPr sz="900" b="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9DB2B9AF-7C7A-ED4B-8B47-5EFC4C7403E8}" type="slidenum">
              <a:rPr lang="en-US" sz="900" b="0" i="0" smtClean="0">
                <a:solidFill>
                  <a:schemeClr val="tx1">
                    <a:lumMod val="90000"/>
                    <a:lumOff val="10000"/>
                  </a:schemeClr>
                </a:solidFill>
                <a:latin typeface="Neue Haas Grotesk Text Pro" panose="020B0504020202020204" pitchFamily="34" charset="0"/>
              </a:rPr>
              <a:pPr/>
              <a:t>‹#›</a:t>
            </a:fld>
            <a:endParaRPr lang="en-US" sz="900" b="0" i="0">
              <a:solidFill>
                <a:schemeClr val="tx1">
                  <a:lumMod val="90000"/>
                  <a:lumOff val="10000"/>
                </a:schemeClr>
              </a:solidFill>
              <a:latin typeface="Neue Haas Grotesk Text Pro" panose="020B0504020202020204" pitchFamily="34" charset="0"/>
            </a:endParaRPr>
          </a:p>
        </p:txBody>
      </p:sp>
      <p:cxnSp>
        <p:nvCxnSpPr>
          <p:cNvPr id="26" name="Straight Connector 25">
            <a:extLst>
              <a:ext uri="{FF2B5EF4-FFF2-40B4-BE49-F238E27FC236}">
                <a16:creationId xmlns:a16="http://schemas.microsoft.com/office/drawing/2014/main" id="{76FAD572-04B4-BC4F-B9AF-0AFDEEC2C444}"/>
              </a:ext>
            </a:extLst>
          </p:cNvPr>
          <p:cNvCxnSpPr>
            <a:cxnSpLocks/>
          </p:cNvCxnSpPr>
          <p:nvPr userDrawn="1"/>
        </p:nvCxnSpPr>
        <p:spPr>
          <a:xfrm>
            <a:off x="8799225" y="4899131"/>
            <a:ext cx="0" cy="102190"/>
          </a:xfrm>
          <a:prstGeom prst="line">
            <a:avLst/>
          </a:prstGeom>
          <a:ln w="12700">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
        <p:nvSpPr>
          <p:cNvPr id="11" name="Content Placeholder 3">
            <a:extLst>
              <a:ext uri="{FF2B5EF4-FFF2-40B4-BE49-F238E27FC236}">
                <a16:creationId xmlns:a16="http://schemas.microsoft.com/office/drawing/2014/main" id="{2717641B-B6D0-FA76-546C-60D5D28562FF}"/>
              </a:ext>
            </a:extLst>
          </p:cNvPr>
          <p:cNvSpPr>
            <a:spLocks noGrp="1"/>
          </p:cNvSpPr>
          <p:nvPr>
            <p:ph sz="quarter" idx="15" hasCustomPrompt="1"/>
          </p:nvPr>
        </p:nvSpPr>
        <p:spPr>
          <a:xfrm>
            <a:off x="639763" y="4898800"/>
            <a:ext cx="2935345" cy="108556"/>
          </a:xfrm>
        </p:spPr>
        <p:txBody>
          <a:bodyPr/>
          <a:lstStyle>
            <a:lvl1pPr marL="0" indent="0">
              <a:buNone/>
              <a:defRPr sz="600"/>
            </a:lvl1pPr>
            <a:lvl2pPr marL="177800" indent="0">
              <a:buNone/>
              <a:defRPr sz="600"/>
            </a:lvl2pPr>
            <a:lvl3pPr marL="347662" indent="0">
              <a:buNone/>
              <a:defRPr sz="600"/>
            </a:lvl3pPr>
            <a:lvl4pPr marL="517525" indent="0">
              <a:buNone/>
              <a:defRPr sz="600"/>
            </a:lvl4pPr>
            <a:lvl5pPr marL="519113" indent="0">
              <a:buNone/>
              <a:defRPr sz="600"/>
            </a:lvl5pPr>
          </a:lstStyle>
          <a:p>
            <a:pPr lvl="0"/>
            <a:r>
              <a:rPr lang="en-US"/>
              <a:t>Click to insert disclosure text</a:t>
            </a:r>
          </a:p>
        </p:txBody>
      </p:sp>
    </p:spTree>
    <p:extLst>
      <p:ext uri="{BB962C8B-B14F-4D97-AF65-F5344CB8AC3E}">
        <p14:creationId xmlns:p14="http://schemas.microsoft.com/office/powerpoint/2010/main" val="47870127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ONTENT + Header + Stat Callout Box + Image">
    <p:spTree>
      <p:nvGrpSpPr>
        <p:cNvPr id="1" name=""/>
        <p:cNvGrpSpPr/>
        <p:nvPr/>
      </p:nvGrpSpPr>
      <p:grpSpPr>
        <a:xfrm>
          <a:off x="0" y="0"/>
          <a:ext cx="0" cy="0"/>
          <a:chOff x="0" y="0"/>
          <a:chExt cx="0" cy="0"/>
        </a:xfrm>
      </p:grpSpPr>
      <p:sp>
        <p:nvSpPr>
          <p:cNvPr id="24" name="Picture Placeholder 2">
            <a:extLst>
              <a:ext uri="{FF2B5EF4-FFF2-40B4-BE49-F238E27FC236}">
                <a16:creationId xmlns:a16="http://schemas.microsoft.com/office/drawing/2014/main" id="{F141A2BD-AF2D-214A-AA8F-D141022D60F2}"/>
              </a:ext>
            </a:extLst>
          </p:cNvPr>
          <p:cNvSpPr>
            <a:spLocks noGrp="1"/>
          </p:cNvSpPr>
          <p:nvPr>
            <p:ph type="pic" idx="17" hasCustomPrompt="1"/>
          </p:nvPr>
        </p:nvSpPr>
        <p:spPr>
          <a:xfrm>
            <a:off x="4004516" y="-3"/>
            <a:ext cx="5139485" cy="5143499"/>
          </a:xfrm>
          <a:prstGeom prst="rect">
            <a:avLst/>
          </a:prstGeom>
          <a:solidFill>
            <a:schemeClr val="bg2"/>
          </a:solidFill>
        </p:spPr>
        <p:txBody>
          <a:bodyPr anchor="ctr">
            <a:noAutofit/>
          </a:bodyPr>
          <a:lstStyle>
            <a:lvl1pPr marL="0" indent="0" algn="ctr">
              <a:buNone/>
              <a:defRPr sz="1400">
                <a:solidFill>
                  <a:schemeClr val="bg2">
                    <a:lumMod val="50000"/>
                  </a:schemeClr>
                </a:solidFill>
                <a:latin typeface="Neue Haas Grotesk Text Pro" panose="020B0504020202020204" pitchFamily="34" charset="0"/>
              </a:defRPr>
            </a:lvl1pPr>
            <a:lvl2pPr marL="457189" indent="0">
              <a:buNone/>
              <a:defRPr sz="2800"/>
            </a:lvl2pPr>
            <a:lvl3pPr marL="914378" indent="0">
              <a:buNone/>
              <a:defRPr sz="2400"/>
            </a:lvl3pPr>
            <a:lvl4pPr marL="1371566" indent="0">
              <a:buNone/>
              <a:defRPr sz="2000"/>
            </a:lvl4pPr>
            <a:lvl5pPr marL="1828754" indent="0">
              <a:buNone/>
              <a:defRPr sz="2000"/>
            </a:lvl5pPr>
            <a:lvl6pPr marL="2285943" indent="0">
              <a:buNone/>
              <a:defRPr sz="2000"/>
            </a:lvl6pPr>
            <a:lvl7pPr marL="2743132" indent="0">
              <a:buNone/>
              <a:defRPr sz="2000"/>
            </a:lvl7pPr>
            <a:lvl8pPr marL="3200320" indent="0">
              <a:buNone/>
              <a:defRPr sz="2000"/>
            </a:lvl8pPr>
            <a:lvl9pPr marL="3657509" indent="0">
              <a:buNone/>
              <a:defRPr sz="2000"/>
            </a:lvl9pPr>
          </a:lstStyle>
          <a:p>
            <a:r>
              <a:rPr lang="en-US"/>
              <a:t>Insert picture</a:t>
            </a:r>
          </a:p>
        </p:txBody>
      </p:sp>
      <p:sp>
        <p:nvSpPr>
          <p:cNvPr id="15" name="Title 1">
            <a:extLst>
              <a:ext uri="{FF2B5EF4-FFF2-40B4-BE49-F238E27FC236}">
                <a16:creationId xmlns:a16="http://schemas.microsoft.com/office/drawing/2014/main" id="{3DA80DFD-E36F-B94C-BC1A-3E7E7E5D847B}"/>
              </a:ext>
            </a:extLst>
          </p:cNvPr>
          <p:cNvSpPr>
            <a:spLocks noGrp="1"/>
          </p:cNvSpPr>
          <p:nvPr>
            <p:ph type="title" hasCustomPrompt="1"/>
          </p:nvPr>
        </p:nvSpPr>
        <p:spPr>
          <a:xfrm>
            <a:off x="640081" y="274319"/>
            <a:ext cx="2935027" cy="1592424"/>
          </a:xfrm>
          <a:prstGeom prst="rect">
            <a:avLst/>
          </a:prstGeom>
        </p:spPr>
        <p:txBody>
          <a:bodyPr wrap="square" lIns="0" rIns="0" anchor="t" anchorCtr="0">
            <a:spAutoFit/>
          </a:bodyPr>
          <a:lstStyle>
            <a:lvl1pPr marL="0" marR="0" indent="0" algn="l" defTabSz="457189" rtl="0" eaLnBrk="1" fontAlgn="auto" latinLnBrk="0" hangingPunct="1">
              <a:lnSpc>
                <a:spcPct val="110000"/>
              </a:lnSpc>
              <a:spcBef>
                <a:spcPct val="0"/>
              </a:spcBef>
              <a:spcAft>
                <a:spcPts val="0"/>
              </a:spcAft>
              <a:buClrTx/>
              <a:buSzTx/>
              <a:buFontTx/>
              <a:buNone/>
              <a:tabLst/>
              <a:defRPr lang="en-US" sz="3200" b="1" i="0" smtClean="0">
                <a:effectLst/>
                <a:latin typeface="Neue Haas Grotesk Text Pro" panose="020B0504020202020204" pitchFamily="34" charset="0"/>
              </a:defRPr>
            </a:lvl1pPr>
          </a:lstStyle>
          <a:p>
            <a:pPr>
              <a:lnSpc>
                <a:spcPct val="110000"/>
              </a:lnSpc>
            </a:pPr>
            <a:r>
              <a:rPr lang="en-US" sz="3200">
                <a:latin typeface="Neue Haas Grotesk Text Pro" panose="020B0504020202020204" pitchFamily="34" charset="77"/>
              </a:rPr>
              <a:t>Lorem ipsum dolor sit </a:t>
            </a:r>
            <a:r>
              <a:rPr lang="en-US" sz="3200" err="1">
                <a:latin typeface="Neue Haas Grotesk Text Pro" panose="020B0504020202020204" pitchFamily="34" charset="77"/>
              </a:rPr>
              <a:t>amet</a:t>
            </a:r>
            <a:r>
              <a:rPr lang="en-US" sz="3200">
                <a:latin typeface="Neue Haas Grotesk Text Pro" panose="020B0504020202020204" pitchFamily="34" charset="77"/>
              </a:rPr>
              <a:t>, </a:t>
            </a:r>
            <a:r>
              <a:rPr lang="en-US" sz="3200" err="1">
                <a:latin typeface="Neue Haas Grotesk Text Pro" panose="020B0504020202020204" pitchFamily="34" charset="77"/>
              </a:rPr>
              <a:t>elit</a:t>
            </a:r>
            <a:r>
              <a:rPr lang="en-US" sz="3200">
                <a:latin typeface="Neue Haas Grotesk Text Pro" panose="020B0504020202020204" pitchFamily="34" charset="77"/>
              </a:rPr>
              <a:t> </a:t>
            </a:r>
            <a:r>
              <a:rPr lang="en-US" sz="3200" err="1">
                <a:latin typeface="Neue Haas Grotesk Text Pro" panose="020B0504020202020204" pitchFamily="34" charset="77"/>
              </a:rPr>
              <a:t>duis</a:t>
            </a:r>
            <a:r>
              <a:rPr lang="en-US" sz="3200">
                <a:latin typeface="Neue Haas Grotesk Text Pro" panose="020B0504020202020204" pitchFamily="34" charset="77"/>
              </a:rPr>
              <a:t> </a:t>
            </a:r>
            <a:r>
              <a:rPr lang="en-US" sz="3200" err="1">
                <a:latin typeface="Neue Haas Grotesk Text Pro" panose="020B0504020202020204" pitchFamily="34" charset="77"/>
              </a:rPr>
              <a:t>autre</a:t>
            </a:r>
            <a:endParaRPr lang="en-US" sz="3200">
              <a:latin typeface="Neue Haas Grotesk Text Pro" panose="020B0504020202020204" pitchFamily="34" charset="77"/>
            </a:endParaRPr>
          </a:p>
        </p:txBody>
      </p:sp>
      <p:sp>
        <p:nvSpPr>
          <p:cNvPr id="30" name="SmartArt Placeholder 5">
            <a:extLst>
              <a:ext uri="{FF2B5EF4-FFF2-40B4-BE49-F238E27FC236}">
                <a16:creationId xmlns:a16="http://schemas.microsoft.com/office/drawing/2014/main" id="{8E66918C-36DB-CB48-A863-76DFE127BEC9}"/>
              </a:ext>
            </a:extLst>
          </p:cNvPr>
          <p:cNvSpPr>
            <a:spLocks noGrp="1"/>
          </p:cNvSpPr>
          <p:nvPr>
            <p:ph type="dgm" sz="quarter" idx="47"/>
          </p:nvPr>
        </p:nvSpPr>
        <p:spPr>
          <a:xfrm>
            <a:off x="0" y="3137639"/>
            <a:ext cx="6184601" cy="1345152"/>
          </a:xfrm>
          <a:prstGeom prst="rect">
            <a:avLst/>
          </a:prstGeom>
          <a:solidFill>
            <a:schemeClr val="bg2"/>
          </a:solidFill>
        </p:spPr>
        <p:txBody>
          <a:bodyPr>
            <a:noAutofit/>
          </a:bodyPr>
          <a:lstStyle>
            <a:lvl1pPr>
              <a:defRPr>
                <a:noFill/>
                <a:latin typeface="Neue Haas Grotesk Text Pro" panose="020B0504020202020204" pitchFamily="34" charset="0"/>
              </a:defRPr>
            </a:lvl1pPr>
          </a:lstStyle>
          <a:p>
            <a:endParaRPr lang="en-US"/>
          </a:p>
        </p:txBody>
      </p:sp>
      <p:sp>
        <p:nvSpPr>
          <p:cNvPr id="34" name="SmartArt Placeholder 5">
            <a:extLst>
              <a:ext uri="{FF2B5EF4-FFF2-40B4-BE49-F238E27FC236}">
                <a16:creationId xmlns:a16="http://schemas.microsoft.com/office/drawing/2014/main" id="{F82E30BB-2916-B84A-95B6-93758CFBD5BA}"/>
              </a:ext>
            </a:extLst>
          </p:cNvPr>
          <p:cNvSpPr>
            <a:spLocks noGrp="1"/>
          </p:cNvSpPr>
          <p:nvPr>
            <p:ph type="dgm" sz="quarter" idx="27"/>
          </p:nvPr>
        </p:nvSpPr>
        <p:spPr>
          <a:xfrm>
            <a:off x="6184600" y="3137639"/>
            <a:ext cx="88574" cy="1345152"/>
          </a:xfrm>
          <a:prstGeom prst="rect">
            <a:avLst/>
          </a:prstGeom>
          <a:solidFill>
            <a:srgbClr val="4E2883"/>
          </a:solidFill>
        </p:spPr>
        <p:txBody>
          <a:bodyPr>
            <a:noAutofit/>
          </a:bodyPr>
          <a:lstStyle>
            <a:lvl1pPr>
              <a:defRPr>
                <a:noFill/>
                <a:latin typeface="Neue Haas Grotesk Text Pro" panose="020B0504020202020204" pitchFamily="34" charset="0"/>
              </a:defRPr>
            </a:lvl1pPr>
          </a:lstStyle>
          <a:p>
            <a:endParaRPr lang="en-US"/>
          </a:p>
        </p:txBody>
      </p:sp>
      <p:sp>
        <p:nvSpPr>
          <p:cNvPr id="28" name="Text Placeholder 2">
            <a:extLst>
              <a:ext uri="{FF2B5EF4-FFF2-40B4-BE49-F238E27FC236}">
                <a16:creationId xmlns:a16="http://schemas.microsoft.com/office/drawing/2014/main" id="{490E533F-240B-2440-A0E6-B8749769DBF6}"/>
              </a:ext>
            </a:extLst>
          </p:cNvPr>
          <p:cNvSpPr>
            <a:spLocks noGrp="1"/>
          </p:cNvSpPr>
          <p:nvPr>
            <p:ph type="body" sz="quarter" idx="16" hasCustomPrompt="1"/>
          </p:nvPr>
        </p:nvSpPr>
        <p:spPr>
          <a:xfrm>
            <a:off x="640081" y="2033662"/>
            <a:ext cx="2935027" cy="639086"/>
          </a:xfrm>
          <a:prstGeom prst="rect">
            <a:avLst/>
          </a:prstGeom>
        </p:spPr>
        <p:txBody>
          <a:bodyPr>
            <a:spAutoFit/>
          </a:bodyPr>
          <a:lstStyle>
            <a:lvl1pPr marL="0" indent="0">
              <a:lnSpc>
                <a:spcPct val="130000"/>
              </a:lnSpc>
              <a:spcBef>
                <a:spcPts val="0"/>
              </a:spcBef>
              <a:spcAft>
                <a:spcPts val="600"/>
              </a:spcAft>
              <a:buFont typeface="Wingdings" pitchFamily="2" charset="2"/>
              <a:buNone/>
              <a:tabLst/>
              <a:defRPr lang="en-US" sz="1100" b="0" i="0" smtClean="0">
                <a:effectLst/>
                <a:latin typeface="Neue Haas Grotesk Text Pro" panose="020B0504020202020204" pitchFamily="34" charset="0"/>
              </a:defRPr>
            </a:lvl1pPr>
            <a:lvl2pPr marL="457189" indent="0">
              <a:buNone/>
              <a:defRPr/>
            </a:lvl2pPr>
            <a:lvl3pPr marL="914378" indent="0">
              <a:buNone/>
              <a:defRPr/>
            </a:lvl3pPr>
            <a:lvl4pPr marL="1371566" indent="0">
              <a:buNone/>
              <a:defRPr/>
            </a:lvl4pPr>
            <a:lvl5pPr marL="1828754" indent="0">
              <a:buNone/>
              <a:defRPr/>
            </a:lvl5pPr>
          </a:lstStyle>
          <a:p>
            <a:pPr lvl="0"/>
            <a:r>
              <a:rPr lang="en-US"/>
              <a:t>Lorem ipsum dolor sit amet, consectetur adipiscing elit. Incididunt ut labore et dolore magna. Quis nostrud exercitation ullamco.</a:t>
            </a:r>
          </a:p>
        </p:txBody>
      </p:sp>
      <p:sp>
        <p:nvSpPr>
          <p:cNvPr id="23" name="Text Placeholder 4">
            <a:extLst>
              <a:ext uri="{FF2B5EF4-FFF2-40B4-BE49-F238E27FC236}">
                <a16:creationId xmlns:a16="http://schemas.microsoft.com/office/drawing/2014/main" id="{5507AA1B-F987-5341-8177-6DCC02206327}"/>
              </a:ext>
            </a:extLst>
          </p:cNvPr>
          <p:cNvSpPr>
            <a:spLocks noGrp="1"/>
          </p:cNvSpPr>
          <p:nvPr>
            <p:ph type="body" sz="quarter" idx="12" hasCustomPrompt="1"/>
          </p:nvPr>
        </p:nvSpPr>
        <p:spPr>
          <a:xfrm>
            <a:off x="806356" y="3339635"/>
            <a:ext cx="1018598" cy="578813"/>
          </a:xfrm>
          <a:prstGeom prst="rect">
            <a:avLst/>
          </a:prstGeom>
        </p:spPr>
        <p:txBody>
          <a:bodyPr>
            <a:spAutoFit/>
          </a:bodyPr>
          <a:lstStyle>
            <a:lvl1pPr marL="0" indent="0" algn="ctr">
              <a:buNone/>
              <a:defRPr sz="3200">
                <a:solidFill>
                  <a:schemeClr val="accent1"/>
                </a:solidFill>
                <a:latin typeface="Neue Haas Grotesk Text Pro" panose="020B0504020202020204" pitchFamily="34" charset="0"/>
              </a:defRPr>
            </a:lvl1pPr>
            <a:lvl2pPr marL="457189" indent="0">
              <a:buNone/>
              <a:defRPr sz="1700">
                <a:solidFill>
                  <a:schemeClr val="accent2"/>
                </a:solidFill>
              </a:defRPr>
            </a:lvl2pPr>
            <a:lvl3pPr marL="914378" indent="0">
              <a:buNone/>
              <a:defRPr sz="1700">
                <a:solidFill>
                  <a:schemeClr val="accent2"/>
                </a:solidFill>
              </a:defRPr>
            </a:lvl3pPr>
            <a:lvl4pPr marL="1371566" indent="0">
              <a:buNone/>
              <a:defRPr sz="1700">
                <a:solidFill>
                  <a:schemeClr val="accent2"/>
                </a:solidFill>
              </a:defRPr>
            </a:lvl4pPr>
            <a:lvl5pPr marL="1828754" indent="0">
              <a:buNone/>
              <a:defRPr sz="1700">
                <a:solidFill>
                  <a:schemeClr val="accent2"/>
                </a:solidFill>
              </a:defRPr>
            </a:lvl5pPr>
          </a:lstStyle>
          <a:p>
            <a:pPr lvl="0"/>
            <a:r>
              <a:rPr lang="en-US"/>
              <a:t>20%</a:t>
            </a:r>
          </a:p>
        </p:txBody>
      </p:sp>
      <p:sp>
        <p:nvSpPr>
          <p:cNvPr id="25" name="Text Placeholder 2">
            <a:extLst>
              <a:ext uri="{FF2B5EF4-FFF2-40B4-BE49-F238E27FC236}">
                <a16:creationId xmlns:a16="http://schemas.microsoft.com/office/drawing/2014/main" id="{F49C811C-6E73-2B4A-A935-FBE5605AB2AE}"/>
              </a:ext>
            </a:extLst>
          </p:cNvPr>
          <p:cNvSpPr>
            <a:spLocks noGrp="1"/>
          </p:cNvSpPr>
          <p:nvPr>
            <p:ph type="body" sz="quarter" idx="48" hasCustomPrompt="1"/>
          </p:nvPr>
        </p:nvSpPr>
        <p:spPr>
          <a:xfrm>
            <a:off x="605740" y="3868105"/>
            <a:ext cx="1419830" cy="412111"/>
          </a:xfrm>
          <a:prstGeom prst="rect">
            <a:avLst/>
          </a:prstGeom>
        </p:spPr>
        <p:txBody>
          <a:bodyPr>
            <a:spAutoFit/>
          </a:bodyPr>
          <a:lstStyle>
            <a:lvl1pPr marL="0" indent="0" algn="ctr">
              <a:lnSpc>
                <a:spcPct val="125000"/>
              </a:lnSpc>
              <a:spcBef>
                <a:spcPts val="0"/>
              </a:spcBef>
              <a:spcAft>
                <a:spcPts val="1200"/>
              </a:spcAft>
              <a:buFont typeface="Wingdings" pitchFamily="2" charset="2"/>
              <a:buNone/>
              <a:tabLst/>
              <a:defRPr lang="en-US" sz="1100" b="0" i="0" smtClean="0">
                <a:effectLst/>
                <a:latin typeface="Neue Haas Grotesk Text Pro" panose="020B0504020202020204" pitchFamily="34" charset="0"/>
              </a:defRPr>
            </a:lvl1pPr>
            <a:lvl2pPr marL="457189" indent="0">
              <a:buNone/>
              <a:defRPr/>
            </a:lvl2pPr>
            <a:lvl3pPr marL="914378" indent="0">
              <a:buNone/>
              <a:defRPr/>
            </a:lvl3pPr>
            <a:lvl4pPr marL="1371566" indent="0">
              <a:buNone/>
              <a:defRPr/>
            </a:lvl4pPr>
            <a:lvl5pPr marL="1828754" indent="0">
              <a:buNone/>
              <a:defRPr/>
            </a:lvl5pPr>
          </a:lstStyle>
          <a:p>
            <a:pPr lvl="0"/>
            <a:r>
              <a:rPr lang="en-US"/>
              <a:t>Lorem ipsum dolor sit </a:t>
            </a:r>
            <a:r>
              <a:rPr lang="en-US" err="1"/>
              <a:t>amet</a:t>
            </a:r>
            <a:r>
              <a:rPr lang="en-US"/>
              <a:t>, </a:t>
            </a:r>
            <a:r>
              <a:rPr lang="en-US" err="1"/>
              <a:t>consectetur</a:t>
            </a:r>
            <a:r>
              <a:rPr lang="en-US"/>
              <a:t>.</a:t>
            </a:r>
          </a:p>
        </p:txBody>
      </p:sp>
      <p:sp>
        <p:nvSpPr>
          <p:cNvPr id="26" name="Text Placeholder 4">
            <a:extLst>
              <a:ext uri="{FF2B5EF4-FFF2-40B4-BE49-F238E27FC236}">
                <a16:creationId xmlns:a16="http://schemas.microsoft.com/office/drawing/2014/main" id="{3FF8063A-EB8B-2643-AFA3-81EBD511544D}"/>
              </a:ext>
            </a:extLst>
          </p:cNvPr>
          <p:cNvSpPr>
            <a:spLocks noGrp="1"/>
          </p:cNvSpPr>
          <p:nvPr>
            <p:ph type="body" sz="quarter" idx="49" hasCustomPrompt="1"/>
          </p:nvPr>
        </p:nvSpPr>
        <p:spPr>
          <a:xfrm>
            <a:off x="2762478" y="3339635"/>
            <a:ext cx="1018598" cy="578813"/>
          </a:xfrm>
          <a:prstGeom prst="rect">
            <a:avLst/>
          </a:prstGeom>
        </p:spPr>
        <p:txBody>
          <a:bodyPr>
            <a:spAutoFit/>
          </a:bodyPr>
          <a:lstStyle>
            <a:lvl1pPr marL="0" indent="0" algn="ctr">
              <a:buNone/>
              <a:defRPr sz="3200">
                <a:solidFill>
                  <a:schemeClr val="accent1"/>
                </a:solidFill>
                <a:latin typeface="Neue Haas Grotesk Text Pro" panose="020B0504020202020204" pitchFamily="34" charset="0"/>
              </a:defRPr>
            </a:lvl1pPr>
            <a:lvl2pPr marL="457189" indent="0">
              <a:buNone/>
              <a:defRPr sz="1700">
                <a:solidFill>
                  <a:schemeClr val="accent2"/>
                </a:solidFill>
              </a:defRPr>
            </a:lvl2pPr>
            <a:lvl3pPr marL="914378" indent="0">
              <a:buNone/>
              <a:defRPr sz="1700">
                <a:solidFill>
                  <a:schemeClr val="accent2"/>
                </a:solidFill>
              </a:defRPr>
            </a:lvl3pPr>
            <a:lvl4pPr marL="1371566" indent="0">
              <a:buNone/>
              <a:defRPr sz="1700">
                <a:solidFill>
                  <a:schemeClr val="accent2"/>
                </a:solidFill>
              </a:defRPr>
            </a:lvl4pPr>
            <a:lvl5pPr marL="1828754" indent="0">
              <a:buNone/>
              <a:defRPr sz="1700">
                <a:solidFill>
                  <a:schemeClr val="accent2"/>
                </a:solidFill>
              </a:defRPr>
            </a:lvl5pPr>
          </a:lstStyle>
          <a:p>
            <a:pPr lvl="0"/>
            <a:r>
              <a:rPr lang="en-US"/>
              <a:t>20%</a:t>
            </a:r>
          </a:p>
        </p:txBody>
      </p:sp>
      <p:sp>
        <p:nvSpPr>
          <p:cNvPr id="27" name="Text Placeholder 2">
            <a:extLst>
              <a:ext uri="{FF2B5EF4-FFF2-40B4-BE49-F238E27FC236}">
                <a16:creationId xmlns:a16="http://schemas.microsoft.com/office/drawing/2014/main" id="{C33B0F9D-26C5-4042-BD8A-3B7D7FD7E9F1}"/>
              </a:ext>
            </a:extLst>
          </p:cNvPr>
          <p:cNvSpPr>
            <a:spLocks noGrp="1"/>
          </p:cNvSpPr>
          <p:nvPr>
            <p:ph type="body" sz="quarter" idx="50" hasCustomPrompt="1"/>
          </p:nvPr>
        </p:nvSpPr>
        <p:spPr>
          <a:xfrm>
            <a:off x="2561862" y="3868105"/>
            <a:ext cx="1419830" cy="412111"/>
          </a:xfrm>
          <a:prstGeom prst="rect">
            <a:avLst/>
          </a:prstGeom>
        </p:spPr>
        <p:txBody>
          <a:bodyPr>
            <a:spAutoFit/>
          </a:bodyPr>
          <a:lstStyle>
            <a:lvl1pPr marL="0" indent="0" algn="ctr">
              <a:lnSpc>
                <a:spcPct val="125000"/>
              </a:lnSpc>
              <a:spcBef>
                <a:spcPts val="0"/>
              </a:spcBef>
              <a:spcAft>
                <a:spcPts val="1200"/>
              </a:spcAft>
              <a:buFont typeface="Wingdings" pitchFamily="2" charset="2"/>
              <a:buNone/>
              <a:tabLst/>
              <a:defRPr lang="en-US" sz="1100" b="0" i="0" smtClean="0">
                <a:effectLst/>
                <a:latin typeface="Neue Haas Grotesk Text Pro" panose="020B0504020202020204" pitchFamily="34" charset="0"/>
              </a:defRPr>
            </a:lvl1pPr>
            <a:lvl2pPr marL="457189" indent="0">
              <a:buNone/>
              <a:defRPr/>
            </a:lvl2pPr>
            <a:lvl3pPr marL="914378" indent="0">
              <a:buNone/>
              <a:defRPr/>
            </a:lvl3pPr>
            <a:lvl4pPr marL="1371566" indent="0">
              <a:buNone/>
              <a:defRPr/>
            </a:lvl4pPr>
            <a:lvl5pPr marL="1828754" indent="0">
              <a:buNone/>
              <a:defRPr/>
            </a:lvl5pPr>
          </a:lstStyle>
          <a:p>
            <a:pPr lvl="0"/>
            <a:r>
              <a:rPr lang="en-US"/>
              <a:t>Lorem ipsum dolor sit amet, consectetur.</a:t>
            </a:r>
          </a:p>
        </p:txBody>
      </p:sp>
      <p:sp>
        <p:nvSpPr>
          <p:cNvPr id="29" name="Text Placeholder 4">
            <a:extLst>
              <a:ext uri="{FF2B5EF4-FFF2-40B4-BE49-F238E27FC236}">
                <a16:creationId xmlns:a16="http://schemas.microsoft.com/office/drawing/2014/main" id="{82194906-54BE-FC42-A576-EE1D4629F29D}"/>
              </a:ext>
            </a:extLst>
          </p:cNvPr>
          <p:cNvSpPr>
            <a:spLocks noGrp="1"/>
          </p:cNvSpPr>
          <p:nvPr>
            <p:ph type="body" sz="quarter" idx="51" hasCustomPrompt="1"/>
          </p:nvPr>
        </p:nvSpPr>
        <p:spPr>
          <a:xfrm>
            <a:off x="4660726" y="3339635"/>
            <a:ext cx="1018598" cy="578813"/>
          </a:xfrm>
          <a:prstGeom prst="rect">
            <a:avLst/>
          </a:prstGeom>
        </p:spPr>
        <p:txBody>
          <a:bodyPr>
            <a:spAutoFit/>
          </a:bodyPr>
          <a:lstStyle>
            <a:lvl1pPr marL="0" indent="0" algn="ctr">
              <a:buNone/>
              <a:defRPr sz="3200">
                <a:solidFill>
                  <a:schemeClr val="accent1"/>
                </a:solidFill>
                <a:latin typeface="Neue Haas Grotesk Text Pro" panose="020B0504020202020204" pitchFamily="34" charset="0"/>
              </a:defRPr>
            </a:lvl1pPr>
            <a:lvl2pPr marL="457189" indent="0">
              <a:buNone/>
              <a:defRPr sz="1700">
                <a:solidFill>
                  <a:schemeClr val="accent2"/>
                </a:solidFill>
              </a:defRPr>
            </a:lvl2pPr>
            <a:lvl3pPr marL="914378" indent="0">
              <a:buNone/>
              <a:defRPr sz="1700">
                <a:solidFill>
                  <a:schemeClr val="accent2"/>
                </a:solidFill>
              </a:defRPr>
            </a:lvl3pPr>
            <a:lvl4pPr marL="1371566" indent="0">
              <a:buNone/>
              <a:defRPr sz="1700">
                <a:solidFill>
                  <a:schemeClr val="accent2"/>
                </a:solidFill>
              </a:defRPr>
            </a:lvl4pPr>
            <a:lvl5pPr marL="1828754" indent="0">
              <a:buNone/>
              <a:defRPr sz="1700">
                <a:solidFill>
                  <a:schemeClr val="accent2"/>
                </a:solidFill>
              </a:defRPr>
            </a:lvl5pPr>
          </a:lstStyle>
          <a:p>
            <a:pPr lvl="0"/>
            <a:r>
              <a:rPr lang="en-US"/>
              <a:t>20%</a:t>
            </a:r>
          </a:p>
        </p:txBody>
      </p:sp>
      <p:sp>
        <p:nvSpPr>
          <p:cNvPr id="35" name="Text Placeholder 2">
            <a:extLst>
              <a:ext uri="{FF2B5EF4-FFF2-40B4-BE49-F238E27FC236}">
                <a16:creationId xmlns:a16="http://schemas.microsoft.com/office/drawing/2014/main" id="{BFBD968C-9DD4-0340-AF9A-731CFE1190B0}"/>
              </a:ext>
            </a:extLst>
          </p:cNvPr>
          <p:cNvSpPr>
            <a:spLocks noGrp="1"/>
          </p:cNvSpPr>
          <p:nvPr>
            <p:ph type="body" sz="quarter" idx="52" hasCustomPrompt="1"/>
          </p:nvPr>
        </p:nvSpPr>
        <p:spPr>
          <a:xfrm>
            <a:off x="4460110" y="3868105"/>
            <a:ext cx="1419830" cy="412111"/>
          </a:xfrm>
          <a:prstGeom prst="rect">
            <a:avLst/>
          </a:prstGeom>
        </p:spPr>
        <p:txBody>
          <a:bodyPr>
            <a:spAutoFit/>
          </a:bodyPr>
          <a:lstStyle>
            <a:lvl1pPr marL="0" indent="0" algn="ctr">
              <a:lnSpc>
                <a:spcPct val="125000"/>
              </a:lnSpc>
              <a:spcBef>
                <a:spcPts val="0"/>
              </a:spcBef>
              <a:spcAft>
                <a:spcPts val="1200"/>
              </a:spcAft>
              <a:buFont typeface="Wingdings" pitchFamily="2" charset="2"/>
              <a:buNone/>
              <a:tabLst/>
              <a:defRPr lang="en-US" sz="1100" b="0" i="0" smtClean="0">
                <a:effectLst/>
                <a:latin typeface="Neue Haas Grotesk Text Pro" panose="020B0504020202020204" pitchFamily="34" charset="0"/>
              </a:defRPr>
            </a:lvl1pPr>
            <a:lvl2pPr marL="457189" indent="0">
              <a:buNone/>
              <a:defRPr/>
            </a:lvl2pPr>
            <a:lvl3pPr marL="914378" indent="0">
              <a:buNone/>
              <a:defRPr/>
            </a:lvl3pPr>
            <a:lvl4pPr marL="1371566" indent="0">
              <a:buNone/>
              <a:defRPr/>
            </a:lvl4pPr>
            <a:lvl5pPr marL="1828754" indent="0">
              <a:buNone/>
              <a:defRPr/>
            </a:lvl5pPr>
          </a:lstStyle>
          <a:p>
            <a:pPr lvl="0"/>
            <a:r>
              <a:rPr lang="en-US"/>
              <a:t>Lorem ipsum dolor sit </a:t>
            </a:r>
            <a:r>
              <a:rPr lang="en-US" err="1"/>
              <a:t>amet</a:t>
            </a:r>
            <a:r>
              <a:rPr lang="en-US"/>
              <a:t>, </a:t>
            </a:r>
            <a:r>
              <a:rPr lang="en-US" err="1"/>
              <a:t>consectetur</a:t>
            </a:r>
            <a:r>
              <a:rPr lang="en-US"/>
              <a:t>.</a:t>
            </a:r>
          </a:p>
        </p:txBody>
      </p:sp>
      <p:sp>
        <p:nvSpPr>
          <p:cNvPr id="36" name="Slide Number Placeholder 5">
            <a:extLst>
              <a:ext uri="{FF2B5EF4-FFF2-40B4-BE49-F238E27FC236}">
                <a16:creationId xmlns:a16="http://schemas.microsoft.com/office/drawing/2014/main" id="{63438CFD-138E-524A-BF0C-980E737AAE55}"/>
              </a:ext>
            </a:extLst>
          </p:cNvPr>
          <p:cNvSpPr txBox="1">
            <a:spLocks/>
          </p:cNvSpPr>
          <p:nvPr userDrawn="1"/>
        </p:nvSpPr>
        <p:spPr>
          <a:xfrm>
            <a:off x="8767826" y="4822212"/>
            <a:ext cx="375073" cy="273844"/>
          </a:xfrm>
          <a:prstGeom prst="rect">
            <a:avLst/>
          </a:prstGeom>
        </p:spPr>
        <p:txBody>
          <a:bodyPr vert="horz" lIns="91440" tIns="45720" rIns="91440" bIns="45720" rtlCol="0" anchor="ctr">
            <a:noAutofit/>
          </a:bodyPr>
          <a:lstStyle>
            <a:defPPr>
              <a:defRPr lang="en-US"/>
            </a:defPPr>
            <a:lvl1pPr marL="0" algn="l" defTabSz="457200" rtl="0" eaLnBrk="1" latinLnBrk="0" hangingPunct="1">
              <a:defRPr sz="900" b="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9DB2B9AF-7C7A-ED4B-8B47-5EFC4C7403E8}" type="slidenum">
              <a:rPr lang="en-US" sz="900" b="0" i="0" smtClean="0">
                <a:solidFill>
                  <a:schemeClr val="tx1">
                    <a:lumMod val="90000"/>
                    <a:lumOff val="10000"/>
                  </a:schemeClr>
                </a:solidFill>
                <a:latin typeface="Neue Haas Grotesk Text Pro" panose="020B0504020202020204" pitchFamily="34" charset="0"/>
              </a:rPr>
              <a:pPr/>
              <a:t>‹#›</a:t>
            </a:fld>
            <a:endParaRPr lang="en-US" sz="900" b="0" i="0">
              <a:solidFill>
                <a:schemeClr val="tx1">
                  <a:lumMod val="90000"/>
                  <a:lumOff val="10000"/>
                </a:schemeClr>
              </a:solidFill>
              <a:latin typeface="Neue Haas Grotesk Text Pro" panose="020B0504020202020204" pitchFamily="34" charset="0"/>
            </a:endParaRPr>
          </a:p>
        </p:txBody>
      </p:sp>
      <p:cxnSp>
        <p:nvCxnSpPr>
          <p:cNvPr id="39" name="Straight Connector 38">
            <a:extLst>
              <a:ext uri="{FF2B5EF4-FFF2-40B4-BE49-F238E27FC236}">
                <a16:creationId xmlns:a16="http://schemas.microsoft.com/office/drawing/2014/main" id="{C6F95BED-C295-5340-94D9-DFBC0ECF3834}"/>
              </a:ext>
            </a:extLst>
          </p:cNvPr>
          <p:cNvCxnSpPr>
            <a:cxnSpLocks/>
          </p:cNvCxnSpPr>
          <p:nvPr userDrawn="1"/>
        </p:nvCxnSpPr>
        <p:spPr>
          <a:xfrm>
            <a:off x="8799225" y="4899131"/>
            <a:ext cx="0" cy="102190"/>
          </a:xfrm>
          <a:prstGeom prst="line">
            <a:avLst/>
          </a:prstGeom>
          <a:ln w="12700">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
        <p:nvSpPr>
          <p:cNvPr id="16" name="Content Placeholder 3">
            <a:extLst>
              <a:ext uri="{FF2B5EF4-FFF2-40B4-BE49-F238E27FC236}">
                <a16:creationId xmlns:a16="http://schemas.microsoft.com/office/drawing/2014/main" id="{331268B2-4A5A-3D60-D1E8-38EE1B3D0DC6}"/>
              </a:ext>
            </a:extLst>
          </p:cNvPr>
          <p:cNvSpPr>
            <a:spLocks noGrp="1"/>
          </p:cNvSpPr>
          <p:nvPr>
            <p:ph sz="quarter" idx="15" hasCustomPrompt="1"/>
          </p:nvPr>
        </p:nvSpPr>
        <p:spPr>
          <a:xfrm>
            <a:off x="639763" y="4898800"/>
            <a:ext cx="2935345" cy="108556"/>
          </a:xfrm>
        </p:spPr>
        <p:txBody>
          <a:bodyPr/>
          <a:lstStyle>
            <a:lvl1pPr marL="0" indent="0">
              <a:buNone/>
              <a:defRPr sz="600"/>
            </a:lvl1pPr>
            <a:lvl2pPr marL="177800" indent="0">
              <a:buNone/>
              <a:defRPr sz="600"/>
            </a:lvl2pPr>
            <a:lvl3pPr marL="347662" indent="0">
              <a:buNone/>
              <a:defRPr sz="600"/>
            </a:lvl3pPr>
            <a:lvl4pPr marL="517525" indent="0">
              <a:buNone/>
              <a:defRPr sz="600"/>
            </a:lvl4pPr>
            <a:lvl5pPr marL="519113" indent="0">
              <a:buNone/>
              <a:defRPr sz="600"/>
            </a:lvl5pPr>
          </a:lstStyle>
          <a:p>
            <a:pPr lvl="0"/>
            <a:r>
              <a:rPr lang="en-US"/>
              <a:t>Click to insert disclosure text</a:t>
            </a:r>
          </a:p>
        </p:txBody>
      </p:sp>
    </p:spTree>
    <p:extLst>
      <p:ext uri="{BB962C8B-B14F-4D97-AF65-F5344CB8AC3E}">
        <p14:creationId xmlns:p14="http://schemas.microsoft.com/office/powerpoint/2010/main" val="34368731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ntent - with image">
    <p:spTree>
      <p:nvGrpSpPr>
        <p:cNvPr id="1" name=""/>
        <p:cNvGrpSpPr/>
        <p:nvPr/>
      </p:nvGrpSpPr>
      <p:grpSpPr>
        <a:xfrm>
          <a:off x="0" y="0"/>
          <a:ext cx="0" cy="0"/>
          <a:chOff x="0" y="0"/>
          <a:chExt cx="0" cy="0"/>
        </a:xfrm>
      </p:grpSpPr>
      <p:sp>
        <p:nvSpPr>
          <p:cNvPr id="23" name="Picture Placeholder 2">
            <a:extLst>
              <a:ext uri="{FF2B5EF4-FFF2-40B4-BE49-F238E27FC236}">
                <a16:creationId xmlns:a16="http://schemas.microsoft.com/office/drawing/2014/main" id="{D9C3896E-A4C9-D247-B691-C14EDDAD9EBA}"/>
              </a:ext>
            </a:extLst>
          </p:cNvPr>
          <p:cNvSpPr>
            <a:spLocks noGrp="1"/>
          </p:cNvSpPr>
          <p:nvPr>
            <p:ph type="pic" idx="16" hasCustomPrompt="1"/>
          </p:nvPr>
        </p:nvSpPr>
        <p:spPr>
          <a:xfrm>
            <a:off x="5036859" y="-3"/>
            <a:ext cx="4097438" cy="5143499"/>
          </a:xfrm>
          <a:prstGeom prst="rect">
            <a:avLst/>
          </a:prstGeom>
          <a:solidFill>
            <a:schemeClr val="bg2"/>
          </a:solidFill>
        </p:spPr>
        <p:txBody>
          <a:bodyPr anchor="ctr">
            <a:noAutofit/>
          </a:bodyPr>
          <a:lstStyle>
            <a:lvl1pPr marL="0" indent="0" algn="ctr">
              <a:buNone/>
              <a:defRPr sz="1400">
                <a:solidFill>
                  <a:schemeClr val="bg2">
                    <a:lumMod val="50000"/>
                  </a:schemeClr>
                </a:solidFill>
                <a:latin typeface="NeueHaasGroteskText Pro" panose="020B0504020202020204" pitchFamily="34" charset="77"/>
              </a:defRPr>
            </a:lvl1pPr>
            <a:lvl2pPr marL="457189" indent="0">
              <a:buNone/>
              <a:defRPr sz="2800"/>
            </a:lvl2pPr>
            <a:lvl3pPr marL="914378" indent="0">
              <a:buNone/>
              <a:defRPr sz="2400"/>
            </a:lvl3pPr>
            <a:lvl4pPr marL="1371566" indent="0">
              <a:buNone/>
              <a:defRPr sz="2000"/>
            </a:lvl4pPr>
            <a:lvl5pPr marL="1828754" indent="0">
              <a:buNone/>
              <a:defRPr sz="2000"/>
            </a:lvl5pPr>
            <a:lvl6pPr marL="2285943" indent="0">
              <a:buNone/>
              <a:defRPr sz="2000"/>
            </a:lvl6pPr>
            <a:lvl7pPr marL="2743132" indent="0">
              <a:buNone/>
              <a:defRPr sz="2000"/>
            </a:lvl7pPr>
            <a:lvl8pPr marL="3200320" indent="0">
              <a:buNone/>
              <a:defRPr sz="2000"/>
            </a:lvl8pPr>
            <a:lvl9pPr marL="3657509" indent="0">
              <a:buNone/>
              <a:defRPr sz="2000"/>
            </a:lvl9pPr>
          </a:lstStyle>
          <a:p>
            <a:r>
              <a:rPr lang="en-US"/>
              <a:t>Insert picture</a:t>
            </a:r>
          </a:p>
        </p:txBody>
      </p:sp>
      <p:sp>
        <p:nvSpPr>
          <p:cNvPr id="15" name="Title 1">
            <a:extLst>
              <a:ext uri="{FF2B5EF4-FFF2-40B4-BE49-F238E27FC236}">
                <a16:creationId xmlns:a16="http://schemas.microsoft.com/office/drawing/2014/main" id="{3DA80DFD-E36F-B94C-BC1A-3E7E7E5D847B}"/>
              </a:ext>
            </a:extLst>
          </p:cNvPr>
          <p:cNvSpPr>
            <a:spLocks noGrp="1"/>
          </p:cNvSpPr>
          <p:nvPr>
            <p:ph type="title" hasCustomPrompt="1"/>
          </p:nvPr>
        </p:nvSpPr>
        <p:spPr>
          <a:xfrm>
            <a:off x="640081" y="274320"/>
            <a:ext cx="3935739" cy="1050737"/>
          </a:xfrm>
          <a:prstGeom prst="rect">
            <a:avLst/>
          </a:prstGeom>
        </p:spPr>
        <p:txBody>
          <a:bodyPr wrap="square" lIns="0" rIns="0" anchor="t" anchorCtr="0">
            <a:spAutoFit/>
          </a:bodyPr>
          <a:lstStyle>
            <a:lvl1pPr marL="0" marR="0" indent="0" algn="l" defTabSz="457189" rtl="0" eaLnBrk="1" fontAlgn="auto" latinLnBrk="0" hangingPunct="1">
              <a:lnSpc>
                <a:spcPct val="110000"/>
              </a:lnSpc>
              <a:spcBef>
                <a:spcPct val="0"/>
              </a:spcBef>
              <a:spcAft>
                <a:spcPts val="0"/>
              </a:spcAft>
              <a:buClrTx/>
              <a:buSzTx/>
              <a:buFontTx/>
              <a:buNone/>
              <a:tabLst/>
              <a:defRPr lang="en-US" b="1" i="0" smtClean="0">
                <a:effectLst/>
                <a:latin typeface="+mj-lt"/>
              </a:defRPr>
            </a:lvl1pPr>
          </a:lstStyle>
          <a:p>
            <a:pPr>
              <a:lnSpc>
                <a:spcPct val="110000"/>
              </a:lnSpc>
            </a:pPr>
            <a:r>
              <a:rPr lang="en-US" sz="3200">
                <a:latin typeface="Neue Haas Grotesk Text Pro" panose="020B0504020202020204" pitchFamily="34" charset="77"/>
              </a:rPr>
              <a:t>Lorem ipsum dolor sit </a:t>
            </a:r>
            <a:r>
              <a:rPr lang="en-US" sz="3200" err="1">
                <a:latin typeface="Neue Haas Grotesk Text Pro" panose="020B0504020202020204" pitchFamily="34" charset="77"/>
              </a:rPr>
              <a:t>amet</a:t>
            </a:r>
            <a:r>
              <a:rPr lang="en-US" sz="3200">
                <a:latin typeface="Neue Haas Grotesk Text Pro" panose="020B0504020202020204" pitchFamily="34" charset="77"/>
              </a:rPr>
              <a:t> sed do</a:t>
            </a:r>
          </a:p>
        </p:txBody>
      </p:sp>
      <p:sp>
        <p:nvSpPr>
          <p:cNvPr id="6" name="Content Placeholder 2">
            <a:extLst>
              <a:ext uri="{FF2B5EF4-FFF2-40B4-BE49-F238E27FC236}">
                <a16:creationId xmlns:a16="http://schemas.microsoft.com/office/drawing/2014/main" id="{7F99FE5B-5E9F-BFA8-69AC-7C90660FDB80}"/>
              </a:ext>
            </a:extLst>
          </p:cNvPr>
          <p:cNvSpPr>
            <a:spLocks noGrp="1"/>
          </p:cNvSpPr>
          <p:nvPr>
            <p:ph sz="quarter" idx="14"/>
          </p:nvPr>
        </p:nvSpPr>
        <p:spPr>
          <a:xfrm>
            <a:off x="639763" y="1557338"/>
            <a:ext cx="3939807" cy="1420453"/>
          </a:xfrm>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3">
            <a:extLst>
              <a:ext uri="{FF2B5EF4-FFF2-40B4-BE49-F238E27FC236}">
                <a16:creationId xmlns:a16="http://schemas.microsoft.com/office/drawing/2014/main" id="{04437CF8-11BC-8851-994F-54070E9CB0DF}"/>
              </a:ext>
            </a:extLst>
          </p:cNvPr>
          <p:cNvSpPr>
            <a:spLocks noGrp="1"/>
          </p:cNvSpPr>
          <p:nvPr>
            <p:ph sz="quarter" idx="15" hasCustomPrompt="1"/>
          </p:nvPr>
        </p:nvSpPr>
        <p:spPr>
          <a:xfrm>
            <a:off x="639763" y="4898800"/>
            <a:ext cx="3932237" cy="108556"/>
          </a:xfrm>
        </p:spPr>
        <p:txBody>
          <a:bodyPr/>
          <a:lstStyle>
            <a:lvl1pPr marL="0" indent="0">
              <a:buNone/>
              <a:defRPr sz="600"/>
            </a:lvl1pPr>
            <a:lvl2pPr marL="177800" indent="0">
              <a:buNone/>
              <a:defRPr sz="600"/>
            </a:lvl2pPr>
            <a:lvl3pPr marL="347662" indent="0">
              <a:buNone/>
              <a:defRPr sz="600"/>
            </a:lvl3pPr>
            <a:lvl4pPr marL="517525" indent="0">
              <a:buNone/>
              <a:defRPr sz="600"/>
            </a:lvl4pPr>
            <a:lvl5pPr marL="519113" indent="0">
              <a:buNone/>
              <a:defRPr sz="600"/>
            </a:lvl5pPr>
          </a:lstStyle>
          <a:p>
            <a:pPr lvl="0"/>
            <a:r>
              <a:rPr lang="en-US"/>
              <a:t>Click to insert disclosure text</a:t>
            </a:r>
          </a:p>
        </p:txBody>
      </p:sp>
    </p:spTree>
    <p:extLst>
      <p:ext uri="{BB962C8B-B14F-4D97-AF65-F5344CB8AC3E}">
        <p14:creationId xmlns:p14="http://schemas.microsoft.com/office/powerpoint/2010/main" val="223316815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ONTENT + Header + Image + Subheader">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3DA80DFD-E36F-B94C-BC1A-3E7E7E5D847B}"/>
              </a:ext>
            </a:extLst>
          </p:cNvPr>
          <p:cNvSpPr>
            <a:spLocks noGrp="1"/>
          </p:cNvSpPr>
          <p:nvPr>
            <p:ph type="title" hasCustomPrompt="1"/>
          </p:nvPr>
        </p:nvSpPr>
        <p:spPr>
          <a:xfrm>
            <a:off x="640081" y="274321"/>
            <a:ext cx="2164080" cy="2675797"/>
          </a:xfrm>
          <a:prstGeom prst="rect">
            <a:avLst/>
          </a:prstGeom>
        </p:spPr>
        <p:txBody>
          <a:bodyPr wrap="square" lIns="0" rIns="0" anchor="t" anchorCtr="0">
            <a:spAutoFit/>
          </a:bodyPr>
          <a:lstStyle>
            <a:lvl1pPr marL="0" marR="0" indent="0" algn="l" defTabSz="457189" rtl="0" eaLnBrk="1" fontAlgn="auto" latinLnBrk="0" hangingPunct="1">
              <a:lnSpc>
                <a:spcPct val="110000"/>
              </a:lnSpc>
              <a:spcBef>
                <a:spcPct val="0"/>
              </a:spcBef>
              <a:spcAft>
                <a:spcPts val="0"/>
              </a:spcAft>
              <a:buClrTx/>
              <a:buSzTx/>
              <a:buFontTx/>
              <a:buNone/>
              <a:tabLst/>
              <a:defRPr lang="en-US" sz="3200" b="1" i="0" smtClean="0">
                <a:effectLst/>
                <a:latin typeface="Neue Haas Grotesk Text Pro" panose="020B0504020202020204" pitchFamily="34" charset="0"/>
              </a:defRPr>
            </a:lvl1pPr>
          </a:lstStyle>
          <a:p>
            <a:pPr>
              <a:lnSpc>
                <a:spcPct val="110000"/>
              </a:lnSpc>
            </a:pPr>
            <a:r>
              <a:rPr lang="en-US" sz="3200">
                <a:latin typeface="Neue Haas Grotesk Text Pro" panose="020B0504020202020204" pitchFamily="34" charset="77"/>
              </a:rPr>
              <a:t>Lorem ipsum dolor sit amet, elit </a:t>
            </a:r>
            <a:r>
              <a:rPr lang="en-US" sz="3200" err="1">
                <a:latin typeface="Neue Haas Grotesk Text Pro" panose="020B0504020202020204" pitchFamily="34" charset="77"/>
              </a:rPr>
              <a:t>duis</a:t>
            </a:r>
            <a:r>
              <a:rPr lang="en-US" sz="3200">
                <a:latin typeface="Neue Haas Grotesk Text Pro" panose="020B0504020202020204" pitchFamily="34" charset="77"/>
              </a:rPr>
              <a:t> </a:t>
            </a:r>
            <a:r>
              <a:rPr lang="en-US" sz="3200" err="1">
                <a:latin typeface="Neue Haas Grotesk Text Pro" panose="020B0504020202020204" pitchFamily="34" charset="77"/>
              </a:rPr>
              <a:t>autre</a:t>
            </a:r>
            <a:endParaRPr lang="en-US" sz="3200">
              <a:latin typeface="Neue Haas Grotesk Text Pro" panose="020B0504020202020204" pitchFamily="34" charset="77"/>
            </a:endParaRPr>
          </a:p>
        </p:txBody>
      </p:sp>
      <p:sp>
        <p:nvSpPr>
          <p:cNvPr id="5" name="Text Placeholder 4">
            <a:extLst>
              <a:ext uri="{FF2B5EF4-FFF2-40B4-BE49-F238E27FC236}">
                <a16:creationId xmlns:a16="http://schemas.microsoft.com/office/drawing/2014/main" id="{868A61C9-2982-BB43-9900-1AF92245A505}"/>
              </a:ext>
            </a:extLst>
          </p:cNvPr>
          <p:cNvSpPr>
            <a:spLocks noGrp="1"/>
          </p:cNvSpPr>
          <p:nvPr>
            <p:ph type="body" sz="quarter" idx="12" hasCustomPrompt="1"/>
          </p:nvPr>
        </p:nvSpPr>
        <p:spPr>
          <a:xfrm>
            <a:off x="6528483" y="1969982"/>
            <a:ext cx="2185919" cy="601768"/>
          </a:xfrm>
          <a:prstGeom prst="rect">
            <a:avLst/>
          </a:prstGeom>
        </p:spPr>
        <p:txBody>
          <a:bodyPr anchor="b" anchorCtr="0">
            <a:spAutoFit/>
          </a:bodyPr>
          <a:lstStyle>
            <a:lvl1pPr marL="0" indent="0" algn="l">
              <a:lnSpc>
                <a:spcPct val="120000"/>
              </a:lnSpc>
              <a:buNone/>
              <a:defRPr sz="1700">
                <a:solidFill>
                  <a:schemeClr val="accent1"/>
                </a:solidFill>
                <a:latin typeface="Neue Haas Grotesk Text Pro" panose="020B0504020202020204" pitchFamily="34" charset="0"/>
              </a:defRPr>
            </a:lvl1pPr>
            <a:lvl2pPr marL="457189" indent="0">
              <a:buNone/>
              <a:defRPr sz="1700">
                <a:solidFill>
                  <a:schemeClr val="accent2"/>
                </a:solidFill>
              </a:defRPr>
            </a:lvl2pPr>
            <a:lvl3pPr marL="914378" indent="0">
              <a:buNone/>
              <a:defRPr sz="1700">
                <a:solidFill>
                  <a:schemeClr val="accent2"/>
                </a:solidFill>
              </a:defRPr>
            </a:lvl3pPr>
            <a:lvl4pPr marL="1371566" indent="0">
              <a:buNone/>
              <a:defRPr sz="1700">
                <a:solidFill>
                  <a:schemeClr val="accent2"/>
                </a:solidFill>
              </a:defRPr>
            </a:lvl4pPr>
            <a:lvl5pPr marL="1828754" indent="0">
              <a:buNone/>
              <a:defRPr sz="1700">
                <a:solidFill>
                  <a:schemeClr val="accent2"/>
                </a:solidFill>
              </a:defRPr>
            </a:lvl5pPr>
          </a:lstStyle>
          <a:p>
            <a:pPr lvl="0"/>
            <a:r>
              <a:rPr lang="en-US"/>
              <a:t>Lorem ipsum dolor sit amet, elit </a:t>
            </a:r>
            <a:r>
              <a:rPr lang="en-US" err="1"/>
              <a:t>duis</a:t>
            </a:r>
            <a:r>
              <a:rPr lang="en-US"/>
              <a:t> </a:t>
            </a:r>
            <a:r>
              <a:rPr lang="en-US" err="1"/>
              <a:t>autre</a:t>
            </a:r>
            <a:endParaRPr lang="en-US"/>
          </a:p>
        </p:txBody>
      </p:sp>
      <p:sp>
        <p:nvSpPr>
          <p:cNvPr id="47" name="Picture Placeholder 2">
            <a:extLst>
              <a:ext uri="{FF2B5EF4-FFF2-40B4-BE49-F238E27FC236}">
                <a16:creationId xmlns:a16="http://schemas.microsoft.com/office/drawing/2014/main" id="{8B2B8246-DE92-E143-B0B7-3BE8D66DE7AF}"/>
              </a:ext>
            </a:extLst>
          </p:cNvPr>
          <p:cNvSpPr>
            <a:spLocks noGrp="1"/>
          </p:cNvSpPr>
          <p:nvPr>
            <p:ph type="pic" idx="17" hasCustomPrompt="1"/>
          </p:nvPr>
        </p:nvSpPr>
        <p:spPr>
          <a:xfrm>
            <a:off x="3274844" y="325495"/>
            <a:ext cx="2782957" cy="4818002"/>
          </a:xfrm>
          <a:prstGeom prst="rect">
            <a:avLst/>
          </a:prstGeom>
          <a:solidFill>
            <a:schemeClr val="bg2"/>
          </a:solidFill>
        </p:spPr>
        <p:txBody>
          <a:bodyPr anchor="ctr">
            <a:noAutofit/>
          </a:bodyPr>
          <a:lstStyle>
            <a:lvl1pPr marL="0" indent="0" algn="ctr">
              <a:buNone/>
              <a:defRPr sz="1400">
                <a:solidFill>
                  <a:schemeClr val="bg2">
                    <a:lumMod val="50000"/>
                  </a:schemeClr>
                </a:solidFill>
                <a:latin typeface="Neue Haas Grotesk Text Pro" panose="020B0504020202020204" pitchFamily="34" charset="0"/>
              </a:defRPr>
            </a:lvl1pPr>
            <a:lvl2pPr marL="457189" indent="0">
              <a:buNone/>
              <a:defRPr sz="2800"/>
            </a:lvl2pPr>
            <a:lvl3pPr marL="914378" indent="0">
              <a:buNone/>
              <a:defRPr sz="2400"/>
            </a:lvl3pPr>
            <a:lvl4pPr marL="1371566" indent="0">
              <a:buNone/>
              <a:defRPr sz="2000"/>
            </a:lvl4pPr>
            <a:lvl5pPr marL="1828754" indent="0">
              <a:buNone/>
              <a:defRPr sz="2000"/>
            </a:lvl5pPr>
            <a:lvl6pPr marL="2285943" indent="0">
              <a:buNone/>
              <a:defRPr sz="2000"/>
            </a:lvl6pPr>
            <a:lvl7pPr marL="2743132" indent="0">
              <a:buNone/>
              <a:defRPr sz="2000"/>
            </a:lvl7pPr>
            <a:lvl8pPr marL="3200320" indent="0">
              <a:buNone/>
              <a:defRPr sz="2000"/>
            </a:lvl8pPr>
            <a:lvl9pPr marL="3657509" indent="0">
              <a:buNone/>
              <a:defRPr sz="2000"/>
            </a:lvl9pPr>
          </a:lstStyle>
          <a:p>
            <a:r>
              <a:rPr lang="en-US"/>
              <a:t>Insert picture</a:t>
            </a:r>
          </a:p>
        </p:txBody>
      </p:sp>
      <p:sp>
        <p:nvSpPr>
          <p:cNvPr id="24" name="Text Placeholder 6">
            <a:extLst>
              <a:ext uri="{FF2B5EF4-FFF2-40B4-BE49-F238E27FC236}">
                <a16:creationId xmlns:a16="http://schemas.microsoft.com/office/drawing/2014/main" id="{E8EEE4CA-A3AE-D64D-BC10-C926E5332856}"/>
              </a:ext>
            </a:extLst>
          </p:cNvPr>
          <p:cNvSpPr>
            <a:spLocks noGrp="1"/>
          </p:cNvSpPr>
          <p:nvPr>
            <p:ph type="body" sz="quarter" idx="33" hasCustomPrompt="1"/>
          </p:nvPr>
        </p:nvSpPr>
        <p:spPr>
          <a:xfrm>
            <a:off x="6528483" y="2679423"/>
            <a:ext cx="2185919" cy="1173847"/>
          </a:xfrm>
          <a:prstGeom prst="rect">
            <a:avLst/>
          </a:prstGeom>
        </p:spPr>
        <p:txBody>
          <a:bodyPr>
            <a:spAutoFit/>
          </a:bodyPr>
          <a:lstStyle>
            <a:lvl1pPr marL="174625" indent="-174625">
              <a:buFont typeface="Wingdings" pitchFamily="2" charset="2"/>
              <a:buChar char="§"/>
              <a:tabLst/>
              <a:defRPr sz="1500">
                <a:latin typeface="Neue Haas Grotesk Text Pro" panose="020B0504020202020204" pitchFamily="34" charset="0"/>
              </a:defRPr>
            </a:lvl1pPr>
            <a:lvl2pPr marL="342900" indent="-168275">
              <a:tabLst/>
              <a:defRPr sz="1300">
                <a:latin typeface="Neue Haas Grotesk Text Pro" panose="020B0504020202020204" pitchFamily="34" charset="0"/>
              </a:defRPr>
            </a:lvl2pPr>
            <a:lvl3pPr marL="519113" indent="-176213">
              <a:tabLst/>
              <a:defRPr sz="1100">
                <a:latin typeface="Neue Haas Grotesk Text Pro" panose="020B0504020202020204" pitchFamily="34" charset="0"/>
              </a:defRPr>
            </a:lvl3pPr>
            <a:lvl4pPr marL="687388" indent="-168275">
              <a:tabLst/>
              <a:defRPr sz="900">
                <a:latin typeface="Neue Haas Grotesk Text Pro" panose="020B0504020202020204" pitchFamily="34" charset="0"/>
              </a:defRPr>
            </a:lvl4pPr>
          </a:lstStyle>
          <a:p>
            <a:pPr lvl="0"/>
            <a:r>
              <a:rPr lang="en-US"/>
              <a:t>First level</a:t>
            </a:r>
          </a:p>
          <a:p>
            <a:pPr lvl="1"/>
            <a:r>
              <a:rPr lang="en-US"/>
              <a:t>Second level</a:t>
            </a:r>
          </a:p>
          <a:p>
            <a:pPr lvl="2"/>
            <a:r>
              <a:rPr lang="en-US"/>
              <a:t>Third level</a:t>
            </a:r>
          </a:p>
          <a:p>
            <a:pPr lvl="3"/>
            <a:r>
              <a:rPr lang="en-US"/>
              <a:t>Fourth level</a:t>
            </a:r>
          </a:p>
        </p:txBody>
      </p:sp>
      <p:sp>
        <p:nvSpPr>
          <p:cNvPr id="7" name="Content Placeholder 3">
            <a:extLst>
              <a:ext uri="{FF2B5EF4-FFF2-40B4-BE49-F238E27FC236}">
                <a16:creationId xmlns:a16="http://schemas.microsoft.com/office/drawing/2014/main" id="{E6823479-A6DE-6752-B3DA-D040DA13529F}"/>
              </a:ext>
            </a:extLst>
          </p:cNvPr>
          <p:cNvSpPr>
            <a:spLocks noGrp="1"/>
          </p:cNvSpPr>
          <p:nvPr>
            <p:ph sz="quarter" idx="15" hasCustomPrompt="1"/>
          </p:nvPr>
        </p:nvSpPr>
        <p:spPr>
          <a:xfrm>
            <a:off x="639764" y="4898800"/>
            <a:ext cx="2164080" cy="108556"/>
          </a:xfrm>
        </p:spPr>
        <p:txBody>
          <a:bodyPr/>
          <a:lstStyle>
            <a:lvl1pPr marL="0" indent="0">
              <a:buNone/>
              <a:defRPr sz="600"/>
            </a:lvl1pPr>
            <a:lvl2pPr marL="177800" indent="0">
              <a:buNone/>
              <a:defRPr sz="600"/>
            </a:lvl2pPr>
            <a:lvl3pPr marL="347662" indent="0">
              <a:buNone/>
              <a:defRPr sz="600"/>
            </a:lvl3pPr>
            <a:lvl4pPr marL="517525" indent="0">
              <a:buNone/>
              <a:defRPr sz="600"/>
            </a:lvl4pPr>
            <a:lvl5pPr marL="519113" indent="0">
              <a:buNone/>
              <a:defRPr sz="600"/>
            </a:lvl5pPr>
          </a:lstStyle>
          <a:p>
            <a:pPr lvl="0"/>
            <a:r>
              <a:rPr lang="en-US"/>
              <a:t>Click to insert disclosure text</a:t>
            </a:r>
          </a:p>
        </p:txBody>
      </p:sp>
    </p:spTree>
    <p:extLst>
      <p:ext uri="{BB962C8B-B14F-4D97-AF65-F5344CB8AC3E}">
        <p14:creationId xmlns:p14="http://schemas.microsoft.com/office/powerpoint/2010/main" val="98381670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CONTENT + Header + Image + Stat Callouts">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3DA80DFD-E36F-B94C-BC1A-3E7E7E5D847B}"/>
              </a:ext>
            </a:extLst>
          </p:cNvPr>
          <p:cNvSpPr>
            <a:spLocks noGrp="1"/>
          </p:cNvSpPr>
          <p:nvPr>
            <p:ph type="title" hasCustomPrompt="1"/>
          </p:nvPr>
        </p:nvSpPr>
        <p:spPr>
          <a:xfrm>
            <a:off x="640081" y="274321"/>
            <a:ext cx="2164080" cy="2675797"/>
          </a:xfrm>
          <a:prstGeom prst="rect">
            <a:avLst/>
          </a:prstGeom>
        </p:spPr>
        <p:txBody>
          <a:bodyPr wrap="square" lIns="0" rIns="0" anchor="t" anchorCtr="0">
            <a:spAutoFit/>
          </a:bodyPr>
          <a:lstStyle>
            <a:lvl1pPr marL="0" marR="0" indent="0" algn="l" defTabSz="457189" rtl="0" eaLnBrk="1" fontAlgn="auto" latinLnBrk="0" hangingPunct="1">
              <a:lnSpc>
                <a:spcPct val="110000"/>
              </a:lnSpc>
              <a:spcBef>
                <a:spcPct val="0"/>
              </a:spcBef>
              <a:spcAft>
                <a:spcPts val="0"/>
              </a:spcAft>
              <a:buClrTx/>
              <a:buSzTx/>
              <a:buFontTx/>
              <a:buNone/>
              <a:tabLst/>
              <a:defRPr lang="en-US" sz="3200" b="1" i="0" smtClean="0">
                <a:effectLst/>
                <a:latin typeface="Neue Haas Grotesk Text Pro" panose="020B0504020202020204" pitchFamily="34" charset="0"/>
              </a:defRPr>
            </a:lvl1pPr>
          </a:lstStyle>
          <a:p>
            <a:pPr>
              <a:lnSpc>
                <a:spcPct val="110000"/>
              </a:lnSpc>
            </a:pPr>
            <a:r>
              <a:rPr lang="en-US" sz="3200">
                <a:latin typeface="Neue Haas Grotesk Text Pro" panose="020B0504020202020204" pitchFamily="34" charset="77"/>
              </a:rPr>
              <a:t>Lorem ipsum dolor sit amet, elit </a:t>
            </a:r>
            <a:r>
              <a:rPr lang="en-US" sz="3200" err="1">
                <a:latin typeface="Neue Haas Grotesk Text Pro" panose="020B0504020202020204" pitchFamily="34" charset="77"/>
              </a:rPr>
              <a:t>duis</a:t>
            </a:r>
            <a:r>
              <a:rPr lang="en-US" sz="3200">
                <a:latin typeface="Neue Haas Grotesk Text Pro" panose="020B0504020202020204" pitchFamily="34" charset="77"/>
              </a:rPr>
              <a:t> </a:t>
            </a:r>
            <a:r>
              <a:rPr lang="en-US" sz="3200" err="1">
                <a:latin typeface="Neue Haas Grotesk Text Pro" panose="020B0504020202020204" pitchFamily="34" charset="77"/>
              </a:rPr>
              <a:t>autre</a:t>
            </a:r>
            <a:endParaRPr lang="en-US" sz="3200">
              <a:latin typeface="Neue Haas Grotesk Text Pro" panose="020B0504020202020204" pitchFamily="34" charset="77"/>
            </a:endParaRPr>
          </a:p>
        </p:txBody>
      </p:sp>
      <p:sp>
        <p:nvSpPr>
          <p:cNvPr id="5" name="Text Placeholder 4">
            <a:extLst>
              <a:ext uri="{FF2B5EF4-FFF2-40B4-BE49-F238E27FC236}">
                <a16:creationId xmlns:a16="http://schemas.microsoft.com/office/drawing/2014/main" id="{868A61C9-2982-BB43-9900-1AF92245A505}"/>
              </a:ext>
            </a:extLst>
          </p:cNvPr>
          <p:cNvSpPr>
            <a:spLocks noGrp="1"/>
          </p:cNvSpPr>
          <p:nvPr>
            <p:ph type="body" sz="quarter" idx="12" hasCustomPrompt="1"/>
          </p:nvPr>
        </p:nvSpPr>
        <p:spPr>
          <a:xfrm>
            <a:off x="6528484" y="1351815"/>
            <a:ext cx="1018598" cy="578813"/>
          </a:xfrm>
          <a:prstGeom prst="rect">
            <a:avLst/>
          </a:prstGeom>
        </p:spPr>
        <p:txBody>
          <a:bodyPr>
            <a:spAutoFit/>
          </a:bodyPr>
          <a:lstStyle>
            <a:lvl1pPr marL="0" indent="0" algn="l">
              <a:buNone/>
              <a:defRPr sz="3200">
                <a:solidFill>
                  <a:schemeClr val="accent1"/>
                </a:solidFill>
                <a:latin typeface="Neue Haas Grotesk Text Pro" panose="020B0504020202020204" pitchFamily="34" charset="0"/>
              </a:defRPr>
            </a:lvl1pPr>
            <a:lvl2pPr marL="457189" indent="0">
              <a:buNone/>
              <a:defRPr sz="1700">
                <a:solidFill>
                  <a:schemeClr val="accent2"/>
                </a:solidFill>
              </a:defRPr>
            </a:lvl2pPr>
            <a:lvl3pPr marL="914378" indent="0">
              <a:buNone/>
              <a:defRPr sz="1700">
                <a:solidFill>
                  <a:schemeClr val="accent2"/>
                </a:solidFill>
              </a:defRPr>
            </a:lvl3pPr>
            <a:lvl4pPr marL="1371566" indent="0">
              <a:buNone/>
              <a:defRPr sz="1700">
                <a:solidFill>
                  <a:schemeClr val="accent2"/>
                </a:solidFill>
              </a:defRPr>
            </a:lvl4pPr>
            <a:lvl5pPr marL="1828754" indent="0">
              <a:buNone/>
              <a:defRPr sz="1700">
                <a:solidFill>
                  <a:schemeClr val="accent2"/>
                </a:solidFill>
              </a:defRPr>
            </a:lvl5pPr>
          </a:lstStyle>
          <a:p>
            <a:pPr lvl="0"/>
            <a:r>
              <a:rPr lang="en-US"/>
              <a:t>20%</a:t>
            </a:r>
          </a:p>
        </p:txBody>
      </p:sp>
      <p:sp>
        <p:nvSpPr>
          <p:cNvPr id="39" name="Text Placeholder 2">
            <a:extLst>
              <a:ext uri="{FF2B5EF4-FFF2-40B4-BE49-F238E27FC236}">
                <a16:creationId xmlns:a16="http://schemas.microsoft.com/office/drawing/2014/main" id="{EE45BF00-2987-B640-866E-3DC2A15572E4}"/>
              </a:ext>
            </a:extLst>
          </p:cNvPr>
          <p:cNvSpPr>
            <a:spLocks noGrp="1"/>
          </p:cNvSpPr>
          <p:nvPr>
            <p:ph type="body" sz="quarter" idx="16" hasCustomPrompt="1"/>
          </p:nvPr>
        </p:nvSpPr>
        <p:spPr>
          <a:xfrm>
            <a:off x="6528483" y="1880285"/>
            <a:ext cx="2185920" cy="412111"/>
          </a:xfrm>
          <a:prstGeom prst="rect">
            <a:avLst/>
          </a:prstGeom>
        </p:spPr>
        <p:txBody>
          <a:bodyPr>
            <a:spAutoFit/>
          </a:bodyPr>
          <a:lstStyle>
            <a:lvl1pPr marL="0" indent="0" algn="l">
              <a:lnSpc>
                <a:spcPct val="125000"/>
              </a:lnSpc>
              <a:spcBef>
                <a:spcPts val="0"/>
              </a:spcBef>
              <a:spcAft>
                <a:spcPts val="1200"/>
              </a:spcAft>
              <a:buFont typeface="Wingdings" pitchFamily="2" charset="2"/>
              <a:buNone/>
              <a:tabLst/>
              <a:defRPr lang="en-US" sz="1100" b="0" i="0" smtClean="0">
                <a:effectLst/>
                <a:latin typeface="Neue Haas Grotesk Text Pro" panose="020B0504020202020204" pitchFamily="34" charset="0"/>
              </a:defRPr>
            </a:lvl1pPr>
            <a:lvl2pPr marL="457189" indent="0">
              <a:buNone/>
              <a:defRPr/>
            </a:lvl2pPr>
            <a:lvl3pPr marL="914378" indent="0">
              <a:buNone/>
              <a:defRPr/>
            </a:lvl3pPr>
            <a:lvl4pPr marL="1371566" indent="0">
              <a:buNone/>
              <a:defRPr/>
            </a:lvl4pPr>
            <a:lvl5pPr marL="1828754" indent="0">
              <a:buNone/>
              <a:defRPr/>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a:t>
            </a:r>
          </a:p>
        </p:txBody>
      </p:sp>
      <p:sp>
        <p:nvSpPr>
          <p:cNvPr id="47" name="Picture Placeholder 2">
            <a:extLst>
              <a:ext uri="{FF2B5EF4-FFF2-40B4-BE49-F238E27FC236}">
                <a16:creationId xmlns:a16="http://schemas.microsoft.com/office/drawing/2014/main" id="{8B2B8246-DE92-E143-B0B7-3BE8D66DE7AF}"/>
              </a:ext>
            </a:extLst>
          </p:cNvPr>
          <p:cNvSpPr>
            <a:spLocks noGrp="1"/>
          </p:cNvSpPr>
          <p:nvPr>
            <p:ph type="pic" idx="17" hasCustomPrompt="1"/>
          </p:nvPr>
        </p:nvSpPr>
        <p:spPr>
          <a:xfrm>
            <a:off x="3274844" y="325495"/>
            <a:ext cx="2782957" cy="4818002"/>
          </a:xfrm>
          <a:prstGeom prst="rect">
            <a:avLst/>
          </a:prstGeom>
          <a:solidFill>
            <a:schemeClr val="bg2"/>
          </a:solidFill>
        </p:spPr>
        <p:txBody>
          <a:bodyPr anchor="ctr">
            <a:noAutofit/>
          </a:bodyPr>
          <a:lstStyle>
            <a:lvl1pPr marL="0" indent="0" algn="ctr">
              <a:buNone/>
              <a:defRPr sz="1400">
                <a:solidFill>
                  <a:schemeClr val="bg2">
                    <a:lumMod val="50000"/>
                  </a:schemeClr>
                </a:solidFill>
                <a:latin typeface="Neue Haas Grotesk Text Pro" panose="020B0504020202020204" pitchFamily="34" charset="0"/>
              </a:defRPr>
            </a:lvl1pPr>
            <a:lvl2pPr marL="457189" indent="0">
              <a:buNone/>
              <a:defRPr sz="2800"/>
            </a:lvl2pPr>
            <a:lvl3pPr marL="914378" indent="0">
              <a:buNone/>
              <a:defRPr sz="2400"/>
            </a:lvl3pPr>
            <a:lvl4pPr marL="1371566" indent="0">
              <a:buNone/>
              <a:defRPr sz="2000"/>
            </a:lvl4pPr>
            <a:lvl5pPr marL="1828754" indent="0">
              <a:buNone/>
              <a:defRPr sz="2000"/>
            </a:lvl5pPr>
            <a:lvl6pPr marL="2285943" indent="0">
              <a:buNone/>
              <a:defRPr sz="2000"/>
            </a:lvl6pPr>
            <a:lvl7pPr marL="2743132" indent="0">
              <a:buNone/>
              <a:defRPr sz="2000"/>
            </a:lvl7pPr>
            <a:lvl8pPr marL="3200320" indent="0">
              <a:buNone/>
              <a:defRPr sz="2000"/>
            </a:lvl8pPr>
            <a:lvl9pPr marL="3657509" indent="0">
              <a:buNone/>
              <a:defRPr sz="2000"/>
            </a:lvl9pPr>
          </a:lstStyle>
          <a:p>
            <a:r>
              <a:rPr lang="en-US"/>
              <a:t>Insert picture</a:t>
            </a:r>
          </a:p>
        </p:txBody>
      </p:sp>
      <p:sp>
        <p:nvSpPr>
          <p:cNvPr id="50" name="Text Placeholder 4">
            <a:extLst>
              <a:ext uri="{FF2B5EF4-FFF2-40B4-BE49-F238E27FC236}">
                <a16:creationId xmlns:a16="http://schemas.microsoft.com/office/drawing/2014/main" id="{5579118C-79CA-144E-AA8F-2E2A7C13F30B}"/>
              </a:ext>
            </a:extLst>
          </p:cNvPr>
          <p:cNvSpPr>
            <a:spLocks noGrp="1"/>
          </p:cNvSpPr>
          <p:nvPr>
            <p:ph type="body" sz="quarter" idx="18" hasCustomPrompt="1"/>
          </p:nvPr>
        </p:nvSpPr>
        <p:spPr>
          <a:xfrm>
            <a:off x="6528484" y="2591335"/>
            <a:ext cx="1018598" cy="578813"/>
          </a:xfrm>
          <a:prstGeom prst="rect">
            <a:avLst/>
          </a:prstGeom>
        </p:spPr>
        <p:txBody>
          <a:bodyPr>
            <a:spAutoFit/>
          </a:bodyPr>
          <a:lstStyle>
            <a:lvl1pPr marL="0" indent="0" algn="l">
              <a:buNone/>
              <a:defRPr sz="3200">
                <a:solidFill>
                  <a:schemeClr val="accent1"/>
                </a:solidFill>
                <a:latin typeface="Neue Haas Grotesk Text Pro" panose="020B0504020202020204" pitchFamily="34" charset="0"/>
              </a:defRPr>
            </a:lvl1pPr>
            <a:lvl2pPr marL="457189" indent="0">
              <a:buNone/>
              <a:defRPr sz="1700">
                <a:solidFill>
                  <a:schemeClr val="accent2"/>
                </a:solidFill>
              </a:defRPr>
            </a:lvl2pPr>
            <a:lvl3pPr marL="914378" indent="0">
              <a:buNone/>
              <a:defRPr sz="1700">
                <a:solidFill>
                  <a:schemeClr val="accent2"/>
                </a:solidFill>
              </a:defRPr>
            </a:lvl3pPr>
            <a:lvl4pPr marL="1371566" indent="0">
              <a:buNone/>
              <a:defRPr sz="1700">
                <a:solidFill>
                  <a:schemeClr val="accent2"/>
                </a:solidFill>
              </a:defRPr>
            </a:lvl4pPr>
            <a:lvl5pPr marL="1828754" indent="0">
              <a:buNone/>
              <a:defRPr sz="1700">
                <a:solidFill>
                  <a:schemeClr val="accent2"/>
                </a:solidFill>
              </a:defRPr>
            </a:lvl5pPr>
          </a:lstStyle>
          <a:p>
            <a:pPr lvl="0"/>
            <a:r>
              <a:rPr lang="en-US"/>
              <a:t>20%</a:t>
            </a:r>
          </a:p>
        </p:txBody>
      </p:sp>
      <p:sp>
        <p:nvSpPr>
          <p:cNvPr id="51" name="Text Placeholder 2">
            <a:extLst>
              <a:ext uri="{FF2B5EF4-FFF2-40B4-BE49-F238E27FC236}">
                <a16:creationId xmlns:a16="http://schemas.microsoft.com/office/drawing/2014/main" id="{E288E0C1-0C4B-BF4E-8463-30E1FA0AAA31}"/>
              </a:ext>
            </a:extLst>
          </p:cNvPr>
          <p:cNvSpPr>
            <a:spLocks noGrp="1"/>
          </p:cNvSpPr>
          <p:nvPr>
            <p:ph type="body" sz="quarter" idx="19" hasCustomPrompt="1"/>
          </p:nvPr>
        </p:nvSpPr>
        <p:spPr>
          <a:xfrm>
            <a:off x="6528483" y="3119805"/>
            <a:ext cx="2185920" cy="412111"/>
          </a:xfrm>
          <a:prstGeom prst="rect">
            <a:avLst/>
          </a:prstGeom>
        </p:spPr>
        <p:txBody>
          <a:bodyPr>
            <a:spAutoFit/>
          </a:bodyPr>
          <a:lstStyle>
            <a:lvl1pPr marL="0" indent="0" algn="l">
              <a:lnSpc>
                <a:spcPct val="125000"/>
              </a:lnSpc>
              <a:spcBef>
                <a:spcPts val="0"/>
              </a:spcBef>
              <a:spcAft>
                <a:spcPts val="1200"/>
              </a:spcAft>
              <a:buFont typeface="Wingdings" pitchFamily="2" charset="2"/>
              <a:buNone/>
              <a:tabLst/>
              <a:defRPr lang="en-US" sz="1100" b="0" i="0" smtClean="0">
                <a:effectLst/>
                <a:latin typeface="Neue Haas Grotesk Text Pro" panose="020B0504020202020204" pitchFamily="34" charset="0"/>
              </a:defRPr>
            </a:lvl1pPr>
            <a:lvl2pPr marL="457189" indent="0">
              <a:buNone/>
              <a:defRPr/>
            </a:lvl2pPr>
            <a:lvl3pPr marL="914378" indent="0">
              <a:buNone/>
              <a:defRPr/>
            </a:lvl3pPr>
            <a:lvl4pPr marL="1371566" indent="0">
              <a:buNone/>
              <a:defRPr/>
            </a:lvl4pPr>
            <a:lvl5pPr marL="1828754" indent="0">
              <a:buNone/>
              <a:defRPr/>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a:t>
            </a:r>
          </a:p>
        </p:txBody>
      </p:sp>
      <p:sp>
        <p:nvSpPr>
          <p:cNvPr id="52" name="Text Placeholder 4">
            <a:extLst>
              <a:ext uri="{FF2B5EF4-FFF2-40B4-BE49-F238E27FC236}">
                <a16:creationId xmlns:a16="http://schemas.microsoft.com/office/drawing/2014/main" id="{1DFD462B-B12A-1247-B9F0-C032F89F444F}"/>
              </a:ext>
            </a:extLst>
          </p:cNvPr>
          <p:cNvSpPr>
            <a:spLocks noGrp="1"/>
          </p:cNvSpPr>
          <p:nvPr>
            <p:ph type="body" sz="quarter" idx="20" hasCustomPrompt="1"/>
          </p:nvPr>
        </p:nvSpPr>
        <p:spPr>
          <a:xfrm>
            <a:off x="6528484" y="3854030"/>
            <a:ext cx="1018598" cy="578813"/>
          </a:xfrm>
          <a:prstGeom prst="rect">
            <a:avLst/>
          </a:prstGeom>
        </p:spPr>
        <p:txBody>
          <a:bodyPr>
            <a:spAutoFit/>
          </a:bodyPr>
          <a:lstStyle>
            <a:lvl1pPr marL="0" indent="0" algn="l">
              <a:buNone/>
              <a:defRPr sz="3200">
                <a:solidFill>
                  <a:schemeClr val="accent1"/>
                </a:solidFill>
                <a:latin typeface="Neue Haas Grotesk Text Pro" panose="020B0504020202020204" pitchFamily="34" charset="0"/>
              </a:defRPr>
            </a:lvl1pPr>
            <a:lvl2pPr marL="457189" indent="0">
              <a:buNone/>
              <a:defRPr sz="1700">
                <a:solidFill>
                  <a:schemeClr val="accent2"/>
                </a:solidFill>
              </a:defRPr>
            </a:lvl2pPr>
            <a:lvl3pPr marL="914378" indent="0">
              <a:buNone/>
              <a:defRPr sz="1700">
                <a:solidFill>
                  <a:schemeClr val="accent2"/>
                </a:solidFill>
              </a:defRPr>
            </a:lvl3pPr>
            <a:lvl4pPr marL="1371566" indent="0">
              <a:buNone/>
              <a:defRPr sz="1700">
                <a:solidFill>
                  <a:schemeClr val="accent2"/>
                </a:solidFill>
              </a:defRPr>
            </a:lvl4pPr>
            <a:lvl5pPr marL="1828754" indent="0">
              <a:buNone/>
              <a:defRPr sz="1700">
                <a:solidFill>
                  <a:schemeClr val="accent2"/>
                </a:solidFill>
              </a:defRPr>
            </a:lvl5pPr>
          </a:lstStyle>
          <a:p>
            <a:pPr lvl="0"/>
            <a:r>
              <a:rPr lang="en-US"/>
              <a:t>20%</a:t>
            </a:r>
          </a:p>
        </p:txBody>
      </p:sp>
      <p:sp>
        <p:nvSpPr>
          <p:cNvPr id="57" name="Text Placeholder 2">
            <a:extLst>
              <a:ext uri="{FF2B5EF4-FFF2-40B4-BE49-F238E27FC236}">
                <a16:creationId xmlns:a16="http://schemas.microsoft.com/office/drawing/2014/main" id="{76F48538-FB2D-2E41-8152-BED0BA0B5C86}"/>
              </a:ext>
            </a:extLst>
          </p:cNvPr>
          <p:cNvSpPr>
            <a:spLocks noGrp="1"/>
          </p:cNvSpPr>
          <p:nvPr>
            <p:ph type="body" sz="quarter" idx="21" hasCustomPrompt="1"/>
          </p:nvPr>
        </p:nvSpPr>
        <p:spPr>
          <a:xfrm>
            <a:off x="6528483" y="4382500"/>
            <a:ext cx="2185920" cy="412111"/>
          </a:xfrm>
          <a:prstGeom prst="rect">
            <a:avLst/>
          </a:prstGeom>
        </p:spPr>
        <p:txBody>
          <a:bodyPr>
            <a:spAutoFit/>
          </a:bodyPr>
          <a:lstStyle>
            <a:lvl1pPr marL="0" indent="0" algn="l">
              <a:lnSpc>
                <a:spcPct val="125000"/>
              </a:lnSpc>
              <a:spcBef>
                <a:spcPts val="0"/>
              </a:spcBef>
              <a:spcAft>
                <a:spcPts val="1200"/>
              </a:spcAft>
              <a:buFont typeface="Wingdings" pitchFamily="2" charset="2"/>
              <a:buNone/>
              <a:tabLst/>
              <a:defRPr lang="en-US" sz="1100" b="0" i="0" smtClean="0">
                <a:effectLst/>
                <a:latin typeface="Neue Haas Grotesk Text Pro" panose="020B0504020202020204" pitchFamily="34" charset="0"/>
              </a:defRPr>
            </a:lvl1pPr>
            <a:lvl2pPr marL="457189" indent="0">
              <a:buNone/>
              <a:defRPr/>
            </a:lvl2pPr>
            <a:lvl3pPr marL="914378" indent="0">
              <a:buNone/>
              <a:defRPr/>
            </a:lvl3pPr>
            <a:lvl4pPr marL="1371566" indent="0">
              <a:buNone/>
              <a:defRPr/>
            </a:lvl4pPr>
            <a:lvl5pPr marL="1828754" indent="0">
              <a:buNone/>
              <a:defRPr/>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a:t>
            </a:r>
          </a:p>
        </p:txBody>
      </p:sp>
      <p:sp>
        <p:nvSpPr>
          <p:cNvPr id="11" name="Content Placeholder 3">
            <a:extLst>
              <a:ext uri="{FF2B5EF4-FFF2-40B4-BE49-F238E27FC236}">
                <a16:creationId xmlns:a16="http://schemas.microsoft.com/office/drawing/2014/main" id="{CA484163-80EF-40FC-1A40-69C7BC36E53F}"/>
              </a:ext>
            </a:extLst>
          </p:cNvPr>
          <p:cNvSpPr>
            <a:spLocks noGrp="1"/>
          </p:cNvSpPr>
          <p:nvPr>
            <p:ph sz="quarter" idx="15" hasCustomPrompt="1"/>
          </p:nvPr>
        </p:nvSpPr>
        <p:spPr>
          <a:xfrm>
            <a:off x="639764" y="4898800"/>
            <a:ext cx="2164080" cy="108556"/>
          </a:xfrm>
        </p:spPr>
        <p:txBody>
          <a:bodyPr/>
          <a:lstStyle>
            <a:lvl1pPr marL="0" indent="0">
              <a:buNone/>
              <a:defRPr sz="600"/>
            </a:lvl1pPr>
            <a:lvl2pPr marL="177800" indent="0">
              <a:buNone/>
              <a:defRPr sz="600"/>
            </a:lvl2pPr>
            <a:lvl3pPr marL="347662" indent="0">
              <a:buNone/>
              <a:defRPr sz="600"/>
            </a:lvl3pPr>
            <a:lvl4pPr marL="517525" indent="0">
              <a:buNone/>
              <a:defRPr sz="600"/>
            </a:lvl4pPr>
            <a:lvl5pPr marL="519113" indent="0">
              <a:buNone/>
              <a:defRPr sz="600"/>
            </a:lvl5pPr>
          </a:lstStyle>
          <a:p>
            <a:pPr lvl="0"/>
            <a:r>
              <a:rPr lang="en-US"/>
              <a:t>Click to insert disclosure text</a:t>
            </a:r>
          </a:p>
        </p:txBody>
      </p:sp>
    </p:spTree>
    <p:extLst>
      <p:ext uri="{BB962C8B-B14F-4D97-AF65-F5344CB8AC3E}">
        <p14:creationId xmlns:p14="http://schemas.microsoft.com/office/powerpoint/2010/main" val="29398378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CONTENT + Header + 2 Callout Boxes + 2 images (V)">
    <p:spTree>
      <p:nvGrpSpPr>
        <p:cNvPr id="1" name=""/>
        <p:cNvGrpSpPr/>
        <p:nvPr/>
      </p:nvGrpSpPr>
      <p:grpSpPr>
        <a:xfrm>
          <a:off x="0" y="0"/>
          <a:ext cx="0" cy="0"/>
          <a:chOff x="0" y="0"/>
          <a:chExt cx="0" cy="0"/>
        </a:xfrm>
      </p:grpSpPr>
      <p:sp>
        <p:nvSpPr>
          <p:cNvPr id="24" name="Picture Placeholder 2">
            <a:extLst>
              <a:ext uri="{FF2B5EF4-FFF2-40B4-BE49-F238E27FC236}">
                <a16:creationId xmlns:a16="http://schemas.microsoft.com/office/drawing/2014/main" id="{F141A2BD-AF2D-214A-AA8F-D141022D60F2}"/>
              </a:ext>
            </a:extLst>
          </p:cNvPr>
          <p:cNvSpPr>
            <a:spLocks noGrp="1"/>
          </p:cNvSpPr>
          <p:nvPr>
            <p:ph type="pic" idx="17" hasCustomPrompt="1"/>
          </p:nvPr>
        </p:nvSpPr>
        <p:spPr>
          <a:xfrm>
            <a:off x="4004516" y="11622"/>
            <a:ext cx="2022625" cy="2571753"/>
          </a:xfrm>
          <a:prstGeom prst="rect">
            <a:avLst/>
          </a:prstGeom>
          <a:solidFill>
            <a:schemeClr val="bg2"/>
          </a:solidFill>
        </p:spPr>
        <p:txBody>
          <a:bodyPr anchor="ctr">
            <a:noAutofit/>
          </a:bodyPr>
          <a:lstStyle>
            <a:lvl1pPr marL="0" indent="0" algn="ctr">
              <a:buNone/>
              <a:defRPr sz="1100">
                <a:solidFill>
                  <a:schemeClr val="bg2">
                    <a:lumMod val="50000"/>
                  </a:schemeClr>
                </a:solidFill>
                <a:latin typeface="Neue Haas Grotesk Text Pro" panose="020B0504020202020204" pitchFamily="34" charset="0"/>
              </a:defRPr>
            </a:lvl1pPr>
            <a:lvl2pPr marL="457189" indent="0">
              <a:buNone/>
              <a:defRPr sz="2800"/>
            </a:lvl2pPr>
            <a:lvl3pPr marL="914378" indent="0">
              <a:buNone/>
              <a:defRPr sz="2400"/>
            </a:lvl3pPr>
            <a:lvl4pPr marL="1371566" indent="0">
              <a:buNone/>
              <a:defRPr sz="2000"/>
            </a:lvl4pPr>
            <a:lvl5pPr marL="1828754" indent="0">
              <a:buNone/>
              <a:defRPr sz="2000"/>
            </a:lvl5pPr>
            <a:lvl6pPr marL="2285943" indent="0">
              <a:buNone/>
              <a:defRPr sz="2000"/>
            </a:lvl6pPr>
            <a:lvl7pPr marL="2743132" indent="0">
              <a:buNone/>
              <a:defRPr sz="2000"/>
            </a:lvl7pPr>
            <a:lvl8pPr marL="3200320" indent="0">
              <a:buNone/>
              <a:defRPr sz="2000"/>
            </a:lvl8pPr>
            <a:lvl9pPr marL="3657509" indent="0">
              <a:buNone/>
              <a:defRPr sz="2000"/>
            </a:lvl9pPr>
          </a:lstStyle>
          <a:p>
            <a:r>
              <a:rPr lang="en-US"/>
              <a:t>Insert </a:t>
            </a:r>
            <a:br>
              <a:rPr lang="en-US"/>
            </a:br>
            <a:r>
              <a:rPr lang="en-US"/>
              <a:t>picture</a:t>
            </a:r>
          </a:p>
        </p:txBody>
      </p:sp>
      <p:sp>
        <p:nvSpPr>
          <p:cNvPr id="37" name="Slide Number Placeholder 5">
            <a:extLst>
              <a:ext uri="{FF2B5EF4-FFF2-40B4-BE49-F238E27FC236}">
                <a16:creationId xmlns:a16="http://schemas.microsoft.com/office/drawing/2014/main" id="{FEE063B5-DB2A-E546-8374-14508A9C5083}"/>
              </a:ext>
            </a:extLst>
          </p:cNvPr>
          <p:cNvSpPr txBox="1">
            <a:spLocks/>
          </p:cNvSpPr>
          <p:nvPr userDrawn="1"/>
        </p:nvSpPr>
        <p:spPr>
          <a:xfrm>
            <a:off x="8767826" y="4822212"/>
            <a:ext cx="375073" cy="273844"/>
          </a:xfrm>
          <a:prstGeom prst="rect">
            <a:avLst/>
          </a:prstGeom>
        </p:spPr>
        <p:txBody>
          <a:bodyPr vert="horz" lIns="91440" tIns="45720" rIns="91440" bIns="45720" rtlCol="0" anchor="ctr">
            <a:noAutofit/>
          </a:bodyPr>
          <a:lstStyle>
            <a:defPPr>
              <a:defRPr lang="en-US"/>
            </a:defPPr>
            <a:lvl1pPr marL="0" algn="l" defTabSz="457200" rtl="0" eaLnBrk="1" latinLnBrk="0" hangingPunct="1">
              <a:defRPr sz="900" b="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9DB2B9AF-7C7A-ED4B-8B47-5EFC4C7403E8}" type="slidenum">
              <a:rPr lang="en-US" sz="900" b="0" i="0" smtClean="0">
                <a:solidFill>
                  <a:schemeClr val="tx1">
                    <a:lumMod val="90000"/>
                    <a:lumOff val="10000"/>
                  </a:schemeClr>
                </a:solidFill>
                <a:latin typeface="Neue Haas Grotesk Text Pro" panose="020B0504020202020204" pitchFamily="34" charset="0"/>
              </a:rPr>
              <a:pPr/>
              <a:t>‹#›</a:t>
            </a:fld>
            <a:endParaRPr lang="en-US" sz="900" b="0" i="0">
              <a:solidFill>
                <a:schemeClr val="tx1">
                  <a:lumMod val="90000"/>
                  <a:lumOff val="10000"/>
                </a:schemeClr>
              </a:solidFill>
              <a:latin typeface="Neue Haas Grotesk Text Pro" panose="020B0504020202020204" pitchFamily="34" charset="0"/>
            </a:endParaRPr>
          </a:p>
        </p:txBody>
      </p:sp>
      <p:cxnSp>
        <p:nvCxnSpPr>
          <p:cNvPr id="38" name="Straight Connector 37">
            <a:extLst>
              <a:ext uri="{FF2B5EF4-FFF2-40B4-BE49-F238E27FC236}">
                <a16:creationId xmlns:a16="http://schemas.microsoft.com/office/drawing/2014/main" id="{FB30FCB6-B1E0-3C46-B667-C856468BD8FB}"/>
              </a:ext>
            </a:extLst>
          </p:cNvPr>
          <p:cNvCxnSpPr>
            <a:cxnSpLocks/>
          </p:cNvCxnSpPr>
          <p:nvPr userDrawn="1"/>
        </p:nvCxnSpPr>
        <p:spPr>
          <a:xfrm>
            <a:off x="8799225" y="4899131"/>
            <a:ext cx="0" cy="102190"/>
          </a:xfrm>
          <a:prstGeom prst="line">
            <a:avLst/>
          </a:prstGeom>
          <a:ln w="12700">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
        <p:nvSpPr>
          <p:cNvPr id="15" name="Title 1">
            <a:extLst>
              <a:ext uri="{FF2B5EF4-FFF2-40B4-BE49-F238E27FC236}">
                <a16:creationId xmlns:a16="http://schemas.microsoft.com/office/drawing/2014/main" id="{3DA80DFD-E36F-B94C-BC1A-3E7E7E5D847B}"/>
              </a:ext>
            </a:extLst>
          </p:cNvPr>
          <p:cNvSpPr>
            <a:spLocks noGrp="1"/>
          </p:cNvSpPr>
          <p:nvPr>
            <p:ph type="title" hasCustomPrompt="1"/>
          </p:nvPr>
        </p:nvSpPr>
        <p:spPr>
          <a:xfrm>
            <a:off x="640081" y="274319"/>
            <a:ext cx="2935027" cy="1592424"/>
          </a:xfrm>
          <a:prstGeom prst="rect">
            <a:avLst/>
          </a:prstGeom>
        </p:spPr>
        <p:txBody>
          <a:bodyPr wrap="square" lIns="0" rIns="0" anchor="t" anchorCtr="0">
            <a:spAutoFit/>
          </a:bodyPr>
          <a:lstStyle>
            <a:lvl1pPr marL="0" marR="0" indent="0" algn="l" defTabSz="457189" rtl="0" eaLnBrk="1" fontAlgn="auto" latinLnBrk="0" hangingPunct="1">
              <a:lnSpc>
                <a:spcPct val="110000"/>
              </a:lnSpc>
              <a:spcBef>
                <a:spcPct val="0"/>
              </a:spcBef>
              <a:spcAft>
                <a:spcPts val="0"/>
              </a:spcAft>
              <a:buClrTx/>
              <a:buSzTx/>
              <a:buFontTx/>
              <a:buNone/>
              <a:tabLst/>
              <a:defRPr lang="en-US" sz="3200" b="1" i="0" smtClean="0">
                <a:effectLst/>
                <a:latin typeface="Neue Haas Grotesk Text Pro" panose="020B0504020202020204" pitchFamily="34" charset="0"/>
              </a:defRPr>
            </a:lvl1pPr>
          </a:lstStyle>
          <a:p>
            <a:pPr>
              <a:lnSpc>
                <a:spcPct val="110000"/>
              </a:lnSpc>
            </a:pPr>
            <a:r>
              <a:rPr lang="en-US" sz="3200">
                <a:latin typeface="Neue Haas Grotesk Text Pro" panose="020B0504020202020204" pitchFamily="34" charset="77"/>
              </a:rPr>
              <a:t>Lorem ipsum dolor sit </a:t>
            </a:r>
            <a:r>
              <a:rPr lang="en-US" sz="3200" err="1">
                <a:latin typeface="Neue Haas Grotesk Text Pro" panose="020B0504020202020204" pitchFamily="34" charset="77"/>
              </a:rPr>
              <a:t>amet</a:t>
            </a:r>
            <a:r>
              <a:rPr lang="en-US" sz="3200">
                <a:latin typeface="Neue Haas Grotesk Text Pro" panose="020B0504020202020204" pitchFamily="34" charset="77"/>
              </a:rPr>
              <a:t>, </a:t>
            </a:r>
            <a:r>
              <a:rPr lang="en-US" sz="3200" err="1">
                <a:latin typeface="Neue Haas Grotesk Text Pro" panose="020B0504020202020204" pitchFamily="34" charset="77"/>
              </a:rPr>
              <a:t>elit</a:t>
            </a:r>
            <a:r>
              <a:rPr lang="en-US" sz="3200">
                <a:latin typeface="Neue Haas Grotesk Text Pro" panose="020B0504020202020204" pitchFamily="34" charset="77"/>
              </a:rPr>
              <a:t> </a:t>
            </a:r>
            <a:r>
              <a:rPr lang="en-US" sz="3200" err="1">
                <a:latin typeface="Neue Haas Grotesk Text Pro" panose="020B0504020202020204" pitchFamily="34" charset="77"/>
              </a:rPr>
              <a:t>duis</a:t>
            </a:r>
            <a:r>
              <a:rPr lang="en-US" sz="3200">
                <a:latin typeface="Neue Haas Grotesk Text Pro" panose="020B0504020202020204" pitchFamily="34" charset="77"/>
              </a:rPr>
              <a:t> </a:t>
            </a:r>
            <a:r>
              <a:rPr lang="en-US" sz="3200" err="1">
                <a:latin typeface="Neue Haas Grotesk Text Pro" panose="020B0504020202020204" pitchFamily="34" charset="77"/>
              </a:rPr>
              <a:t>autre</a:t>
            </a:r>
            <a:endParaRPr lang="en-US" sz="3200">
              <a:latin typeface="Neue Haas Grotesk Text Pro" panose="020B0504020202020204" pitchFamily="34" charset="77"/>
            </a:endParaRPr>
          </a:p>
        </p:txBody>
      </p:sp>
      <p:sp>
        <p:nvSpPr>
          <p:cNvPr id="23" name="Picture Placeholder 2">
            <a:extLst>
              <a:ext uri="{FF2B5EF4-FFF2-40B4-BE49-F238E27FC236}">
                <a16:creationId xmlns:a16="http://schemas.microsoft.com/office/drawing/2014/main" id="{874FEB89-8FA2-D94F-AA19-4F5CDD2FAEB6}"/>
              </a:ext>
            </a:extLst>
          </p:cNvPr>
          <p:cNvSpPr>
            <a:spLocks noGrp="1"/>
          </p:cNvSpPr>
          <p:nvPr>
            <p:ph type="pic" idx="48" hasCustomPrompt="1"/>
          </p:nvPr>
        </p:nvSpPr>
        <p:spPr>
          <a:xfrm>
            <a:off x="7025509" y="2569577"/>
            <a:ext cx="2118491" cy="2573923"/>
          </a:xfrm>
          <a:prstGeom prst="rect">
            <a:avLst/>
          </a:prstGeom>
          <a:solidFill>
            <a:schemeClr val="bg2"/>
          </a:solidFill>
        </p:spPr>
        <p:txBody>
          <a:bodyPr anchor="ctr">
            <a:noAutofit/>
          </a:bodyPr>
          <a:lstStyle>
            <a:lvl1pPr marL="0" indent="0" algn="ctr">
              <a:buNone/>
              <a:defRPr sz="1100">
                <a:solidFill>
                  <a:schemeClr val="bg2">
                    <a:lumMod val="50000"/>
                  </a:schemeClr>
                </a:solidFill>
                <a:latin typeface="Neue Haas Grotesk Text Pro" panose="020B0504020202020204" pitchFamily="34" charset="0"/>
              </a:defRPr>
            </a:lvl1pPr>
            <a:lvl2pPr marL="457189" indent="0">
              <a:buNone/>
              <a:defRPr sz="2800"/>
            </a:lvl2pPr>
            <a:lvl3pPr marL="914378" indent="0">
              <a:buNone/>
              <a:defRPr sz="2400"/>
            </a:lvl3pPr>
            <a:lvl4pPr marL="1371566" indent="0">
              <a:buNone/>
              <a:defRPr sz="2000"/>
            </a:lvl4pPr>
            <a:lvl5pPr marL="1828754" indent="0">
              <a:buNone/>
              <a:defRPr sz="2000"/>
            </a:lvl5pPr>
            <a:lvl6pPr marL="2285943" indent="0">
              <a:buNone/>
              <a:defRPr sz="2000"/>
            </a:lvl6pPr>
            <a:lvl7pPr marL="2743132" indent="0">
              <a:buNone/>
              <a:defRPr sz="2000"/>
            </a:lvl7pPr>
            <a:lvl8pPr marL="3200320" indent="0">
              <a:buNone/>
              <a:defRPr sz="2000"/>
            </a:lvl8pPr>
            <a:lvl9pPr marL="3657509" indent="0">
              <a:buNone/>
              <a:defRPr sz="2000"/>
            </a:lvl9pPr>
          </a:lstStyle>
          <a:p>
            <a:r>
              <a:rPr lang="en-US"/>
              <a:t>Insert </a:t>
            </a:r>
            <a:br>
              <a:rPr lang="en-US"/>
            </a:br>
            <a:r>
              <a:rPr lang="en-US"/>
              <a:t>picture</a:t>
            </a:r>
          </a:p>
        </p:txBody>
      </p:sp>
      <p:sp>
        <p:nvSpPr>
          <p:cNvPr id="30" name="SmartArt Placeholder 5">
            <a:extLst>
              <a:ext uri="{FF2B5EF4-FFF2-40B4-BE49-F238E27FC236}">
                <a16:creationId xmlns:a16="http://schemas.microsoft.com/office/drawing/2014/main" id="{8E66918C-36DB-CB48-A863-76DFE127BEC9}"/>
              </a:ext>
            </a:extLst>
          </p:cNvPr>
          <p:cNvSpPr>
            <a:spLocks noGrp="1"/>
          </p:cNvSpPr>
          <p:nvPr>
            <p:ph type="dgm" sz="quarter" idx="47"/>
          </p:nvPr>
        </p:nvSpPr>
        <p:spPr>
          <a:xfrm>
            <a:off x="4000663" y="3408913"/>
            <a:ext cx="3740306" cy="1738724"/>
          </a:xfrm>
          <a:prstGeom prst="rect">
            <a:avLst/>
          </a:prstGeom>
          <a:solidFill>
            <a:schemeClr val="bg2"/>
          </a:solidFill>
        </p:spPr>
        <p:txBody>
          <a:bodyPr>
            <a:noAutofit/>
          </a:bodyPr>
          <a:lstStyle>
            <a:lvl1pPr>
              <a:defRPr>
                <a:noFill/>
                <a:latin typeface="Neue Haas Grotesk Text Pro" panose="020B0504020202020204" pitchFamily="34" charset="0"/>
              </a:defRPr>
            </a:lvl1pPr>
          </a:lstStyle>
          <a:p>
            <a:endParaRPr lang="en-US"/>
          </a:p>
        </p:txBody>
      </p:sp>
      <p:sp>
        <p:nvSpPr>
          <p:cNvPr id="34" name="SmartArt Placeholder 5">
            <a:extLst>
              <a:ext uri="{FF2B5EF4-FFF2-40B4-BE49-F238E27FC236}">
                <a16:creationId xmlns:a16="http://schemas.microsoft.com/office/drawing/2014/main" id="{F82E30BB-2916-B84A-95B6-93758CFBD5BA}"/>
              </a:ext>
            </a:extLst>
          </p:cNvPr>
          <p:cNvSpPr>
            <a:spLocks noGrp="1"/>
          </p:cNvSpPr>
          <p:nvPr>
            <p:ph type="dgm" sz="quarter" idx="27"/>
          </p:nvPr>
        </p:nvSpPr>
        <p:spPr>
          <a:xfrm>
            <a:off x="7740969" y="3408913"/>
            <a:ext cx="88574" cy="1738724"/>
          </a:xfrm>
          <a:prstGeom prst="rect">
            <a:avLst/>
          </a:prstGeom>
          <a:solidFill>
            <a:srgbClr val="4E2883"/>
          </a:solidFill>
        </p:spPr>
        <p:txBody>
          <a:bodyPr>
            <a:noAutofit/>
          </a:bodyPr>
          <a:lstStyle>
            <a:lvl1pPr>
              <a:defRPr>
                <a:noFill/>
                <a:latin typeface="Neue Haas Grotesk Text Pro" panose="020B0504020202020204" pitchFamily="34" charset="0"/>
              </a:defRPr>
            </a:lvl1pPr>
          </a:lstStyle>
          <a:p>
            <a:endParaRPr lang="en-US"/>
          </a:p>
        </p:txBody>
      </p:sp>
      <p:sp>
        <p:nvSpPr>
          <p:cNvPr id="5" name="Text Placeholder 4">
            <a:extLst>
              <a:ext uri="{FF2B5EF4-FFF2-40B4-BE49-F238E27FC236}">
                <a16:creationId xmlns:a16="http://schemas.microsoft.com/office/drawing/2014/main" id="{868A61C9-2982-BB43-9900-1AF92245A505}"/>
              </a:ext>
            </a:extLst>
          </p:cNvPr>
          <p:cNvSpPr>
            <a:spLocks noGrp="1"/>
          </p:cNvSpPr>
          <p:nvPr>
            <p:ph type="body" sz="quarter" idx="12" hasCustomPrompt="1"/>
          </p:nvPr>
        </p:nvSpPr>
        <p:spPr>
          <a:xfrm>
            <a:off x="4283266" y="3746166"/>
            <a:ext cx="2985635" cy="271293"/>
          </a:xfrm>
          <a:prstGeom prst="rect">
            <a:avLst/>
          </a:prstGeom>
        </p:spPr>
        <p:txBody>
          <a:bodyPr>
            <a:spAutoFit/>
          </a:bodyPr>
          <a:lstStyle>
            <a:lvl1pPr marL="0" indent="0">
              <a:buNone/>
              <a:defRPr sz="1500">
                <a:solidFill>
                  <a:schemeClr val="accent1"/>
                </a:solidFill>
                <a:latin typeface="Neue Haas Grotesk Text Pro" panose="020B0504020202020204" pitchFamily="34" charset="0"/>
              </a:defRPr>
            </a:lvl1pPr>
            <a:lvl2pPr marL="457189" indent="0">
              <a:buNone/>
              <a:defRPr sz="1700">
                <a:solidFill>
                  <a:schemeClr val="accent2"/>
                </a:solidFill>
              </a:defRPr>
            </a:lvl2pPr>
            <a:lvl3pPr marL="914378" indent="0">
              <a:buNone/>
              <a:defRPr sz="1700">
                <a:solidFill>
                  <a:schemeClr val="accent2"/>
                </a:solidFill>
              </a:defRPr>
            </a:lvl3pPr>
            <a:lvl4pPr marL="1371566" indent="0">
              <a:buNone/>
              <a:defRPr sz="1700">
                <a:solidFill>
                  <a:schemeClr val="accent2"/>
                </a:solidFill>
              </a:defRPr>
            </a:lvl4pPr>
            <a:lvl5pPr marL="1828754" indent="0">
              <a:buNone/>
              <a:defRPr sz="1700">
                <a:solidFill>
                  <a:schemeClr val="accent2"/>
                </a:solidFill>
              </a:defRPr>
            </a:lvl5pPr>
          </a:lstStyle>
          <a:p>
            <a:pPr lvl="0"/>
            <a:r>
              <a:rPr lang="en-US"/>
              <a:t>Lorem ipsum dolor sit </a:t>
            </a:r>
            <a:r>
              <a:rPr lang="en-US" err="1"/>
              <a:t>amet</a:t>
            </a:r>
            <a:r>
              <a:rPr lang="en-US"/>
              <a:t>, </a:t>
            </a:r>
            <a:r>
              <a:rPr lang="en-US" err="1"/>
              <a:t>elit</a:t>
            </a:r>
            <a:endParaRPr lang="en-US"/>
          </a:p>
        </p:txBody>
      </p:sp>
      <p:sp>
        <p:nvSpPr>
          <p:cNvPr id="28" name="Text Placeholder 2">
            <a:extLst>
              <a:ext uri="{FF2B5EF4-FFF2-40B4-BE49-F238E27FC236}">
                <a16:creationId xmlns:a16="http://schemas.microsoft.com/office/drawing/2014/main" id="{490E533F-240B-2440-A0E6-B8749769DBF6}"/>
              </a:ext>
            </a:extLst>
          </p:cNvPr>
          <p:cNvSpPr>
            <a:spLocks noGrp="1"/>
          </p:cNvSpPr>
          <p:nvPr>
            <p:ph type="body" sz="quarter" idx="16" hasCustomPrompt="1"/>
          </p:nvPr>
        </p:nvSpPr>
        <p:spPr>
          <a:xfrm>
            <a:off x="4283266" y="4125297"/>
            <a:ext cx="3329183" cy="615810"/>
          </a:xfrm>
          <a:prstGeom prst="rect">
            <a:avLst/>
          </a:prstGeom>
        </p:spPr>
        <p:txBody>
          <a:bodyPr>
            <a:spAutoFit/>
          </a:bodyPr>
          <a:lstStyle>
            <a:lvl1pPr marL="0" indent="0">
              <a:lnSpc>
                <a:spcPct val="125000"/>
              </a:lnSpc>
              <a:spcBef>
                <a:spcPts val="0"/>
              </a:spcBef>
              <a:spcAft>
                <a:spcPts val="1200"/>
              </a:spcAft>
              <a:buFont typeface="Wingdings" pitchFamily="2" charset="2"/>
              <a:buNone/>
              <a:tabLst/>
              <a:defRPr lang="en-US" sz="1100" b="0" i="0" smtClean="0">
                <a:effectLst/>
                <a:latin typeface="Neue Haas Grotesk Text Pro" panose="020B0504020202020204" pitchFamily="34" charset="0"/>
              </a:defRPr>
            </a:lvl1pPr>
            <a:lvl2pPr marL="457189" indent="0">
              <a:buNone/>
              <a:defRPr/>
            </a:lvl2pPr>
            <a:lvl3pPr marL="914378" indent="0">
              <a:buNone/>
              <a:defRPr/>
            </a:lvl3pPr>
            <a:lvl4pPr marL="1371566" indent="0">
              <a:buNone/>
              <a:defRPr/>
            </a:lvl4pPr>
            <a:lvl5pPr marL="1828754" indent="0">
              <a:buNone/>
              <a:defRPr/>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endParaRPr lang="en-US"/>
          </a:p>
        </p:txBody>
      </p:sp>
      <p:sp>
        <p:nvSpPr>
          <p:cNvPr id="25" name="SmartArt Placeholder 5">
            <a:extLst>
              <a:ext uri="{FF2B5EF4-FFF2-40B4-BE49-F238E27FC236}">
                <a16:creationId xmlns:a16="http://schemas.microsoft.com/office/drawing/2014/main" id="{DD032622-D219-C34A-92DB-FD8972E704F4}"/>
              </a:ext>
            </a:extLst>
          </p:cNvPr>
          <p:cNvSpPr>
            <a:spLocks noGrp="1"/>
          </p:cNvSpPr>
          <p:nvPr>
            <p:ph type="dgm" sz="quarter" idx="49"/>
          </p:nvPr>
        </p:nvSpPr>
        <p:spPr>
          <a:xfrm flipH="1">
            <a:off x="5405477" y="844651"/>
            <a:ext cx="3740306" cy="1738724"/>
          </a:xfrm>
          <a:prstGeom prst="rect">
            <a:avLst/>
          </a:prstGeom>
          <a:solidFill>
            <a:schemeClr val="bg2"/>
          </a:solidFill>
        </p:spPr>
        <p:txBody>
          <a:bodyPr>
            <a:noAutofit/>
          </a:bodyPr>
          <a:lstStyle>
            <a:lvl1pPr>
              <a:defRPr>
                <a:noFill/>
                <a:latin typeface="Neue Haas Grotesk Text Pro" panose="020B0504020202020204" pitchFamily="34" charset="0"/>
              </a:defRPr>
            </a:lvl1pPr>
          </a:lstStyle>
          <a:p>
            <a:endParaRPr lang="en-US"/>
          </a:p>
        </p:txBody>
      </p:sp>
      <p:sp>
        <p:nvSpPr>
          <p:cNvPr id="26" name="SmartArt Placeholder 5">
            <a:extLst>
              <a:ext uri="{FF2B5EF4-FFF2-40B4-BE49-F238E27FC236}">
                <a16:creationId xmlns:a16="http://schemas.microsoft.com/office/drawing/2014/main" id="{90CA3051-ECC4-CA4F-9F07-AE147B28A9A9}"/>
              </a:ext>
            </a:extLst>
          </p:cNvPr>
          <p:cNvSpPr>
            <a:spLocks noGrp="1"/>
          </p:cNvSpPr>
          <p:nvPr>
            <p:ph type="dgm" sz="quarter" idx="50"/>
          </p:nvPr>
        </p:nvSpPr>
        <p:spPr>
          <a:xfrm flipH="1">
            <a:off x="5308208" y="844651"/>
            <a:ext cx="88574" cy="1738724"/>
          </a:xfrm>
          <a:prstGeom prst="rect">
            <a:avLst/>
          </a:prstGeom>
          <a:solidFill>
            <a:srgbClr val="4E2883"/>
          </a:solidFill>
        </p:spPr>
        <p:txBody>
          <a:bodyPr>
            <a:noAutofit/>
          </a:bodyPr>
          <a:lstStyle>
            <a:lvl1pPr>
              <a:defRPr>
                <a:noFill/>
                <a:latin typeface="Neue Haas Grotesk Text Pro" panose="020B0504020202020204" pitchFamily="34" charset="0"/>
              </a:defRPr>
            </a:lvl1pPr>
          </a:lstStyle>
          <a:p>
            <a:endParaRPr lang="en-US"/>
          </a:p>
        </p:txBody>
      </p:sp>
      <p:sp>
        <p:nvSpPr>
          <p:cNvPr id="27" name="Text Placeholder 4">
            <a:extLst>
              <a:ext uri="{FF2B5EF4-FFF2-40B4-BE49-F238E27FC236}">
                <a16:creationId xmlns:a16="http://schemas.microsoft.com/office/drawing/2014/main" id="{4A8B276D-6ED1-3147-A1CE-C736B286E16B}"/>
              </a:ext>
            </a:extLst>
          </p:cNvPr>
          <p:cNvSpPr>
            <a:spLocks noGrp="1"/>
          </p:cNvSpPr>
          <p:nvPr>
            <p:ph type="body" sz="quarter" idx="51" hasCustomPrompt="1"/>
          </p:nvPr>
        </p:nvSpPr>
        <p:spPr>
          <a:xfrm>
            <a:off x="5688080" y="1193479"/>
            <a:ext cx="2985635" cy="271293"/>
          </a:xfrm>
          <a:prstGeom prst="rect">
            <a:avLst/>
          </a:prstGeom>
        </p:spPr>
        <p:txBody>
          <a:bodyPr>
            <a:spAutoFit/>
          </a:bodyPr>
          <a:lstStyle>
            <a:lvl1pPr marL="0" indent="0">
              <a:buNone/>
              <a:defRPr sz="1500">
                <a:solidFill>
                  <a:schemeClr val="accent1"/>
                </a:solidFill>
                <a:latin typeface="Neue Haas Grotesk Text Pro" panose="020B0504020202020204" pitchFamily="34" charset="0"/>
              </a:defRPr>
            </a:lvl1pPr>
            <a:lvl2pPr marL="457189" indent="0">
              <a:buNone/>
              <a:defRPr sz="1700">
                <a:solidFill>
                  <a:schemeClr val="accent2"/>
                </a:solidFill>
              </a:defRPr>
            </a:lvl2pPr>
            <a:lvl3pPr marL="914378" indent="0">
              <a:buNone/>
              <a:defRPr sz="1700">
                <a:solidFill>
                  <a:schemeClr val="accent2"/>
                </a:solidFill>
              </a:defRPr>
            </a:lvl3pPr>
            <a:lvl4pPr marL="1371566" indent="0">
              <a:buNone/>
              <a:defRPr sz="1700">
                <a:solidFill>
                  <a:schemeClr val="accent2"/>
                </a:solidFill>
              </a:defRPr>
            </a:lvl4pPr>
            <a:lvl5pPr marL="1828754" indent="0">
              <a:buNone/>
              <a:defRPr sz="1700">
                <a:solidFill>
                  <a:schemeClr val="accent2"/>
                </a:solidFill>
              </a:defRPr>
            </a:lvl5pPr>
          </a:lstStyle>
          <a:p>
            <a:pPr lvl="0"/>
            <a:r>
              <a:rPr lang="en-US"/>
              <a:t>Lorem ipsum dolor sit </a:t>
            </a:r>
            <a:r>
              <a:rPr lang="en-US" err="1"/>
              <a:t>amet</a:t>
            </a:r>
            <a:r>
              <a:rPr lang="en-US"/>
              <a:t>, </a:t>
            </a:r>
            <a:r>
              <a:rPr lang="en-US" err="1"/>
              <a:t>elit</a:t>
            </a:r>
            <a:endParaRPr lang="en-US"/>
          </a:p>
        </p:txBody>
      </p:sp>
      <p:sp>
        <p:nvSpPr>
          <p:cNvPr id="29" name="Text Placeholder 2">
            <a:extLst>
              <a:ext uri="{FF2B5EF4-FFF2-40B4-BE49-F238E27FC236}">
                <a16:creationId xmlns:a16="http://schemas.microsoft.com/office/drawing/2014/main" id="{270C3AE8-92A6-DC45-8076-1016702E8E99}"/>
              </a:ext>
            </a:extLst>
          </p:cNvPr>
          <p:cNvSpPr>
            <a:spLocks noGrp="1"/>
          </p:cNvSpPr>
          <p:nvPr>
            <p:ph type="body" sz="quarter" idx="52" hasCustomPrompt="1"/>
          </p:nvPr>
        </p:nvSpPr>
        <p:spPr>
          <a:xfrm>
            <a:off x="5688080" y="1572610"/>
            <a:ext cx="3329183" cy="615810"/>
          </a:xfrm>
          <a:prstGeom prst="rect">
            <a:avLst/>
          </a:prstGeom>
        </p:spPr>
        <p:txBody>
          <a:bodyPr>
            <a:spAutoFit/>
          </a:bodyPr>
          <a:lstStyle>
            <a:lvl1pPr marL="0" indent="0">
              <a:lnSpc>
                <a:spcPct val="125000"/>
              </a:lnSpc>
              <a:spcBef>
                <a:spcPts val="0"/>
              </a:spcBef>
              <a:spcAft>
                <a:spcPts val="1200"/>
              </a:spcAft>
              <a:buFont typeface="Wingdings" pitchFamily="2" charset="2"/>
              <a:buNone/>
              <a:tabLst/>
              <a:defRPr lang="en-US" sz="1100" b="0" i="0" smtClean="0">
                <a:effectLst/>
                <a:latin typeface="Neue Haas Grotesk Text Pro" panose="020B0504020202020204" pitchFamily="34" charset="0"/>
              </a:defRPr>
            </a:lvl1pPr>
            <a:lvl2pPr marL="457189" indent="0">
              <a:buNone/>
              <a:defRPr/>
            </a:lvl2pPr>
            <a:lvl3pPr marL="914378" indent="0">
              <a:buNone/>
              <a:defRPr/>
            </a:lvl3pPr>
            <a:lvl4pPr marL="1371566" indent="0">
              <a:buNone/>
              <a:defRPr/>
            </a:lvl4pPr>
            <a:lvl5pPr marL="1828754" indent="0">
              <a:buNone/>
              <a:defRPr/>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endParaRPr lang="en-US"/>
          </a:p>
        </p:txBody>
      </p:sp>
      <p:sp>
        <p:nvSpPr>
          <p:cNvPr id="39" name="Text Placeholder 6">
            <a:extLst>
              <a:ext uri="{FF2B5EF4-FFF2-40B4-BE49-F238E27FC236}">
                <a16:creationId xmlns:a16="http://schemas.microsoft.com/office/drawing/2014/main" id="{8D91E962-DA95-3346-8161-55FB857B6BFC}"/>
              </a:ext>
            </a:extLst>
          </p:cNvPr>
          <p:cNvSpPr>
            <a:spLocks noGrp="1"/>
          </p:cNvSpPr>
          <p:nvPr>
            <p:ph type="body" sz="quarter" idx="13" hasCustomPrompt="1"/>
          </p:nvPr>
        </p:nvSpPr>
        <p:spPr>
          <a:xfrm>
            <a:off x="639763" y="2043410"/>
            <a:ext cx="2935027" cy="1173847"/>
          </a:xfrm>
          <a:prstGeom prst="rect">
            <a:avLst/>
          </a:prstGeom>
        </p:spPr>
        <p:txBody>
          <a:bodyPr>
            <a:spAutoFit/>
          </a:bodyPr>
          <a:lstStyle>
            <a:lvl1pPr marL="174625" indent="-174625">
              <a:buFont typeface="Wingdings" pitchFamily="2" charset="2"/>
              <a:buChar char="§"/>
              <a:tabLst/>
              <a:defRPr sz="1500">
                <a:latin typeface="Neue Haas Grotesk Text Pro" panose="020B0504020202020204" pitchFamily="34" charset="0"/>
              </a:defRPr>
            </a:lvl1pPr>
            <a:lvl2pPr marL="342900" indent="-168275">
              <a:tabLst/>
              <a:defRPr sz="1300">
                <a:latin typeface="Neue Haas Grotesk Text Pro" panose="020B0504020202020204" pitchFamily="34" charset="0"/>
              </a:defRPr>
            </a:lvl2pPr>
            <a:lvl3pPr marL="519113" indent="-176213">
              <a:tabLst/>
              <a:defRPr sz="1100">
                <a:latin typeface="Neue Haas Grotesk Text Pro" panose="020B0504020202020204" pitchFamily="34" charset="0"/>
              </a:defRPr>
            </a:lvl3pPr>
            <a:lvl4pPr marL="687388" indent="-168275">
              <a:tabLst/>
              <a:defRPr sz="900">
                <a:latin typeface="Neue Haas Grotesk Text Pro" panose="020B0504020202020204" pitchFamily="34" charset="0"/>
              </a:defRPr>
            </a:lvl4pPr>
          </a:lstStyle>
          <a:p>
            <a:pPr lvl="0"/>
            <a:r>
              <a:rPr lang="en-US"/>
              <a:t>First level</a:t>
            </a:r>
          </a:p>
          <a:p>
            <a:pPr lvl="1"/>
            <a:r>
              <a:rPr lang="en-US"/>
              <a:t>Second level</a:t>
            </a:r>
          </a:p>
          <a:p>
            <a:pPr lvl="2"/>
            <a:r>
              <a:rPr lang="en-US"/>
              <a:t>Third level</a:t>
            </a:r>
          </a:p>
          <a:p>
            <a:pPr lvl="3"/>
            <a:r>
              <a:rPr lang="en-US"/>
              <a:t>Fourth level</a:t>
            </a:r>
          </a:p>
        </p:txBody>
      </p:sp>
      <p:sp>
        <p:nvSpPr>
          <p:cNvPr id="17" name="Content Placeholder 3">
            <a:extLst>
              <a:ext uri="{FF2B5EF4-FFF2-40B4-BE49-F238E27FC236}">
                <a16:creationId xmlns:a16="http://schemas.microsoft.com/office/drawing/2014/main" id="{B1BBAB00-AD41-366E-8609-958A5D058F83}"/>
              </a:ext>
            </a:extLst>
          </p:cNvPr>
          <p:cNvSpPr>
            <a:spLocks noGrp="1"/>
          </p:cNvSpPr>
          <p:nvPr>
            <p:ph sz="quarter" idx="15" hasCustomPrompt="1"/>
          </p:nvPr>
        </p:nvSpPr>
        <p:spPr>
          <a:xfrm>
            <a:off x="639764" y="4898800"/>
            <a:ext cx="2935026" cy="108556"/>
          </a:xfrm>
        </p:spPr>
        <p:txBody>
          <a:bodyPr/>
          <a:lstStyle>
            <a:lvl1pPr marL="0" indent="0">
              <a:buNone/>
              <a:defRPr sz="600"/>
            </a:lvl1pPr>
            <a:lvl2pPr marL="177800" indent="0">
              <a:buNone/>
              <a:defRPr sz="600"/>
            </a:lvl2pPr>
            <a:lvl3pPr marL="347662" indent="0">
              <a:buNone/>
              <a:defRPr sz="600"/>
            </a:lvl3pPr>
            <a:lvl4pPr marL="517525" indent="0">
              <a:buNone/>
              <a:defRPr sz="600"/>
            </a:lvl4pPr>
            <a:lvl5pPr marL="519113" indent="0">
              <a:buNone/>
              <a:defRPr sz="600"/>
            </a:lvl5pPr>
          </a:lstStyle>
          <a:p>
            <a:pPr lvl="0"/>
            <a:r>
              <a:rPr lang="en-US"/>
              <a:t>Click to insert disclosure text</a:t>
            </a:r>
          </a:p>
        </p:txBody>
      </p:sp>
    </p:spTree>
    <p:extLst>
      <p:ext uri="{BB962C8B-B14F-4D97-AF65-F5344CB8AC3E}">
        <p14:creationId xmlns:p14="http://schemas.microsoft.com/office/powerpoint/2010/main" val="237867339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CONTENT - Question + Answer">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3DA80DFD-E36F-B94C-BC1A-3E7E7E5D847B}"/>
              </a:ext>
            </a:extLst>
          </p:cNvPr>
          <p:cNvSpPr>
            <a:spLocks noGrp="1"/>
          </p:cNvSpPr>
          <p:nvPr>
            <p:ph type="title" hasCustomPrompt="1"/>
          </p:nvPr>
        </p:nvSpPr>
        <p:spPr>
          <a:xfrm>
            <a:off x="640081" y="274320"/>
            <a:ext cx="8127745" cy="1050737"/>
          </a:xfrm>
          <a:prstGeom prst="rect">
            <a:avLst/>
          </a:prstGeom>
        </p:spPr>
        <p:txBody>
          <a:bodyPr wrap="square" lIns="0" rIns="0" anchor="t" anchorCtr="0">
            <a:spAutoFit/>
          </a:bodyPr>
          <a:lstStyle>
            <a:lvl1pPr marL="0" marR="0" indent="0" algn="l" defTabSz="457189" rtl="0" eaLnBrk="1" fontAlgn="auto" latinLnBrk="0" hangingPunct="1">
              <a:lnSpc>
                <a:spcPct val="110000"/>
              </a:lnSpc>
              <a:spcBef>
                <a:spcPct val="0"/>
              </a:spcBef>
              <a:spcAft>
                <a:spcPts val="0"/>
              </a:spcAft>
              <a:buClrTx/>
              <a:buSzTx/>
              <a:buFontTx/>
              <a:buNone/>
              <a:tabLst/>
              <a:defRPr lang="en-US" sz="3200" b="1" i="0" smtClean="0">
                <a:effectLst/>
                <a:latin typeface="Neue Haas Grotesk Text Pro" panose="020B0504020202020204" pitchFamily="34" charset="0"/>
              </a:defRPr>
            </a:lvl1pPr>
          </a:lstStyle>
          <a:p>
            <a:pPr>
              <a:lnSpc>
                <a:spcPct val="110000"/>
              </a:lnSpc>
            </a:pPr>
            <a:r>
              <a:rPr lang="en-US" sz="3200">
                <a:latin typeface="Neue Haas Grotesk Text Pro" panose="020B0504020202020204" pitchFamily="34" charset="77"/>
              </a:rPr>
              <a:t>Lorem ipsum dolor sit amet, consectetur adipiscing elit, sed do eiusmod tempor?</a:t>
            </a:r>
          </a:p>
        </p:txBody>
      </p:sp>
      <p:sp>
        <p:nvSpPr>
          <p:cNvPr id="24" name="Text Placeholder 2">
            <a:extLst>
              <a:ext uri="{FF2B5EF4-FFF2-40B4-BE49-F238E27FC236}">
                <a16:creationId xmlns:a16="http://schemas.microsoft.com/office/drawing/2014/main" id="{173C2D75-551A-4549-A68C-FB586B54A88F}"/>
              </a:ext>
            </a:extLst>
          </p:cNvPr>
          <p:cNvSpPr>
            <a:spLocks noGrp="1"/>
          </p:cNvSpPr>
          <p:nvPr>
            <p:ph type="body" sz="quarter" idx="16" hasCustomPrompt="1"/>
          </p:nvPr>
        </p:nvSpPr>
        <p:spPr>
          <a:xfrm>
            <a:off x="640081" y="1724680"/>
            <a:ext cx="1614508" cy="200376"/>
          </a:xfrm>
          <a:prstGeom prst="rect">
            <a:avLst/>
          </a:prstGeom>
        </p:spPr>
        <p:txBody>
          <a:bodyPr lIns="0" tIns="0" rIns="0" bIns="0">
            <a:spAutoFit/>
          </a:bodyPr>
          <a:lstStyle>
            <a:lvl1pPr marL="0" indent="0">
              <a:buNone/>
              <a:defRPr sz="1100" b="1">
                <a:solidFill>
                  <a:srgbClr val="007A96"/>
                </a:solidFill>
                <a:latin typeface="Neue Haas Grotesk Text Pro" panose="020B0504020202020204" pitchFamily="34" charset="0"/>
              </a:defRPr>
            </a:lvl1pPr>
            <a:lvl2pPr marL="457189" indent="0">
              <a:buNone/>
              <a:defRPr sz="1700"/>
            </a:lvl2pPr>
            <a:lvl3pPr marL="914378" indent="0">
              <a:buNone/>
              <a:defRPr sz="1700"/>
            </a:lvl3pPr>
            <a:lvl4pPr marL="1371566" indent="0">
              <a:buNone/>
              <a:defRPr sz="1700"/>
            </a:lvl4pPr>
            <a:lvl5pPr marL="1828754" indent="0">
              <a:buNone/>
              <a:defRPr sz="1700"/>
            </a:lvl5pPr>
          </a:lstStyle>
          <a:p>
            <a:pPr lvl="0"/>
            <a:r>
              <a:rPr lang="en-US"/>
              <a:t>A</a:t>
            </a:r>
          </a:p>
        </p:txBody>
      </p:sp>
      <p:sp>
        <p:nvSpPr>
          <p:cNvPr id="35" name="Text Placeholder 2">
            <a:extLst>
              <a:ext uri="{FF2B5EF4-FFF2-40B4-BE49-F238E27FC236}">
                <a16:creationId xmlns:a16="http://schemas.microsoft.com/office/drawing/2014/main" id="{D003CF36-0F40-294E-A205-0A89A49DFED7}"/>
              </a:ext>
            </a:extLst>
          </p:cNvPr>
          <p:cNvSpPr>
            <a:spLocks noGrp="1"/>
          </p:cNvSpPr>
          <p:nvPr>
            <p:ph type="body" sz="quarter" idx="20" hasCustomPrompt="1"/>
          </p:nvPr>
        </p:nvSpPr>
        <p:spPr>
          <a:xfrm>
            <a:off x="640080" y="1944812"/>
            <a:ext cx="1614509" cy="1087755"/>
          </a:xfrm>
          <a:prstGeom prst="rect">
            <a:avLst/>
          </a:prstGeom>
        </p:spPr>
        <p:txBody>
          <a:bodyPr lIns="0" tIns="0" rIns="0" bIns="0">
            <a:spAutoFit/>
          </a:bodyPr>
          <a:lstStyle>
            <a:lvl1pPr marL="0" indent="0">
              <a:lnSpc>
                <a:spcPct val="120000"/>
              </a:lnSpc>
              <a:buNone/>
              <a:defRPr lang="en-US" sz="1500" b="0" i="0" smtClean="0">
                <a:effectLst/>
                <a:latin typeface="Neue Haas Grotesk Text Pro" panose="020B0504020202020204" pitchFamily="34" charset="0"/>
              </a:defRPr>
            </a:lvl1pPr>
            <a:lvl2pPr marL="457189" indent="0">
              <a:buNone/>
              <a:defRPr sz="1700"/>
            </a:lvl2pPr>
            <a:lvl3pPr marL="914378" indent="0">
              <a:buNone/>
              <a:defRPr sz="1700"/>
            </a:lvl3pPr>
            <a:lvl4pPr marL="1371566" indent="0">
              <a:buNone/>
              <a:defRPr sz="1700"/>
            </a:lvl4pPr>
            <a:lvl5pPr marL="1828754" indent="0">
              <a:buNone/>
              <a:defRPr sz="1700"/>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a:t>
            </a:r>
          </a:p>
        </p:txBody>
      </p:sp>
      <p:grpSp>
        <p:nvGrpSpPr>
          <p:cNvPr id="46" name="Group 45">
            <a:extLst>
              <a:ext uri="{FF2B5EF4-FFF2-40B4-BE49-F238E27FC236}">
                <a16:creationId xmlns:a16="http://schemas.microsoft.com/office/drawing/2014/main" id="{CD4CDA74-4142-3D49-B359-1E6280FC3329}"/>
              </a:ext>
            </a:extLst>
          </p:cNvPr>
          <p:cNvGrpSpPr/>
          <p:nvPr/>
        </p:nvGrpSpPr>
        <p:grpSpPr>
          <a:xfrm>
            <a:off x="616930" y="3750950"/>
            <a:ext cx="419772" cy="419772"/>
            <a:chOff x="4181311" y="1066071"/>
            <a:chExt cx="773364" cy="773364"/>
          </a:xfrm>
        </p:grpSpPr>
        <p:sp>
          <p:nvSpPr>
            <p:cNvPr id="48" name="Oval 47">
              <a:extLst>
                <a:ext uri="{FF2B5EF4-FFF2-40B4-BE49-F238E27FC236}">
                  <a16:creationId xmlns:a16="http://schemas.microsoft.com/office/drawing/2014/main" id="{83E22081-D9AA-E14B-9A14-D44D00EE2FDA}"/>
                </a:ext>
              </a:extLst>
            </p:cNvPr>
            <p:cNvSpPr/>
            <p:nvPr/>
          </p:nvSpPr>
          <p:spPr>
            <a:xfrm>
              <a:off x="4181311" y="1066071"/>
              <a:ext cx="773364" cy="773364"/>
            </a:xfrm>
            <a:prstGeom prst="ellipse">
              <a:avLst/>
            </a:prstGeom>
            <a:solidFill>
              <a:srgbClr val="007A96"/>
            </a:solidFill>
            <a:ln>
              <a:noFill/>
            </a:ln>
            <a:effectLst/>
          </p:spPr>
          <p:style>
            <a:lnRef idx="1">
              <a:schemeClr val="accent1"/>
            </a:lnRef>
            <a:fillRef idx="3">
              <a:schemeClr val="accent1"/>
            </a:fillRef>
            <a:effectRef idx="2">
              <a:schemeClr val="accent1"/>
            </a:effectRef>
            <a:fontRef idx="minor">
              <a:schemeClr val="lt1"/>
            </a:fontRef>
          </p:style>
          <p:txBody>
            <a:bodyPr rtlCol="0" anchor="ctr">
              <a:noAutofit/>
            </a:bodyPr>
            <a:lstStyle/>
            <a:p>
              <a:pPr algn="ctr"/>
              <a:endParaRPr lang="en-US" sz="2400" b="1">
                <a:solidFill>
                  <a:srgbClr val="00AAC6"/>
                </a:solidFill>
                <a:latin typeface="Neue Haas Grotesk Text Pro" panose="020B0504020202020204" pitchFamily="34" charset="0"/>
              </a:endParaRPr>
            </a:p>
          </p:txBody>
        </p:sp>
        <p:pic>
          <p:nvPicPr>
            <p:cNvPr id="49" name="Picture 48" descr="A picture containing light, drawing&#10;&#10;Description automatically generated">
              <a:extLst>
                <a:ext uri="{FF2B5EF4-FFF2-40B4-BE49-F238E27FC236}">
                  <a16:creationId xmlns:a16="http://schemas.microsoft.com/office/drawing/2014/main" id="{7B9EEFF8-9992-BE4D-9D23-B29E3B6A0FE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321846" y="1193749"/>
              <a:ext cx="500308" cy="520501"/>
            </a:xfrm>
            <a:prstGeom prst="rect">
              <a:avLst/>
            </a:prstGeom>
          </p:spPr>
        </p:pic>
      </p:grpSp>
      <p:sp>
        <p:nvSpPr>
          <p:cNvPr id="50" name="Text Placeholder 4">
            <a:extLst>
              <a:ext uri="{FF2B5EF4-FFF2-40B4-BE49-F238E27FC236}">
                <a16:creationId xmlns:a16="http://schemas.microsoft.com/office/drawing/2014/main" id="{E2CF89C8-6968-CF4A-9F4D-A0509BA6BE7A}"/>
              </a:ext>
            </a:extLst>
          </p:cNvPr>
          <p:cNvSpPr>
            <a:spLocks noGrp="1"/>
          </p:cNvSpPr>
          <p:nvPr>
            <p:ph type="body" sz="quarter" idx="12" hasCustomPrompt="1"/>
          </p:nvPr>
        </p:nvSpPr>
        <p:spPr>
          <a:xfrm>
            <a:off x="1208275" y="3766879"/>
            <a:ext cx="7559550" cy="530979"/>
          </a:xfrm>
          <a:prstGeom prst="rect">
            <a:avLst/>
          </a:prstGeom>
        </p:spPr>
        <p:txBody>
          <a:bodyPr>
            <a:spAutoFit/>
          </a:bodyPr>
          <a:lstStyle>
            <a:lvl1pPr marL="0" indent="0">
              <a:lnSpc>
                <a:spcPct val="120000"/>
              </a:lnSpc>
              <a:buNone/>
              <a:defRPr lang="en-US" sz="1500" b="0" i="0" smtClean="0">
                <a:solidFill>
                  <a:schemeClr val="accent1"/>
                </a:solidFill>
                <a:effectLst/>
                <a:latin typeface="Neue Haas Grotesk Text Pro" panose="020B0504020202020204" pitchFamily="34" charset="0"/>
              </a:defRPr>
            </a:lvl1pPr>
            <a:lvl2pPr marL="457189" indent="0">
              <a:buNone/>
              <a:defRPr sz="1700">
                <a:solidFill>
                  <a:schemeClr val="accent2"/>
                </a:solidFill>
              </a:defRPr>
            </a:lvl2pPr>
            <a:lvl3pPr marL="914378" indent="0">
              <a:buNone/>
              <a:defRPr sz="1700">
                <a:solidFill>
                  <a:schemeClr val="accent2"/>
                </a:solidFill>
              </a:defRPr>
            </a:lvl3pPr>
            <a:lvl4pPr marL="1371566" indent="0">
              <a:buNone/>
              <a:defRPr sz="1700">
                <a:solidFill>
                  <a:schemeClr val="accent2"/>
                </a:solidFill>
              </a:defRPr>
            </a:lvl4pPr>
            <a:lvl5pPr marL="1828754" indent="0">
              <a:buNone/>
              <a:defRPr sz="1700">
                <a:solidFill>
                  <a:schemeClr val="accent2"/>
                </a:solidFill>
              </a:defRPr>
            </a:lvl5pPr>
          </a:lstStyle>
          <a:p>
            <a:pPr lvl="0"/>
            <a:r>
              <a:rPr lang="en-US"/>
              <a:t>Lorem ipsum dolor sit amet, consectetur adipiscing elit, sed do eiusmod tempor incididunt ut labore et dolore magna aliqua.</a:t>
            </a:r>
          </a:p>
        </p:txBody>
      </p:sp>
      <p:sp>
        <p:nvSpPr>
          <p:cNvPr id="40" name="Text Placeholder 2">
            <a:extLst>
              <a:ext uri="{FF2B5EF4-FFF2-40B4-BE49-F238E27FC236}">
                <a16:creationId xmlns:a16="http://schemas.microsoft.com/office/drawing/2014/main" id="{9BB70AF6-29FB-A64D-8FB4-A62D801824EC}"/>
              </a:ext>
            </a:extLst>
          </p:cNvPr>
          <p:cNvSpPr>
            <a:spLocks noGrp="1"/>
          </p:cNvSpPr>
          <p:nvPr>
            <p:ph type="body" sz="quarter" idx="21" hasCustomPrompt="1"/>
          </p:nvPr>
        </p:nvSpPr>
        <p:spPr>
          <a:xfrm>
            <a:off x="2813235" y="1724680"/>
            <a:ext cx="1614508" cy="200376"/>
          </a:xfrm>
          <a:prstGeom prst="rect">
            <a:avLst/>
          </a:prstGeom>
        </p:spPr>
        <p:txBody>
          <a:bodyPr lIns="0" tIns="0" rIns="0" bIns="0">
            <a:spAutoFit/>
          </a:bodyPr>
          <a:lstStyle>
            <a:lvl1pPr marL="0" indent="0">
              <a:buNone/>
              <a:defRPr sz="1100" b="1">
                <a:solidFill>
                  <a:srgbClr val="007A96"/>
                </a:solidFill>
                <a:latin typeface="Neue Haas Grotesk Text Pro" panose="020B0504020202020204" pitchFamily="34" charset="0"/>
              </a:defRPr>
            </a:lvl1pPr>
            <a:lvl2pPr marL="457189" indent="0">
              <a:buNone/>
              <a:defRPr sz="1700"/>
            </a:lvl2pPr>
            <a:lvl3pPr marL="914378" indent="0">
              <a:buNone/>
              <a:defRPr sz="1700"/>
            </a:lvl3pPr>
            <a:lvl4pPr marL="1371566" indent="0">
              <a:buNone/>
              <a:defRPr sz="1700"/>
            </a:lvl4pPr>
            <a:lvl5pPr marL="1828754" indent="0">
              <a:buNone/>
              <a:defRPr sz="1700"/>
            </a:lvl5pPr>
          </a:lstStyle>
          <a:p>
            <a:pPr lvl="0"/>
            <a:r>
              <a:rPr lang="en-US"/>
              <a:t>B</a:t>
            </a:r>
          </a:p>
        </p:txBody>
      </p:sp>
      <p:sp>
        <p:nvSpPr>
          <p:cNvPr id="45" name="Text Placeholder 2">
            <a:extLst>
              <a:ext uri="{FF2B5EF4-FFF2-40B4-BE49-F238E27FC236}">
                <a16:creationId xmlns:a16="http://schemas.microsoft.com/office/drawing/2014/main" id="{C99796F8-BA54-C344-885A-052A36BF2E37}"/>
              </a:ext>
            </a:extLst>
          </p:cNvPr>
          <p:cNvSpPr>
            <a:spLocks noGrp="1"/>
          </p:cNvSpPr>
          <p:nvPr>
            <p:ph type="body" sz="quarter" idx="22" hasCustomPrompt="1"/>
          </p:nvPr>
        </p:nvSpPr>
        <p:spPr>
          <a:xfrm>
            <a:off x="2813235" y="1944812"/>
            <a:ext cx="1614509" cy="1087755"/>
          </a:xfrm>
          <a:prstGeom prst="rect">
            <a:avLst/>
          </a:prstGeom>
        </p:spPr>
        <p:txBody>
          <a:bodyPr lIns="0" tIns="0" rIns="0" bIns="0">
            <a:spAutoFit/>
          </a:bodyPr>
          <a:lstStyle>
            <a:lvl1pPr marL="0" indent="0">
              <a:lnSpc>
                <a:spcPct val="120000"/>
              </a:lnSpc>
              <a:buNone/>
              <a:defRPr lang="en-US" sz="1500" b="0" i="0" smtClean="0">
                <a:effectLst/>
                <a:latin typeface="Neue Haas Grotesk Text Pro" panose="020B0504020202020204" pitchFamily="34" charset="0"/>
              </a:defRPr>
            </a:lvl1pPr>
            <a:lvl2pPr marL="457189" indent="0">
              <a:buNone/>
              <a:defRPr sz="1700"/>
            </a:lvl2pPr>
            <a:lvl3pPr marL="914378" indent="0">
              <a:buNone/>
              <a:defRPr sz="1700"/>
            </a:lvl3pPr>
            <a:lvl4pPr marL="1371566" indent="0">
              <a:buNone/>
              <a:defRPr sz="1700"/>
            </a:lvl4pPr>
            <a:lvl5pPr marL="1828754" indent="0">
              <a:buNone/>
              <a:defRPr sz="1700"/>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a:t>
            </a:r>
          </a:p>
        </p:txBody>
      </p:sp>
      <p:sp>
        <p:nvSpPr>
          <p:cNvPr id="47" name="Text Placeholder 2">
            <a:extLst>
              <a:ext uri="{FF2B5EF4-FFF2-40B4-BE49-F238E27FC236}">
                <a16:creationId xmlns:a16="http://schemas.microsoft.com/office/drawing/2014/main" id="{89F232B6-9AA0-2A46-B3B7-B1AC2474D85B}"/>
              </a:ext>
            </a:extLst>
          </p:cNvPr>
          <p:cNvSpPr>
            <a:spLocks noGrp="1"/>
          </p:cNvSpPr>
          <p:nvPr>
            <p:ph type="body" sz="quarter" idx="23" hasCustomPrompt="1"/>
          </p:nvPr>
        </p:nvSpPr>
        <p:spPr>
          <a:xfrm>
            <a:off x="4986388" y="1724680"/>
            <a:ext cx="1614508" cy="200376"/>
          </a:xfrm>
          <a:prstGeom prst="rect">
            <a:avLst/>
          </a:prstGeom>
        </p:spPr>
        <p:txBody>
          <a:bodyPr lIns="0" tIns="0" rIns="0" bIns="0">
            <a:spAutoFit/>
          </a:bodyPr>
          <a:lstStyle>
            <a:lvl1pPr marL="0" indent="0">
              <a:buNone/>
              <a:defRPr sz="1100" b="1">
                <a:solidFill>
                  <a:srgbClr val="007A96"/>
                </a:solidFill>
                <a:latin typeface="Neue Haas Grotesk Text Pro" panose="020B0504020202020204" pitchFamily="34" charset="0"/>
              </a:defRPr>
            </a:lvl1pPr>
            <a:lvl2pPr marL="457189" indent="0">
              <a:buNone/>
              <a:defRPr sz="1700"/>
            </a:lvl2pPr>
            <a:lvl3pPr marL="914378" indent="0">
              <a:buNone/>
              <a:defRPr sz="1700"/>
            </a:lvl3pPr>
            <a:lvl4pPr marL="1371566" indent="0">
              <a:buNone/>
              <a:defRPr sz="1700"/>
            </a:lvl4pPr>
            <a:lvl5pPr marL="1828754" indent="0">
              <a:buNone/>
              <a:defRPr sz="1700"/>
            </a:lvl5pPr>
          </a:lstStyle>
          <a:p>
            <a:pPr lvl="0"/>
            <a:r>
              <a:rPr lang="en-US"/>
              <a:t>C  </a:t>
            </a:r>
          </a:p>
        </p:txBody>
      </p:sp>
      <p:sp>
        <p:nvSpPr>
          <p:cNvPr id="51" name="Text Placeholder 2">
            <a:extLst>
              <a:ext uri="{FF2B5EF4-FFF2-40B4-BE49-F238E27FC236}">
                <a16:creationId xmlns:a16="http://schemas.microsoft.com/office/drawing/2014/main" id="{ED87A3D0-0680-9944-9687-BA7A1EB36AD8}"/>
              </a:ext>
            </a:extLst>
          </p:cNvPr>
          <p:cNvSpPr>
            <a:spLocks noGrp="1"/>
          </p:cNvSpPr>
          <p:nvPr>
            <p:ph type="body" sz="quarter" idx="24" hasCustomPrompt="1"/>
          </p:nvPr>
        </p:nvSpPr>
        <p:spPr>
          <a:xfrm>
            <a:off x="4986389" y="1944812"/>
            <a:ext cx="1614509" cy="1087755"/>
          </a:xfrm>
          <a:prstGeom prst="rect">
            <a:avLst/>
          </a:prstGeom>
        </p:spPr>
        <p:txBody>
          <a:bodyPr lIns="0" tIns="0" rIns="0" bIns="0">
            <a:spAutoFit/>
          </a:bodyPr>
          <a:lstStyle>
            <a:lvl1pPr marL="0" indent="0">
              <a:lnSpc>
                <a:spcPct val="120000"/>
              </a:lnSpc>
              <a:buNone/>
              <a:defRPr lang="en-US" sz="1500" b="0" i="0" smtClean="0">
                <a:effectLst/>
                <a:latin typeface="Neue Haas Grotesk Text Pro" panose="020B0504020202020204" pitchFamily="34" charset="0"/>
              </a:defRPr>
            </a:lvl1pPr>
            <a:lvl2pPr marL="457189" indent="0">
              <a:buNone/>
              <a:defRPr sz="1700"/>
            </a:lvl2pPr>
            <a:lvl3pPr marL="914378" indent="0">
              <a:buNone/>
              <a:defRPr sz="1700"/>
            </a:lvl3pPr>
            <a:lvl4pPr marL="1371566" indent="0">
              <a:buNone/>
              <a:defRPr sz="1700"/>
            </a:lvl4pPr>
            <a:lvl5pPr marL="1828754" indent="0">
              <a:buNone/>
              <a:defRPr sz="1700"/>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a:t>
            </a:r>
          </a:p>
        </p:txBody>
      </p:sp>
      <p:sp>
        <p:nvSpPr>
          <p:cNvPr id="52" name="Text Placeholder 2">
            <a:extLst>
              <a:ext uri="{FF2B5EF4-FFF2-40B4-BE49-F238E27FC236}">
                <a16:creationId xmlns:a16="http://schemas.microsoft.com/office/drawing/2014/main" id="{394C5C90-FA0C-B743-A447-0E8ECCF3739F}"/>
              </a:ext>
            </a:extLst>
          </p:cNvPr>
          <p:cNvSpPr>
            <a:spLocks noGrp="1"/>
          </p:cNvSpPr>
          <p:nvPr>
            <p:ph type="body" sz="quarter" idx="25" hasCustomPrompt="1"/>
          </p:nvPr>
        </p:nvSpPr>
        <p:spPr>
          <a:xfrm>
            <a:off x="7159544" y="1735638"/>
            <a:ext cx="1614508" cy="200376"/>
          </a:xfrm>
          <a:prstGeom prst="rect">
            <a:avLst/>
          </a:prstGeom>
        </p:spPr>
        <p:txBody>
          <a:bodyPr lIns="0" tIns="0" rIns="0" bIns="0">
            <a:spAutoFit/>
          </a:bodyPr>
          <a:lstStyle>
            <a:lvl1pPr marL="0" indent="0">
              <a:buNone/>
              <a:defRPr sz="1100" b="1">
                <a:solidFill>
                  <a:srgbClr val="007A96"/>
                </a:solidFill>
                <a:latin typeface="Neue Haas Grotesk Text Pro" panose="020B0504020202020204" pitchFamily="34" charset="0"/>
              </a:defRPr>
            </a:lvl1pPr>
            <a:lvl2pPr marL="457189" indent="0">
              <a:buNone/>
              <a:defRPr sz="1700"/>
            </a:lvl2pPr>
            <a:lvl3pPr marL="914378" indent="0">
              <a:buNone/>
              <a:defRPr sz="1700"/>
            </a:lvl3pPr>
            <a:lvl4pPr marL="1371566" indent="0">
              <a:buNone/>
              <a:defRPr sz="1700"/>
            </a:lvl4pPr>
            <a:lvl5pPr marL="1828754" indent="0">
              <a:buNone/>
              <a:defRPr sz="1700"/>
            </a:lvl5pPr>
          </a:lstStyle>
          <a:p>
            <a:pPr lvl="0"/>
            <a:r>
              <a:rPr lang="en-US"/>
              <a:t>D</a:t>
            </a:r>
          </a:p>
        </p:txBody>
      </p:sp>
      <p:sp>
        <p:nvSpPr>
          <p:cNvPr id="53" name="Text Placeholder 2">
            <a:extLst>
              <a:ext uri="{FF2B5EF4-FFF2-40B4-BE49-F238E27FC236}">
                <a16:creationId xmlns:a16="http://schemas.microsoft.com/office/drawing/2014/main" id="{CEB93332-D508-5A4A-8A92-64AAAB18381E}"/>
              </a:ext>
            </a:extLst>
          </p:cNvPr>
          <p:cNvSpPr>
            <a:spLocks noGrp="1"/>
          </p:cNvSpPr>
          <p:nvPr>
            <p:ph type="body" sz="quarter" idx="26" hasCustomPrompt="1"/>
          </p:nvPr>
        </p:nvSpPr>
        <p:spPr>
          <a:xfrm>
            <a:off x="7159543" y="1955771"/>
            <a:ext cx="1614509" cy="1087755"/>
          </a:xfrm>
          <a:prstGeom prst="rect">
            <a:avLst/>
          </a:prstGeom>
        </p:spPr>
        <p:txBody>
          <a:bodyPr lIns="0" tIns="0" rIns="0" bIns="0">
            <a:spAutoFit/>
          </a:bodyPr>
          <a:lstStyle>
            <a:lvl1pPr marL="0" indent="0">
              <a:lnSpc>
                <a:spcPct val="120000"/>
              </a:lnSpc>
              <a:buNone/>
              <a:defRPr lang="en-US" sz="1500" b="0" i="0" smtClean="0">
                <a:effectLst/>
                <a:latin typeface="Neue Haas Grotesk Text Pro" panose="020B0504020202020204" pitchFamily="34" charset="0"/>
              </a:defRPr>
            </a:lvl1pPr>
            <a:lvl2pPr marL="457189" indent="0">
              <a:buNone/>
              <a:defRPr sz="1700"/>
            </a:lvl2pPr>
            <a:lvl3pPr marL="914378" indent="0">
              <a:buNone/>
              <a:defRPr sz="1700"/>
            </a:lvl3pPr>
            <a:lvl4pPr marL="1371566" indent="0">
              <a:buNone/>
              <a:defRPr sz="1700"/>
            </a:lvl4pPr>
            <a:lvl5pPr marL="1828754" indent="0">
              <a:buNone/>
              <a:defRPr sz="1700"/>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a:t>
            </a:r>
          </a:p>
        </p:txBody>
      </p:sp>
      <p:sp>
        <p:nvSpPr>
          <p:cNvPr id="16" name="Content Placeholder 3">
            <a:extLst>
              <a:ext uri="{FF2B5EF4-FFF2-40B4-BE49-F238E27FC236}">
                <a16:creationId xmlns:a16="http://schemas.microsoft.com/office/drawing/2014/main" id="{273E0B3E-19E6-6C64-0002-9E5DE004593E}"/>
              </a:ext>
            </a:extLst>
          </p:cNvPr>
          <p:cNvSpPr>
            <a:spLocks noGrp="1"/>
          </p:cNvSpPr>
          <p:nvPr>
            <p:ph sz="quarter" idx="15" hasCustomPrompt="1"/>
          </p:nvPr>
        </p:nvSpPr>
        <p:spPr>
          <a:xfrm>
            <a:off x="639763" y="4898800"/>
            <a:ext cx="8058150" cy="108556"/>
          </a:xfrm>
        </p:spPr>
        <p:txBody>
          <a:bodyPr/>
          <a:lstStyle>
            <a:lvl1pPr marL="0" indent="0">
              <a:buNone/>
              <a:defRPr sz="600"/>
            </a:lvl1pPr>
            <a:lvl2pPr marL="177800" indent="0">
              <a:buNone/>
              <a:defRPr sz="600"/>
            </a:lvl2pPr>
            <a:lvl3pPr marL="347662" indent="0">
              <a:buNone/>
              <a:defRPr sz="600"/>
            </a:lvl3pPr>
            <a:lvl4pPr marL="517525" indent="0">
              <a:buNone/>
              <a:defRPr sz="600"/>
            </a:lvl4pPr>
            <a:lvl5pPr marL="519113" indent="0">
              <a:buNone/>
              <a:defRPr sz="600"/>
            </a:lvl5pPr>
          </a:lstStyle>
          <a:p>
            <a:pPr lvl="0"/>
            <a:r>
              <a:rPr lang="en-US"/>
              <a:t>Click to insert disclosure text</a:t>
            </a:r>
          </a:p>
        </p:txBody>
      </p:sp>
    </p:spTree>
    <p:extLst>
      <p:ext uri="{BB962C8B-B14F-4D97-AF65-F5344CB8AC3E}">
        <p14:creationId xmlns:p14="http://schemas.microsoft.com/office/powerpoint/2010/main" val="119038975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CONTENT + Statement + Gray Sidebar">
    <p:spTree>
      <p:nvGrpSpPr>
        <p:cNvPr id="1" name=""/>
        <p:cNvGrpSpPr/>
        <p:nvPr/>
      </p:nvGrpSpPr>
      <p:grpSpPr>
        <a:xfrm>
          <a:off x="0" y="0"/>
          <a:ext cx="0" cy="0"/>
          <a:chOff x="0" y="0"/>
          <a:chExt cx="0" cy="0"/>
        </a:xfrm>
      </p:grpSpPr>
      <p:sp>
        <p:nvSpPr>
          <p:cNvPr id="37" name="Slide Number Placeholder 5">
            <a:extLst>
              <a:ext uri="{FF2B5EF4-FFF2-40B4-BE49-F238E27FC236}">
                <a16:creationId xmlns:a16="http://schemas.microsoft.com/office/drawing/2014/main" id="{FEE063B5-DB2A-E546-8374-14508A9C5083}"/>
              </a:ext>
            </a:extLst>
          </p:cNvPr>
          <p:cNvSpPr txBox="1">
            <a:spLocks/>
          </p:cNvSpPr>
          <p:nvPr userDrawn="1"/>
        </p:nvSpPr>
        <p:spPr>
          <a:xfrm>
            <a:off x="8767826" y="4822212"/>
            <a:ext cx="375073" cy="273844"/>
          </a:xfrm>
          <a:prstGeom prst="rect">
            <a:avLst/>
          </a:prstGeom>
        </p:spPr>
        <p:txBody>
          <a:bodyPr vert="horz" lIns="91440" tIns="45720" rIns="91440" bIns="45720" rtlCol="0" anchor="ctr">
            <a:noAutofit/>
          </a:bodyPr>
          <a:lstStyle>
            <a:defPPr>
              <a:defRPr lang="en-US"/>
            </a:defPPr>
            <a:lvl1pPr marL="0" algn="l" defTabSz="457200" rtl="0" eaLnBrk="1" latinLnBrk="0" hangingPunct="1">
              <a:defRPr sz="900" b="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9DB2B9AF-7C7A-ED4B-8B47-5EFC4C7403E8}" type="slidenum">
              <a:rPr lang="en-US" sz="900" b="0" i="0" smtClean="0">
                <a:solidFill>
                  <a:schemeClr val="tx1">
                    <a:lumMod val="90000"/>
                    <a:lumOff val="10000"/>
                  </a:schemeClr>
                </a:solidFill>
                <a:latin typeface="Neue Haas Grotesk Text Pro" panose="020B0504020202020204" pitchFamily="34" charset="0"/>
              </a:rPr>
              <a:pPr/>
              <a:t>‹#›</a:t>
            </a:fld>
            <a:endParaRPr lang="en-US" sz="900" b="0" i="0">
              <a:solidFill>
                <a:schemeClr val="tx1">
                  <a:lumMod val="90000"/>
                  <a:lumOff val="10000"/>
                </a:schemeClr>
              </a:solidFill>
              <a:latin typeface="Neue Haas Grotesk Text Pro" panose="020B0504020202020204" pitchFamily="34" charset="0"/>
            </a:endParaRPr>
          </a:p>
        </p:txBody>
      </p:sp>
      <p:cxnSp>
        <p:nvCxnSpPr>
          <p:cNvPr id="38" name="Straight Connector 37">
            <a:extLst>
              <a:ext uri="{FF2B5EF4-FFF2-40B4-BE49-F238E27FC236}">
                <a16:creationId xmlns:a16="http://schemas.microsoft.com/office/drawing/2014/main" id="{FB30FCB6-B1E0-3C46-B667-C856468BD8FB}"/>
              </a:ext>
            </a:extLst>
          </p:cNvPr>
          <p:cNvCxnSpPr>
            <a:cxnSpLocks/>
          </p:cNvCxnSpPr>
          <p:nvPr userDrawn="1"/>
        </p:nvCxnSpPr>
        <p:spPr>
          <a:xfrm>
            <a:off x="8799225" y="4899131"/>
            <a:ext cx="0" cy="102190"/>
          </a:xfrm>
          <a:prstGeom prst="line">
            <a:avLst/>
          </a:prstGeom>
          <a:ln w="12700">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
        <p:nvSpPr>
          <p:cNvPr id="15" name="Title 1">
            <a:extLst>
              <a:ext uri="{FF2B5EF4-FFF2-40B4-BE49-F238E27FC236}">
                <a16:creationId xmlns:a16="http://schemas.microsoft.com/office/drawing/2014/main" id="{9BD7F6AC-ABAB-6D49-9867-2B9AF532496B}"/>
              </a:ext>
            </a:extLst>
          </p:cNvPr>
          <p:cNvSpPr>
            <a:spLocks noGrp="1"/>
          </p:cNvSpPr>
          <p:nvPr>
            <p:ph type="title" hasCustomPrompt="1"/>
          </p:nvPr>
        </p:nvSpPr>
        <p:spPr>
          <a:xfrm>
            <a:off x="640080" y="274320"/>
            <a:ext cx="3493858" cy="4300857"/>
          </a:xfrm>
          <a:prstGeom prst="rect">
            <a:avLst/>
          </a:prstGeom>
        </p:spPr>
        <p:txBody>
          <a:bodyPr wrap="square" lIns="0" rIns="0" anchor="t" anchorCtr="0">
            <a:spAutoFit/>
          </a:bodyPr>
          <a:lstStyle>
            <a:lvl1pPr marL="0" marR="0" indent="0" algn="l" defTabSz="457189" rtl="0" eaLnBrk="1" fontAlgn="auto" latinLnBrk="0" hangingPunct="1">
              <a:lnSpc>
                <a:spcPct val="110000"/>
              </a:lnSpc>
              <a:spcBef>
                <a:spcPct val="0"/>
              </a:spcBef>
              <a:spcAft>
                <a:spcPts val="0"/>
              </a:spcAft>
              <a:buClrTx/>
              <a:buSzTx/>
              <a:buFontTx/>
              <a:buNone/>
              <a:tabLst/>
              <a:defRPr lang="en-US" sz="3200" b="1" i="0" smtClean="0">
                <a:effectLst/>
                <a:latin typeface="Neue Haas Grotesk Text Pro" panose="020B0504020202020204" pitchFamily="34" charset="0"/>
              </a:defRPr>
            </a:lvl1pPr>
          </a:lstStyle>
          <a:p>
            <a:pPr>
              <a:lnSpc>
                <a:spcPct val="110000"/>
              </a:lnSpc>
            </a:pPr>
            <a:r>
              <a:rPr lang="en-US" sz="3200">
                <a:latin typeface="Neue Haas Grotesk Text Pro" panose="020B0504020202020204" pitchFamily="34" charset="77"/>
              </a:rPr>
              <a:t>Lorem ipsum dolor sit amet consectetur adipiscing elit. Sed do eiusmod tempor incididunt ut labore et. </a:t>
            </a:r>
          </a:p>
        </p:txBody>
      </p:sp>
      <p:sp>
        <p:nvSpPr>
          <p:cNvPr id="21" name="SmartArt Placeholder 2">
            <a:extLst>
              <a:ext uri="{FF2B5EF4-FFF2-40B4-BE49-F238E27FC236}">
                <a16:creationId xmlns:a16="http://schemas.microsoft.com/office/drawing/2014/main" id="{F7770148-AEFA-2A4F-8566-22B80258488B}"/>
              </a:ext>
            </a:extLst>
          </p:cNvPr>
          <p:cNvSpPr>
            <a:spLocks noGrp="1"/>
          </p:cNvSpPr>
          <p:nvPr>
            <p:ph type="dgm" sz="quarter" idx="26"/>
          </p:nvPr>
        </p:nvSpPr>
        <p:spPr>
          <a:xfrm>
            <a:off x="5389498" y="1843"/>
            <a:ext cx="3753401" cy="5150076"/>
          </a:xfrm>
          <a:prstGeom prst="rect">
            <a:avLst/>
          </a:prstGeom>
          <a:solidFill>
            <a:schemeClr val="bg2"/>
          </a:solidFill>
        </p:spPr>
        <p:txBody>
          <a:bodyPr>
            <a:noAutofit/>
          </a:bodyPr>
          <a:lstStyle>
            <a:lvl1pPr>
              <a:defRPr>
                <a:noFill/>
                <a:latin typeface="Neue Haas Grotesk Text Pro" panose="020B0504020202020204" pitchFamily="34" charset="0"/>
              </a:defRPr>
            </a:lvl1pPr>
          </a:lstStyle>
          <a:p>
            <a:endParaRPr lang="en-US"/>
          </a:p>
        </p:txBody>
      </p:sp>
      <p:sp>
        <p:nvSpPr>
          <p:cNvPr id="34" name="Slide Number Placeholder 5">
            <a:extLst>
              <a:ext uri="{FF2B5EF4-FFF2-40B4-BE49-F238E27FC236}">
                <a16:creationId xmlns:a16="http://schemas.microsoft.com/office/drawing/2014/main" id="{EA25BEC9-6E43-304C-B8EC-1F306DCE68B6}"/>
              </a:ext>
            </a:extLst>
          </p:cNvPr>
          <p:cNvSpPr txBox="1">
            <a:spLocks/>
          </p:cNvSpPr>
          <p:nvPr userDrawn="1"/>
        </p:nvSpPr>
        <p:spPr>
          <a:xfrm>
            <a:off x="8768927" y="4822212"/>
            <a:ext cx="375073" cy="273844"/>
          </a:xfrm>
          <a:prstGeom prst="rect">
            <a:avLst/>
          </a:prstGeom>
        </p:spPr>
        <p:txBody>
          <a:bodyPr vert="horz" lIns="91440" tIns="45720" rIns="91440" bIns="45720" rtlCol="0" anchor="ctr">
            <a:noAutofit/>
          </a:bodyPr>
          <a:lstStyle>
            <a:defPPr>
              <a:defRPr lang="en-US"/>
            </a:defPPr>
            <a:lvl1pPr marL="0" algn="l" defTabSz="457200" rtl="0" eaLnBrk="1" latinLnBrk="0" hangingPunct="1">
              <a:defRPr sz="900" b="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9DB2B9AF-7C7A-ED4B-8B47-5EFC4C7403E8}" type="slidenum">
              <a:rPr lang="en-US" sz="900" b="0" i="0" smtClean="0">
                <a:solidFill>
                  <a:schemeClr val="tx1">
                    <a:lumMod val="90000"/>
                    <a:lumOff val="10000"/>
                  </a:schemeClr>
                </a:solidFill>
                <a:latin typeface="Neue Haas Grotesk Text Pro" panose="020B0504020202020204" pitchFamily="34" charset="0"/>
              </a:rPr>
              <a:pPr/>
              <a:t>‹#›</a:t>
            </a:fld>
            <a:endParaRPr lang="en-US" sz="900" b="0" i="0">
              <a:solidFill>
                <a:schemeClr val="tx1">
                  <a:lumMod val="90000"/>
                  <a:lumOff val="10000"/>
                </a:schemeClr>
              </a:solidFill>
              <a:latin typeface="Neue Haas Grotesk Text Pro" panose="020B0504020202020204" pitchFamily="34" charset="0"/>
            </a:endParaRPr>
          </a:p>
        </p:txBody>
      </p:sp>
      <p:cxnSp>
        <p:nvCxnSpPr>
          <p:cNvPr id="35" name="Straight Connector 34">
            <a:extLst>
              <a:ext uri="{FF2B5EF4-FFF2-40B4-BE49-F238E27FC236}">
                <a16:creationId xmlns:a16="http://schemas.microsoft.com/office/drawing/2014/main" id="{CC322C33-85C7-F44B-862A-77AD706EFBB8}"/>
              </a:ext>
            </a:extLst>
          </p:cNvPr>
          <p:cNvCxnSpPr>
            <a:cxnSpLocks/>
          </p:cNvCxnSpPr>
          <p:nvPr userDrawn="1"/>
        </p:nvCxnSpPr>
        <p:spPr>
          <a:xfrm>
            <a:off x="8800326" y="4899131"/>
            <a:ext cx="0" cy="102190"/>
          </a:xfrm>
          <a:prstGeom prst="line">
            <a:avLst/>
          </a:prstGeom>
          <a:ln w="12700">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
        <p:nvSpPr>
          <p:cNvPr id="10" name="Content Placeholder 2">
            <a:extLst>
              <a:ext uri="{FF2B5EF4-FFF2-40B4-BE49-F238E27FC236}">
                <a16:creationId xmlns:a16="http://schemas.microsoft.com/office/drawing/2014/main" id="{281362A0-DE0E-AF07-16D0-438683789329}"/>
              </a:ext>
            </a:extLst>
          </p:cNvPr>
          <p:cNvSpPr>
            <a:spLocks noGrp="1"/>
          </p:cNvSpPr>
          <p:nvPr>
            <p:ph sz="quarter" idx="14"/>
          </p:nvPr>
        </p:nvSpPr>
        <p:spPr>
          <a:xfrm>
            <a:off x="5793129" y="274320"/>
            <a:ext cx="2974634" cy="440721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3">
            <a:extLst>
              <a:ext uri="{FF2B5EF4-FFF2-40B4-BE49-F238E27FC236}">
                <a16:creationId xmlns:a16="http://schemas.microsoft.com/office/drawing/2014/main" id="{E5C8D1D6-6434-DDA3-8641-B9138052AB06}"/>
              </a:ext>
            </a:extLst>
          </p:cNvPr>
          <p:cNvSpPr>
            <a:spLocks noGrp="1"/>
          </p:cNvSpPr>
          <p:nvPr>
            <p:ph sz="quarter" idx="15" hasCustomPrompt="1"/>
          </p:nvPr>
        </p:nvSpPr>
        <p:spPr>
          <a:xfrm>
            <a:off x="639764" y="4898800"/>
            <a:ext cx="3493858" cy="108556"/>
          </a:xfrm>
        </p:spPr>
        <p:txBody>
          <a:bodyPr/>
          <a:lstStyle>
            <a:lvl1pPr marL="0" indent="0">
              <a:buNone/>
              <a:defRPr sz="600"/>
            </a:lvl1pPr>
            <a:lvl2pPr marL="177800" indent="0">
              <a:buNone/>
              <a:defRPr sz="600"/>
            </a:lvl2pPr>
            <a:lvl3pPr marL="347662" indent="0">
              <a:buNone/>
              <a:defRPr sz="600"/>
            </a:lvl3pPr>
            <a:lvl4pPr marL="517525" indent="0">
              <a:buNone/>
              <a:defRPr sz="600"/>
            </a:lvl4pPr>
            <a:lvl5pPr marL="519113" indent="0">
              <a:buNone/>
              <a:defRPr sz="600"/>
            </a:lvl5pPr>
          </a:lstStyle>
          <a:p>
            <a:pPr lvl="0"/>
            <a:r>
              <a:rPr lang="en-US"/>
              <a:t>Click to insert disclosure text</a:t>
            </a:r>
          </a:p>
        </p:txBody>
      </p:sp>
    </p:spTree>
    <p:extLst>
      <p:ext uri="{BB962C8B-B14F-4D97-AF65-F5344CB8AC3E}">
        <p14:creationId xmlns:p14="http://schemas.microsoft.com/office/powerpoint/2010/main" val="42308687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CONTENT + Header + Statement + Gray Sidebar">
    <p:spTree>
      <p:nvGrpSpPr>
        <p:cNvPr id="1" name=""/>
        <p:cNvGrpSpPr/>
        <p:nvPr/>
      </p:nvGrpSpPr>
      <p:grpSpPr>
        <a:xfrm>
          <a:off x="0" y="0"/>
          <a:ext cx="0" cy="0"/>
          <a:chOff x="0" y="0"/>
          <a:chExt cx="0" cy="0"/>
        </a:xfrm>
      </p:grpSpPr>
      <p:sp>
        <p:nvSpPr>
          <p:cNvPr id="21" name="SmartArt Placeholder 2">
            <a:extLst>
              <a:ext uri="{FF2B5EF4-FFF2-40B4-BE49-F238E27FC236}">
                <a16:creationId xmlns:a16="http://schemas.microsoft.com/office/drawing/2014/main" id="{F7770148-AEFA-2A4F-8566-22B80258488B}"/>
              </a:ext>
            </a:extLst>
          </p:cNvPr>
          <p:cNvSpPr>
            <a:spLocks noGrp="1"/>
          </p:cNvSpPr>
          <p:nvPr>
            <p:ph type="dgm" sz="quarter" idx="26"/>
          </p:nvPr>
        </p:nvSpPr>
        <p:spPr>
          <a:xfrm>
            <a:off x="3577390" y="-11176"/>
            <a:ext cx="5566610" cy="5150076"/>
          </a:xfrm>
          <a:prstGeom prst="rect">
            <a:avLst/>
          </a:prstGeom>
          <a:solidFill>
            <a:schemeClr val="bg2"/>
          </a:solidFill>
        </p:spPr>
        <p:txBody>
          <a:bodyPr>
            <a:noAutofit/>
          </a:bodyPr>
          <a:lstStyle>
            <a:lvl1pPr>
              <a:defRPr>
                <a:noFill/>
                <a:latin typeface="Neue Haas Grotesk Text Pro" panose="020B0504020202020204" pitchFamily="34" charset="0"/>
              </a:defRPr>
            </a:lvl1pPr>
          </a:lstStyle>
          <a:p>
            <a:endParaRPr lang="en-US"/>
          </a:p>
        </p:txBody>
      </p:sp>
      <p:sp>
        <p:nvSpPr>
          <p:cNvPr id="15" name="Title 1">
            <a:extLst>
              <a:ext uri="{FF2B5EF4-FFF2-40B4-BE49-F238E27FC236}">
                <a16:creationId xmlns:a16="http://schemas.microsoft.com/office/drawing/2014/main" id="{9BD7F6AC-ABAB-6D49-9867-2B9AF532496B}"/>
              </a:ext>
            </a:extLst>
          </p:cNvPr>
          <p:cNvSpPr>
            <a:spLocks noGrp="1"/>
          </p:cNvSpPr>
          <p:nvPr>
            <p:ph type="title" hasCustomPrompt="1"/>
          </p:nvPr>
        </p:nvSpPr>
        <p:spPr>
          <a:xfrm>
            <a:off x="640081" y="274320"/>
            <a:ext cx="2504173" cy="2134110"/>
          </a:xfrm>
          <a:prstGeom prst="rect">
            <a:avLst/>
          </a:prstGeom>
        </p:spPr>
        <p:txBody>
          <a:bodyPr wrap="square" lIns="0" rIns="0" anchor="t" anchorCtr="0">
            <a:spAutoFit/>
          </a:bodyPr>
          <a:lstStyle>
            <a:lvl1pPr marL="0" marR="0" indent="0" algn="l" defTabSz="457189" rtl="0" eaLnBrk="1" fontAlgn="auto" latinLnBrk="0" hangingPunct="1">
              <a:lnSpc>
                <a:spcPct val="110000"/>
              </a:lnSpc>
              <a:spcBef>
                <a:spcPct val="0"/>
              </a:spcBef>
              <a:spcAft>
                <a:spcPts val="0"/>
              </a:spcAft>
              <a:buClrTx/>
              <a:buSzTx/>
              <a:buFontTx/>
              <a:buNone/>
              <a:tabLst/>
              <a:defRPr lang="en-US" sz="3200" b="1" i="0" smtClean="0">
                <a:effectLst/>
                <a:latin typeface="Neue Haas Grotesk Text Pro" panose="020B0504020202020204" pitchFamily="34" charset="0"/>
              </a:defRPr>
            </a:lvl1pPr>
          </a:lstStyle>
          <a:p>
            <a:pPr>
              <a:lnSpc>
                <a:spcPct val="110000"/>
              </a:lnSpc>
            </a:pPr>
            <a:r>
              <a:rPr lang="en-US" sz="3200">
                <a:latin typeface="Neue Haas Grotesk Text Pro" panose="020B0504020202020204" pitchFamily="34" charset="77"/>
              </a:rPr>
              <a:t>Lorem ipsum dolor sit amet consectetur</a:t>
            </a:r>
          </a:p>
        </p:txBody>
      </p:sp>
      <p:sp>
        <p:nvSpPr>
          <p:cNvPr id="3" name="Text Placeholder 2">
            <a:extLst>
              <a:ext uri="{FF2B5EF4-FFF2-40B4-BE49-F238E27FC236}">
                <a16:creationId xmlns:a16="http://schemas.microsoft.com/office/drawing/2014/main" id="{C1E16BC9-D1D1-1140-ACF0-73BCC83C5914}"/>
              </a:ext>
            </a:extLst>
          </p:cNvPr>
          <p:cNvSpPr>
            <a:spLocks noGrp="1"/>
          </p:cNvSpPr>
          <p:nvPr>
            <p:ph type="body" sz="quarter" idx="27" hasCustomPrompt="1"/>
          </p:nvPr>
        </p:nvSpPr>
        <p:spPr>
          <a:xfrm>
            <a:off x="4043364" y="2294020"/>
            <a:ext cx="4460557" cy="2528805"/>
          </a:xfrm>
          <a:prstGeom prst="rect">
            <a:avLst/>
          </a:prstGeom>
        </p:spPr>
        <p:txBody>
          <a:bodyPr anchor="b" anchorCtr="0">
            <a:spAutoFit/>
          </a:bodyPr>
          <a:lstStyle>
            <a:lvl1pPr marL="0" indent="0" algn="r">
              <a:lnSpc>
                <a:spcPct val="110000"/>
              </a:lnSpc>
              <a:spcBef>
                <a:spcPts val="0"/>
              </a:spcBef>
              <a:buNone/>
              <a:defRPr sz="5000" b="1">
                <a:solidFill>
                  <a:srgbClr val="4E2883"/>
                </a:solidFill>
                <a:latin typeface="Neue Haas Grotesk Text Pro" panose="020B0504020202020204" pitchFamily="34" charset="0"/>
              </a:defRPr>
            </a:lvl1pPr>
          </a:lstStyle>
          <a:p>
            <a:pPr lvl="0"/>
            <a:r>
              <a:rPr lang="en-US"/>
              <a:t>Lorem ipsum dolor sit amet consectetur</a:t>
            </a:r>
          </a:p>
        </p:txBody>
      </p:sp>
      <p:sp>
        <p:nvSpPr>
          <p:cNvPr id="23" name="Text Placeholder 6">
            <a:extLst>
              <a:ext uri="{FF2B5EF4-FFF2-40B4-BE49-F238E27FC236}">
                <a16:creationId xmlns:a16="http://schemas.microsoft.com/office/drawing/2014/main" id="{E2CE97D9-9528-9544-B724-31061930A125}"/>
              </a:ext>
            </a:extLst>
          </p:cNvPr>
          <p:cNvSpPr>
            <a:spLocks noGrp="1"/>
          </p:cNvSpPr>
          <p:nvPr>
            <p:ph type="body" sz="quarter" idx="33" hasCustomPrompt="1"/>
          </p:nvPr>
        </p:nvSpPr>
        <p:spPr>
          <a:xfrm>
            <a:off x="638978" y="2547241"/>
            <a:ext cx="2504173" cy="1173847"/>
          </a:xfrm>
          <a:prstGeom prst="rect">
            <a:avLst/>
          </a:prstGeom>
        </p:spPr>
        <p:txBody>
          <a:bodyPr>
            <a:spAutoFit/>
          </a:bodyPr>
          <a:lstStyle>
            <a:lvl1pPr marL="174625" indent="-174625">
              <a:buFont typeface="Wingdings" pitchFamily="2" charset="2"/>
              <a:buChar char="§"/>
              <a:tabLst/>
              <a:defRPr sz="1500">
                <a:latin typeface="Neue Haas Grotesk Text Pro" panose="020B0504020202020204" pitchFamily="34" charset="0"/>
              </a:defRPr>
            </a:lvl1pPr>
            <a:lvl2pPr marL="342900" indent="-168275">
              <a:tabLst/>
              <a:defRPr sz="1300">
                <a:latin typeface="Neue Haas Grotesk Text Pro" panose="020B0504020202020204" pitchFamily="34" charset="0"/>
              </a:defRPr>
            </a:lvl2pPr>
            <a:lvl3pPr marL="519113" indent="-176213">
              <a:tabLst/>
              <a:defRPr sz="1100">
                <a:latin typeface="Neue Haas Grotesk Text Pro" panose="020B0504020202020204" pitchFamily="34" charset="0"/>
              </a:defRPr>
            </a:lvl3pPr>
            <a:lvl4pPr marL="687388" indent="-168275">
              <a:tabLst/>
              <a:defRPr sz="900">
                <a:latin typeface="Neue Haas Grotesk Text Pro" panose="020B0504020202020204" pitchFamily="34" charset="0"/>
              </a:defRPr>
            </a:lvl4pPr>
          </a:lstStyle>
          <a:p>
            <a:pPr lvl="0"/>
            <a:r>
              <a:rPr lang="en-US"/>
              <a:t>First level</a:t>
            </a:r>
          </a:p>
          <a:p>
            <a:pPr lvl="1"/>
            <a:r>
              <a:rPr lang="en-US"/>
              <a:t>Second level</a:t>
            </a:r>
          </a:p>
          <a:p>
            <a:pPr lvl="2"/>
            <a:r>
              <a:rPr lang="en-US"/>
              <a:t>Third level</a:t>
            </a:r>
          </a:p>
          <a:p>
            <a:pPr lvl="3"/>
            <a:r>
              <a:rPr lang="en-US"/>
              <a:t>Fourth level</a:t>
            </a:r>
          </a:p>
        </p:txBody>
      </p:sp>
      <p:sp>
        <p:nvSpPr>
          <p:cNvPr id="26" name="Slide Number Placeholder 5">
            <a:extLst>
              <a:ext uri="{FF2B5EF4-FFF2-40B4-BE49-F238E27FC236}">
                <a16:creationId xmlns:a16="http://schemas.microsoft.com/office/drawing/2014/main" id="{FA353816-D034-4044-99E6-CD97FB225A2C}"/>
              </a:ext>
            </a:extLst>
          </p:cNvPr>
          <p:cNvSpPr txBox="1">
            <a:spLocks/>
          </p:cNvSpPr>
          <p:nvPr userDrawn="1"/>
        </p:nvSpPr>
        <p:spPr>
          <a:xfrm>
            <a:off x="8767826" y="4822212"/>
            <a:ext cx="375073" cy="273844"/>
          </a:xfrm>
          <a:prstGeom prst="rect">
            <a:avLst/>
          </a:prstGeom>
        </p:spPr>
        <p:txBody>
          <a:bodyPr vert="horz" lIns="91440" tIns="45720" rIns="91440" bIns="45720" rtlCol="0" anchor="ctr">
            <a:noAutofit/>
          </a:bodyPr>
          <a:lstStyle>
            <a:defPPr>
              <a:defRPr lang="en-US"/>
            </a:defPPr>
            <a:lvl1pPr marL="0" algn="l" defTabSz="457200" rtl="0" eaLnBrk="1" latinLnBrk="0" hangingPunct="1">
              <a:defRPr sz="900" b="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9DB2B9AF-7C7A-ED4B-8B47-5EFC4C7403E8}" type="slidenum">
              <a:rPr lang="en-US" sz="900" b="0" i="0" smtClean="0">
                <a:solidFill>
                  <a:schemeClr val="tx1">
                    <a:lumMod val="90000"/>
                    <a:lumOff val="10000"/>
                  </a:schemeClr>
                </a:solidFill>
                <a:latin typeface="Neue Haas Grotesk Text Pro" panose="020B0504020202020204" pitchFamily="34" charset="0"/>
              </a:rPr>
              <a:pPr/>
              <a:t>‹#›</a:t>
            </a:fld>
            <a:endParaRPr lang="en-US" sz="900" b="0" i="0">
              <a:solidFill>
                <a:schemeClr val="tx1">
                  <a:lumMod val="90000"/>
                  <a:lumOff val="10000"/>
                </a:schemeClr>
              </a:solidFill>
              <a:latin typeface="Neue Haas Grotesk Text Pro" panose="020B0504020202020204" pitchFamily="34" charset="0"/>
            </a:endParaRPr>
          </a:p>
        </p:txBody>
      </p:sp>
      <p:cxnSp>
        <p:nvCxnSpPr>
          <p:cNvPr id="27" name="Straight Connector 26">
            <a:extLst>
              <a:ext uri="{FF2B5EF4-FFF2-40B4-BE49-F238E27FC236}">
                <a16:creationId xmlns:a16="http://schemas.microsoft.com/office/drawing/2014/main" id="{7FDD62BE-B25E-DD47-9084-14932C0026B0}"/>
              </a:ext>
            </a:extLst>
          </p:cNvPr>
          <p:cNvCxnSpPr>
            <a:cxnSpLocks/>
          </p:cNvCxnSpPr>
          <p:nvPr userDrawn="1"/>
        </p:nvCxnSpPr>
        <p:spPr>
          <a:xfrm>
            <a:off x="8799225" y="4899131"/>
            <a:ext cx="0" cy="102190"/>
          </a:xfrm>
          <a:prstGeom prst="line">
            <a:avLst/>
          </a:prstGeom>
          <a:ln w="12700">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
        <p:nvSpPr>
          <p:cNvPr id="9" name="Content Placeholder 3">
            <a:extLst>
              <a:ext uri="{FF2B5EF4-FFF2-40B4-BE49-F238E27FC236}">
                <a16:creationId xmlns:a16="http://schemas.microsoft.com/office/drawing/2014/main" id="{89213B4D-0565-0AFF-8B66-C898E6AE7BAF}"/>
              </a:ext>
            </a:extLst>
          </p:cNvPr>
          <p:cNvSpPr>
            <a:spLocks noGrp="1"/>
          </p:cNvSpPr>
          <p:nvPr>
            <p:ph sz="quarter" idx="15" hasCustomPrompt="1"/>
          </p:nvPr>
        </p:nvSpPr>
        <p:spPr>
          <a:xfrm>
            <a:off x="638978" y="4904856"/>
            <a:ext cx="2504173" cy="108556"/>
          </a:xfrm>
        </p:spPr>
        <p:txBody>
          <a:bodyPr/>
          <a:lstStyle>
            <a:lvl1pPr marL="0" indent="0">
              <a:buNone/>
              <a:defRPr sz="600"/>
            </a:lvl1pPr>
            <a:lvl2pPr marL="177800" indent="0">
              <a:buNone/>
              <a:defRPr sz="600"/>
            </a:lvl2pPr>
            <a:lvl3pPr marL="347662" indent="0">
              <a:buNone/>
              <a:defRPr sz="600"/>
            </a:lvl3pPr>
            <a:lvl4pPr marL="517525" indent="0">
              <a:buNone/>
              <a:defRPr sz="600"/>
            </a:lvl4pPr>
            <a:lvl5pPr marL="519113" indent="0">
              <a:buNone/>
              <a:defRPr sz="600"/>
            </a:lvl5pPr>
          </a:lstStyle>
          <a:p>
            <a:pPr lvl="0"/>
            <a:r>
              <a:rPr lang="en-US"/>
              <a:t>Click to insert disclosure text</a:t>
            </a:r>
          </a:p>
        </p:txBody>
      </p:sp>
    </p:spTree>
    <p:extLst>
      <p:ext uri="{BB962C8B-B14F-4D97-AF65-F5344CB8AC3E}">
        <p14:creationId xmlns:p14="http://schemas.microsoft.com/office/powerpoint/2010/main" val="133429419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CONTENT + Statement - Bo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1E16BC9-D1D1-1140-ACF0-73BCC83C5914}"/>
              </a:ext>
            </a:extLst>
          </p:cNvPr>
          <p:cNvSpPr>
            <a:spLocks noGrp="1"/>
          </p:cNvSpPr>
          <p:nvPr>
            <p:ph type="body" sz="quarter" idx="27" hasCustomPrompt="1"/>
          </p:nvPr>
        </p:nvSpPr>
        <p:spPr>
          <a:xfrm>
            <a:off x="640081" y="274321"/>
            <a:ext cx="7863840" cy="4180953"/>
          </a:xfrm>
          <a:prstGeom prst="rect">
            <a:avLst/>
          </a:prstGeom>
        </p:spPr>
        <p:txBody>
          <a:bodyPr anchor="t" anchorCtr="0">
            <a:spAutoFit/>
          </a:bodyPr>
          <a:lstStyle>
            <a:lvl1pPr marL="0" indent="0" algn="l">
              <a:lnSpc>
                <a:spcPct val="110000"/>
              </a:lnSpc>
              <a:spcBef>
                <a:spcPts val="0"/>
              </a:spcBef>
              <a:buNone/>
              <a:defRPr sz="5000" b="1">
                <a:solidFill>
                  <a:srgbClr val="4E2883"/>
                </a:solidFill>
                <a:latin typeface="Neue Haas Grotesk Text Pro" panose="020B0504020202020204" pitchFamily="34" charset="0"/>
              </a:defRPr>
            </a:lvl1pPr>
          </a:lstStyle>
          <a:p>
            <a:pPr lvl="0"/>
            <a:r>
              <a:rPr lang="en-US"/>
              <a:t>Lorem ipsum dolor </a:t>
            </a:r>
            <a:br>
              <a:rPr lang="en-US"/>
            </a:br>
            <a:r>
              <a:rPr lang="en-US"/>
              <a:t>sit amet consectetur adipiscing elit. Sed </a:t>
            </a:r>
            <a:br>
              <a:rPr lang="en-US"/>
            </a:br>
            <a:r>
              <a:rPr lang="en-US"/>
              <a:t>do eiusmod tempor incididunt ut labore et. </a:t>
            </a:r>
          </a:p>
        </p:txBody>
      </p:sp>
      <p:sp>
        <p:nvSpPr>
          <p:cNvPr id="4" name="Content Placeholder 3">
            <a:extLst>
              <a:ext uri="{FF2B5EF4-FFF2-40B4-BE49-F238E27FC236}">
                <a16:creationId xmlns:a16="http://schemas.microsoft.com/office/drawing/2014/main" id="{A57341F2-BB83-A82C-F366-638DD083C8B2}"/>
              </a:ext>
            </a:extLst>
          </p:cNvPr>
          <p:cNvSpPr>
            <a:spLocks noGrp="1"/>
          </p:cNvSpPr>
          <p:nvPr>
            <p:ph sz="quarter" idx="15" hasCustomPrompt="1"/>
          </p:nvPr>
        </p:nvSpPr>
        <p:spPr>
          <a:xfrm>
            <a:off x="639763" y="4898800"/>
            <a:ext cx="8058150" cy="108556"/>
          </a:xfrm>
        </p:spPr>
        <p:txBody>
          <a:bodyPr/>
          <a:lstStyle>
            <a:lvl1pPr marL="0" indent="0">
              <a:buNone/>
              <a:defRPr sz="600"/>
            </a:lvl1pPr>
            <a:lvl2pPr marL="177800" indent="0">
              <a:buNone/>
              <a:defRPr sz="600"/>
            </a:lvl2pPr>
            <a:lvl3pPr marL="347662" indent="0">
              <a:buNone/>
              <a:defRPr sz="600"/>
            </a:lvl3pPr>
            <a:lvl4pPr marL="517525" indent="0">
              <a:buNone/>
              <a:defRPr sz="600"/>
            </a:lvl4pPr>
            <a:lvl5pPr marL="519113" indent="0">
              <a:buNone/>
              <a:defRPr sz="600"/>
            </a:lvl5pPr>
          </a:lstStyle>
          <a:p>
            <a:pPr lvl="0"/>
            <a:r>
              <a:rPr lang="en-US"/>
              <a:t>Click to insert disclosure text</a:t>
            </a:r>
          </a:p>
        </p:txBody>
      </p:sp>
    </p:spTree>
    <p:extLst>
      <p:ext uri="{BB962C8B-B14F-4D97-AF65-F5344CB8AC3E}">
        <p14:creationId xmlns:p14="http://schemas.microsoft.com/office/powerpoint/2010/main" val="151743916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BLANK + Disclosure + Page">
    <p:spTree>
      <p:nvGrpSpPr>
        <p:cNvPr id="1" name=""/>
        <p:cNvGrpSpPr/>
        <p:nvPr/>
      </p:nvGrpSpPr>
      <p:grpSpPr>
        <a:xfrm>
          <a:off x="0" y="0"/>
          <a:ext cx="0" cy="0"/>
          <a:chOff x="0" y="0"/>
          <a:chExt cx="0" cy="0"/>
        </a:xfrm>
      </p:grpSpPr>
      <p:sp>
        <p:nvSpPr>
          <p:cNvPr id="3" name="Content Placeholder 3">
            <a:extLst>
              <a:ext uri="{FF2B5EF4-FFF2-40B4-BE49-F238E27FC236}">
                <a16:creationId xmlns:a16="http://schemas.microsoft.com/office/drawing/2014/main" id="{4442E58A-0581-3646-09F2-4C15AB720518}"/>
              </a:ext>
            </a:extLst>
          </p:cNvPr>
          <p:cNvSpPr>
            <a:spLocks noGrp="1"/>
          </p:cNvSpPr>
          <p:nvPr>
            <p:ph sz="quarter" idx="15" hasCustomPrompt="1"/>
          </p:nvPr>
        </p:nvSpPr>
        <p:spPr>
          <a:xfrm>
            <a:off x="639763" y="4898800"/>
            <a:ext cx="8058150" cy="108556"/>
          </a:xfrm>
        </p:spPr>
        <p:txBody>
          <a:bodyPr/>
          <a:lstStyle>
            <a:lvl1pPr marL="0" indent="0">
              <a:buNone/>
              <a:defRPr sz="600"/>
            </a:lvl1pPr>
            <a:lvl2pPr marL="177800" indent="0">
              <a:buNone/>
              <a:defRPr sz="600"/>
            </a:lvl2pPr>
            <a:lvl3pPr marL="347662" indent="0">
              <a:buNone/>
              <a:defRPr sz="600"/>
            </a:lvl3pPr>
            <a:lvl4pPr marL="517525" indent="0">
              <a:buNone/>
              <a:defRPr sz="600"/>
            </a:lvl4pPr>
            <a:lvl5pPr marL="519113" indent="0">
              <a:buNone/>
              <a:defRPr sz="600"/>
            </a:lvl5pPr>
          </a:lstStyle>
          <a:p>
            <a:pPr lvl="0"/>
            <a:r>
              <a:rPr lang="en-US"/>
              <a:t>Click to insert disclosure text</a:t>
            </a:r>
          </a:p>
        </p:txBody>
      </p:sp>
    </p:spTree>
    <p:extLst>
      <p:ext uri="{BB962C8B-B14F-4D97-AF65-F5344CB8AC3E}">
        <p14:creationId xmlns:p14="http://schemas.microsoft.com/office/powerpoint/2010/main" val="160017298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SECTION BREAK - Image">
    <p:spTree>
      <p:nvGrpSpPr>
        <p:cNvPr id="1" name=""/>
        <p:cNvGrpSpPr/>
        <p:nvPr/>
      </p:nvGrpSpPr>
      <p:grpSpPr>
        <a:xfrm>
          <a:off x="0" y="0"/>
          <a:ext cx="0" cy="0"/>
          <a:chOff x="0" y="0"/>
          <a:chExt cx="0" cy="0"/>
        </a:xfrm>
      </p:grpSpPr>
      <p:sp>
        <p:nvSpPr>
          <p:cNvPr id="36" name="Picture Placeholder 2">
            <a:extLst>
              <a:ext uri="{FF2B5EF4-FFF2-40B4-BE49-F238E27FC236}">
                <a16:creationId xmlns:a16="http://schemas.microsoft.com/office/drawing/2014/main" id="{66FDE2DF-C82C-1E4A-AE78-126FF3CE407A}"/>
              </a:ext>
            </a:extLst>
          </p:cNvPr>
          <p:cNvSpPr>
            <a:spLocks noGrp="1"/>
          </p:cNvSpPr>
          <p:nvPr>
            <p:ph type="pic" idx="15" hasCustomPrompt="1"/>
          </p:nvPr>
        </p:nvSpPr>
        <p:spPr>
          <a:xfrm>
            <a:off x="2124636" y="-2"/>
            <a:ext cx="7019365" cy="5150076"/>
          </a:xfrm>
          <a:prstGeom prst="rect">
            <a:avLst/>
          </a:prstGeom>
          <a:solidFill>
            <a:schemeClr val="bg2"/>
          </a:solidFill>
        </p:spPr>
        <p:txBody>
          <a:bodyPr anchor="ctr">
            <a:noAutofit/>
          </a:bodyPr>
          <a:lstStyle>
            <a:lvl1pPr marL="0" indent="0" algn="ctr">
              <a:buNone/>
              <a:defRPr sz="1400">
                <a:solidFill>
                  <a:schemeClr val="bg2">
                    <a:lumMod val="50000"/>
                  </a:schemeClr>
                </a:solidFill>
                <a:latin typeface="Neue Haas Grotesk Text Pro" panose="020B0504020202020204" pitchFamily="34" charset="0"/>
              </a:defRPr>
            </a:lvl1pPr>
            <a:lvl2pPr marL="457189" indent="0">
              <a:buNone/>
              <a:defRPr sz="2800"/>
            </a:lvl2pPr>
            <a:lvl3pPr marL="914378" indent="0">
              <a:buNone/>
              <a:defRPr sz="2400"/>
            </a:lvl3pPr>
            <a:lvl4pPr marL="1371566" indent="0">
              <a:buNone/>
              <a:defRPr sz="2000"/>
            </a:lvl4pPr>
            <a:lvl5pPr marL="1828754" indent="0">
              <a:buNone/>
              <a:defRPr sz="2000"/>
            </a:lvl5pPr>
            <a:lvl6pPr marL="2285943" indent="0">
              <a:buNone/>
              <a:defRPr sz="2000"/>
            </a:lvl6pPr>
            <a:lvl7pPr marL="2743132" indent="0">
              <a:buNone/>
              <a:defRPr sz="2000"/>
            </a:lvl7pPr>
            <a:lvl8pPr marL="3200320" indent="0">
              <a:buNone/>
              <a:defRPr sz="2000"/>
            </a:lvl8pPr>
            <a:lvl9pPr marL="3657509" indent="0">
              <a:buNone/>
              <a:defRPr sz="2000"/>
            </a:lvl9pPr>
          </a:lstStyle>
          <a:p>
            <a:r>
              <a:rPr lang="en-US"/>
              <a:t>Insert picture</a:t>
            </a:r>
          </a:p>
        </p:txBody>
      </p:sp>
      <p:sp>
        <p:nvSpPr>
          <p:cNvPr id="24" name="SmartArt Placeholder 5">
            <a:extLst>
              <a:ext uri="{FF2B5EF4-FFF2-40B4-BE49-F238E27FC236}">
                <a16:creationId xmlns:a16="http://schemas.microsoft.com/office/drawing/2014/main" id="{ED37D25B-AC7A-4B47-9F2E-0C8B9763FF56}"/>
              </a:ext>
            </a:extLst>
          </p:cNvPr>
          <p:cNvSpPr>
            <a:spLocks noGrp="1"/>
          </p:cNvSpPr>
          <p:nvPr>
            <p:ph type="dgm" sz="quarter" idx="47"/>
          </p:nvPr>
        </p:nvSpPr>
        <p:spPr>
          <a:xfrm>
            <a:off x="640081" y="2877672"/>
            <a:ext cx="5811373" cy="1774328"/>
          </a:xfrm>
          <a:prstGeom prst="rect">
            <a:avLst/>
          </a:prstGeom>
          <a:solidFill>
            <a:schemeClr val="bg1"/>
          </a:solidFill>
        </p:spPr>
        <p:txBody>
          <a:bodyPr>
            <a:noAutofit/>
          </a:bodyPr>
          <a:lstStyle>
            <a:lvl1pPr>
              <a:defRPr>
                <a:noFill/>
                <a:latin typeface="Neue Haas Grotesk Text Pro" panose="020B0504020202020204" pitchFamily="34" charset="0"/>
              </a:defRPr>
            </a:lvl1pPr>
          </a:lstStyle>
          <a:p>
            <a:endParaRPr lang="en-US"/>
          </a:p>
        </p:txBody>
      </p:sp>
      <p:sp>
        <p:nvSpPr>
          <p:cNvPr id="37" name="Slide Number Placeholder 5">
            <a:extLst>
              <a:ext uri="{FF2B5EF4-FFF2-40B4-BE49-F238E27FC236}">
                <a16:creationId xmlns:a16="http://schemas.microsoft.com/office/drawing/2014/main" id="{FEE063B5-DB2A-E546-8374-14508A9C5083}"/>
              </a:ext>
            </a:extLst>
          </p:cNvPr>
          <p:cNvSpPr txBox="1">
            <a:spLocks/>
          </p:cNvSpPr>
          <p:nvPr userDrawn="1"/>
        </p:nvSpPr>
        <p:spPr>
          <a:xfrm>
            <a:off x="8767826" y="4822212"/>
            <a:ext cx="375073" cy="273844"/>
          </a:xfrm>
          <a:prstGeom prst="rect">
            <a:avLst/>
          </a:prstGeom>
        </p:spPr>
        <p:txBody>
          <a:bodyPr vert="horz" lIns="91440" tIns="45720" rIns="91440" bIns="45720" rtlCol="0" anchor="ctr">
            <a:noAutofit/>
          </a:bodyPr>
          <a:lstStyle>
            <a:defPPr>
              <a:defRPr lang="en-US"/>
            </a:defPPr>
            <a:lvl1pPr marL="0" algn="l" defTabSz="457200" rtl="0" eaLnBrk="1" latinLnBrk="0" hangingPunct="1">
              <a:defRPr sz="900" b="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9DB2B9AF-7C7A-ED4B-8B47-5EFC4C7403E8}" type="slidenum">
              <a:rPr lang="en-US" sz="900" b="0" i="0" smtClean="0">
                <a:solidFill>
                  <a:schemeClr val="tx1">
                    <a:lumMod val="90000"/>
                    <a:lumOff val="10000"/>
                  </a:schemeClr>
                </a:solidFill>
                <a:latin typeface="Neue Haas Grotesk Text Pro" panose="020B0504020202020204" pitchFamily="34" charset="0"/>
              </a:rPr>
              <a:pPr/>
              <a:t>‹#›</a:t>
            </a:fld>
            <a:endParaRPr lang="en-US" sz="900" b="0" i="0">
              <a:solidFill>
                <a:schemeClr val="tx1">
                  <a:lumMod val="90000"/>
                  <a:lumOff val="10000"/>
                </a:schemeClr>
              </a:solidFill>
              <a:latin typeface="Neue Haas Grotesk Text Pro" panose="020B0504020202020204" pitchFamily="34" charset="0"/>
            </a:endParaRPr>
          </a:p>
        </p:txBody>
      </p:sp>
      <p:cxnSp>
        <p:nvCxnSpPr>
          <p:cNvPr id="38" name="Straight Connector 37">
            <a:extLst>
              <a:ext uri="{FF2B5EF4-FFF2-40B4-BE49-F238E27FC236}">
                <a16:creationId xmlns:a16="http://schemas.microsoft.com/office/drawing/2014/main" id="{FB30FCB6-B1E0-3C46-B667-C856468BD8FB}"/>
              </a:ext>
            </a:extLst>
          </p:cNvPr>
          <p:cNvCxnSpPr>
            <a:cxnSpLocks/>
          </p:cNvCxnSpPr>
          <p:nvPr userDrawn="1"/>
        </p:nvCxnSpPr>
        <p:spPr>
          <a:xfrm>
            <a:off x="8799225" y="4899131"/>
            <a:ext cx="0" cy="102190"/>
          </a:xfrm>
          <a:prstGeom prst="line">
            <a:avLst/>
          </a:prstGeom>
          <a:ln w="12700">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
        <p:nvSpPr>
          <p:cNvPr id="21" name="Title 1">
            <a:extLst>
              <a:ext uri="{FF2B5EF4-FFF2-40B4-BE49-F238E27FC236}">
                <a16:creationId xmlns:a16="http://schemas.microsoft.com/office/drawing/2014/main" id="{5677933D-F9CB-3A49-B6C8-0B4209233CF0}"/>
              </a:ext>
            </a:extLst>
          </p:cNvPr>
          <p:cNvSpPr>
            <a:spLocks noGrp="1"/>
          </p:cNvSpPr>
          <p:nvPr>
            <p:ph type="title" hasCustomPrompt="1"/>
          </p:nvPr>
        </p:nvSpPr>
        <p:spPr>
          <a:xfrm>
            <a:off x="640081" y="3205642"/>
            <a:ext cx="4965590" cy="1091493"/>
          </a:xfrm>
          <a:prstGeom prst="rect">
            <a:avLst/>
          </a:prstGeom>
        </p:spPr>
        <p:txBody>
          <a:bodyPr wrap="square" lIns="0" rIns="0" anchor="ctr" anchorCtr="0">
            <a:spAutoFit/>
          </a:bodyPr>
          <a:lstStyle>
            <a:lvl1pPr algn="l">
              <a:lnSpc>
                <a:spcPct val="110000"/>
              </a:lnSpc>
              <a:defRPr sz="3200" b="1" cap="none" baseline="0">
                <a:solidFill>
                  <a:schemeClr val="tx2"/>
                </a:solidFill>
                <a:latin typeface="Neue Haas Grotesk Text Pro" panose="020B0504020202020204" pitchFamily="34" charset="0"/>
              </a:defRPr>
            </a:lvl1pPr>
          </a:lstStyle>
          <a:p>
            <a:r>
              <a:rPr lang="en-US"/>
              <a:t>Click to add section break title here</a:t>
            </a:r>
          </a:p>
        </p:txBody>
      </p:sp>
      <p:sp>
        <p:nvSpPr>
          <p:cNvPr id="131" name="SmartArt Placeholder 5">
            <a:extLst>
              <a:ext uri="{FF2B5EF4-FFF2-40B4-BE49-F238E27FC236}">
                <a16:creationId xmlns:a16="http://schemas.microsoft.com/office/drawing/2014/main" id="{6EE76B8B-5FD9-CD45-8428-358A27D61BF0}"/>
              </a:ext>
            </a:extLst>
          </p:cNvPr>
          <p:cNvSpPr>
            <a:spLocks noGrp="1"/>
          </p:cNvSpPr>
          <p:nvPr>
            <p:ph type="dgm" sz="quarter" idx="27"/>
          </p:nvPr>
        </p:nvSpPr>
        <p:spPr>
          <a:xfrm>
            <a:off x="6451453" y="2877672"/>
            <a:ext cx="88574" cy="1774328"/>
          </a:xfrm>
          <a:prstGeom prst="rect">
            <a:avLst/>
          </a:prstGeom>
          <a:solidFill>
            <a:srgbClr val="4E2883"/>
          </a:solidFill>
        </p:spPr>
        <p:txBody>
          <a:bodyPr>
            <a:noAutofit/>
          </a:bodyPr>
          <a:lstStyle>
            <a:lvl1pPr>
              <a:defRPr>
                <a:noFill/>
                <a:latin typeface="Neue Haas Grotesk Text Pro" panose="020B0504020202020204" pitchFamily="34" charset="0"/>
              </a:defRPr>
            </a:lvl1pPr>
          </a:lstStyle>
          <a:p>
            <a:endParaRPr lang="en-US"/>
          </a:p>
        </p:txBody>
      </p:sp>
    </p:spTree>
    <p:extLst>
      <p:ext uri="{BB962C8B-B14F-4D97-AF65-F5344CB8AC3E}">
        <p14:creationId xmlns:p14="http://schemas.microsoft.com/office/powerpoint/2010/main" val="263039973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SECTION BREAK - Number">
    <p:spTree>
      <p:nvGrpSpPr>
        <p:cNvPr id="1" name=""/>
        <p:cNvGrpSpPr/>
        <p:nvPr/>
      </p:nvGrpSpPr>
      <p:grpSpPr>
        <a:xfrm>
          <a:off x="0" y="0"/>
          <a:ext cx="0" cy="0"/>
          <a:chOff x="0" y="0"/>
          <a:chExt cx="0" cy="0"/>
        </a:xfrm>
      </p:grpSpPr>
      <p:sp>
        <p:nvSpPr>
          <p:cNvPr id="14" name="SmartArt Placeholder 2">
            <a:extLst>
              <a:ext uri="{FF2B5EF4-FFF2-40B4-BE49-F238E27FC236}">
                <a16:creationId xmlns:a16="http://schemas.microsoft.com/office/drawing/2014/main" id="{45F10A35-4106-E640-AC0A-43A3690BB261}"/>
              </a:ext>
            </a:extLst>
          </p:cNvPr>
          <p:cNvSpPr>
            <a:spLocks noGrp="1"/>
          </p:cNvSpPr>
          <p:nvPr>
            <p:ph type="dgm" sz="quarter" idx="26"/>
          </p:nvPr>
        </p:nvSpPr>
        <p:spPr>
          <a:xfrm>
            <a:off x="2124635" y="-2736"/>
            <a:ext cx="7018263" cy="5150076"/>
          </a:xfrm>
          <a:prstGeom prst="rect">
            <a:avLst/>
          </a:prstGeom>
          <a:solidFill>
            <a:schemeClr val="bg2"/>
          </a:solidFill>
        </p:spPr>
        <p:txBody>
          <a:bodyPr>
            <a:noAutofit/>
          </a:bodyPr>
          <a:lstStyle>
            <a:lvl1pPr>
              <a:defRPr>
                <a:noFill/>
                <a:latin typeface="Neue Haas Grotesk Text Pro" panose="020B0504020202020204" pitchFamily="34" charset="0"/>
              </a:defRPr>
            </a:lvl1pPr>
          </a:lstStyle>
          <a:p>
            <a:endParaRPr lang="en-US"/>
          </a:p>
        </p:txBody>
      </p:sp>
      <p:sp>
        <p:nvSpPr>
          <p:cNvPr id="24" name="SmartArt Placeholder 5">
            <a:extLst>
              <a:ext uri="{FF2B5EF4-FFF2-40B4-BE49-F238E27FC236}">
                <a16:creationId xmlns:a16="http://schemas.microsoft.com/office/drawing/2014/main" id="{ED37D25B-AC7A-4B47-9F2E-0C8B9763FF56}"/>
              </a:ext>
            </a:extLst>
          </p:cNvPr>
          <p:cNvSpPr>
            <a:spLocks noGrp="1"/>
          </p:cNvSpPr>
          <p:nvPr>
            <p:ph type="dgm" sz="quarter" idx="47"/>
          </p:nvPr>
        </p:nvSpPr>
        <p:spPr>
          <a:xfrm>
            <a:off x="1666314" y="2877672"/>
            <a:ext cx="5811373" cy="1774328"/>
          </a:xfrm>
          <a:prstGeom prst="rect">
            <a:avLst/>
          </a:prstGeom>
          <a:solidFill>
            <a:schemeClr val="bg1"/>
          </a:solidFill>
        </p:spPr>
        <p:txBody>
          <a:bodyPr>
            <a:noAutofit/>
          </a:bodyPr>
          <a:lstStyle>
            <a:lvl1pPr>
              <a:defRPr>
                <a:noFill/>
                <a:latin typeface="Neue Haas Grotesk Text Pro" panose="020B0504020202020204" pitchFamily="34" charset="0"/>
              </a:defRPr>
            </a:lvl1pPr>
          </a:lstStyle>
          <a:p>
            <a:endParaRPr lang="en-US"/>
          </a:p>
        </p:txBody>
      </p:sp>
      <p:sp>
        <p:nvSpPr>
          <p:cNvPr id="37" name="Slide Number Placeholder 5">
            <a:extLst>
              <a:ext uri="{FF2B5EF4-FFF2-40B4-BE49-F238E27FC236}">
                <a16:creationId xmlns:a16="http://schemas.microsoft.com/office/drawing/2014/main" id="{FEE063B5-DB2A-E546-8374-14508A9C5083}"/>
              </a:ext>
            </a:extLst>
          </p:cNvPr>
          <p:cNvSpPr txBox="1">
            <a:spLocks/>
          </p:cNvSpPr>
          <p:nvPr userDrawn="1"/>
        </p:nvSpPr>
        <p:spPr>
          <a:xfrm>
            <a:off x="8767826" y="4822212"/>
            <a:ext cx="375073" cy="273844"/>
          </a:xfrm>
          <a:prstGeom prst="rect">
            <a:avLst/>
          </a:prstGeom>
        </p:spPr>
        <p:txBody>
          <a:bodyPr vert="horz" lIns="91440" tIns="45720" rIns="91440" bIns="45720" rtlCol="0" anchor="ctr">
            <a:noAutofit/>
          </a:bodyPr>
          <a:lstStyle>
            <a:defPPr>
              <a:defRPr lang="en-US"/>
            </a:defPPr>
            <a:lvl1pPr marL="0" algn="l" defTabSz="457200" rtl="0" eaLnBrk="1" latinLnBrk="0" hangingPunct="1">
              <a:defRPr sz="900" b="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9DB2B9AF-7C7A-ED4B-8B47-5EFC4C7403E8}" type="slidenum">
              <a:rPr lang="en-US" sz="900" b="0" i="0" smtClean="0">
                <a:solidFill>
                  <a:schemeClr val="tx1">
                    <a:lumMod val="90000"/>
                    <a:lumOff val="10000"/>
                  </a:schemeClr>
                </a:solidFill>
                <a:latin typeface="Neue Haas Grotesk Text Pro" panose="020B0504020202020204" pitchFamily="34" charset="0"/>
              </a:rPr>
              <a:pPr/>
              <a:t>‹#›</a:t>
            </a:fld>
            <a:endParaRPr lang="en-US" sz="900" b="0" i="0">
              <a:solidFill>
                <a:schemeClr val="tx1">
                  <a:lumMod val="90000"/>
                  <a:lumOff val="10000"/>
                </a:schemeClr>
              </a:solidFill>
              <a:latin typeface="Neue Haas Grotesk Text Pro" panose="020B0504020202020204" pitchFamily="34" charset="0"/>
            </a:endParaRPr>
          </a:p>
        </p:txBody>
      </p:sp>
      <p:cxnSp>
        <p:nvCxnSpPr>
          <p:cNvPr id="38" name="Straight Connector 37">
            <a:extLst>
              <a:ext uri="{FF2B5EF4-FFF2-40B4-BE49-F238E27FC236}">
                <a16:creationId xmlns:a16="http://schemas.microsoft.com/office/drawing/2014/main" id="{FB30FCB6-B1E0-3C46-B667-C856468BD8FB}"/>
              </a:ext>
            </a:extLst>
          </p:cNvPr>
          <p:cNvCxnSpPr>
            <a:cxnSpLocks/>
          </p:cNvCxnSpPr>
          <p:nvPr userDrawn="1"/>
        </p:nvCxnSpPr>
        <p:spPr>
          <a:xfrm>
            <a:off x="8799225" y="4899131"/>
            <a:ext cx="0" cy="102190"/>
          </a:xfrm>
          <a:prstGeom prst="line">
            <a:avLst/>
          </a:prstGeom>
          <a:ln w="12700">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
        <p:nvSpPr>
          <p:cNvPr id="21" name="Title 1">
            <a:extLst>
              <a:ext uri="{FF2B5EF4-FFF2-40B4-BE49-F238E27FC236}">
                <a16:creationId xmlns:a16="http://schemas.microsoft.com/office/drawing/2014/main" id="{5677933D-F9CB-3A49-B6C8-0B4209233CF0}"/>
              </a:ext>
            </a:extLst>
          </p:cNvPr>
          <p:cNvSpPr>
            <a:spLocks noGrp="1"/>
          </p:cNvSpPr>
          <p:nvPr>
            <p:ph type="title" hasCustomPrompt="1"/>
          </p:nvPr>
        </p:nvSpPr>
        <p:spPr>
          <a:xfrm>
            <a:off x="640081" y="3205642"/>
            <a:ext cx="6379286" cy="1091493"/>
          </a:xfrm>
          <a:prstGeom prst="rect">
            <a:avLst/>
          </a:prstGeom>
        </p:spPr>
        <p:txBody>
          <a:bodyPr wrap="square" lIns="0" rIns="0" anchor="ctr" anchorCtr="0">
            <a:spAutoFit/>
          </a:bodyPr>
          <a:lstStyle>
            <a:lvl1pPr algn="l">
              <a:lnSpc>
                <a:spcPct val="110000"/>
              </a:lnSpc>
              <a:defRPr sz="3200" b="1" cap="none" baseline="0">
                <a:solidFill>
                  <a:schemeClr val="tx2"/>
                </a:solidFill>
                <a:latin typeface="Neue Haas Grotesk Text Pro" panose="020B0504020202020204" pitchFamily="34" charset="0"/>
              </a:defRPr>
            </a:lvl1pPr>
          </a:lstStyle>
          <a:p>
            <a:r>
              <a:rPr lang="en-US"/>
              <a:t>Click to add section break title here for your presentation</a:t>
            </a:r>
          </a:p>
        </p:txBody>
      </p:sp>
      <p:sp>
        <p:nvSpPr>
          <p:cNvPr id="131" name="SmartArt Placeholder 5">
            <a:extLst>
              <a:ext uri="{FF2B5EF4-FFF2-40B4-BE49-F238E27FC236}">
                <a16:creationId xmlns:a16="http://schemas.microsoft.com/office/drawing/2014/main" id="{6EE76B8B-5FD9-CD45-8428-358A27D61BF0}"/>
              </a:ext>
            </a:extLst>
          </p:cNvPr>
          <p:cNvSpPr>
            <a:spLocks noGrp="1"/>
          </p:cNvSpPr>
          <p:nvPr>
            <p:ph type="dgm" sz="quarter" idx="27"/>
          </p:nvPr>
        </p:nvSpPr>
        <p:spPr>
          <a:xfrm>
            <a:off x="7477687" y="2877672"/>
            <a:ext cx="88574" cy="1774328"/>
          </a:xfrm>
          <a:prstGeom prst="rect">
            <a:avLst/>
          </a:prstGeom>
          <a:solidFill>
            <a:srgbClr val="4E2883"/>
          </a:solidFill>
        </p:spPr>
        <p:txBody>
          <a:bodyPr>
            <a:noAutofit/>
          </a:bodyPr>
          <a:lstStyle>
            <a:lvl1pPr>
              <a:defRPr>
                <a:noFill/>
                <a:latin typeface="Neue Haas Grotesk Text Pro" panose="020B0504020202020204" pitchFamily="34" charset="0"/>
              </a:defRPr>
            </a:lvl1pPr>
          </a:lstStyle>
          <a:p>
            <a:endParaRPr lang="en-US"/>
          </a:p>
        </p:txBody>
      </p:sp>
      <p:sp>
        <p:nvSpPr>
          <p:cNvPr id="3" name="Text Placeholder 2">
            <a:extLst>
              <a:ext uri="{FF2B5EF4-FFF2-40B4-BE49-F238E27FC236}">
                <a16:creationId xmlns:a16="http://schemas.microsoft.com/office/drawing/2014/main" id="{C1EF8250-B8B3-E24D-9E80-5B3B7F3A658E}"/>
              </a:ext>
            </a:extLst>
          </p:cNvPr>
          <p:cNvSpPr>
            <a:spLocks noGrp="1"/>
          </p:cNvSpPr>
          <p:nvPr>
            <p:ph type="body" sz="quarter" idx="48" hasCustomPrompt="1"/>
          </p:nvPr>
        </p:nvSpPr>
        <p:spPr>
          <a:xfrm>
            <a:off x="1428099" y="-683083"/>
            <a:ext cx="4471849" cy="3798091"/>
          </a:xfrm>
          <a:prstGeom prst="rect">
            <a:avLst/>
          </a:prstGeom>
        </p:spPr>
        <p:txBody>
          <a:bodyPr>
            <a:spAutoFit/>
          </a:bodyPr>
          <a:lstStyle>
            <a:lvl1pPr marL="0" indent="0">
              <a:buFontTx/>
              <a:buNone/>
              <a:defRPr sz="20999" b="0">
                <a:solidFill>
                  <a:schemeClr val="bg1"/>
                </a:solidFill>
              </a:defRPr>
            </a:lvl1pPr>
          </a:lstStyle>
          <a:p>
            <a:pPr lvl="0"/>
            <a:r>
              <a:rPr lang="en-US"/>
              <a:t>03</a:t>
            </a:r>
          </a:p>
        </p:txBody>
      </p:sp>
    </p:spTree>
    <p:extLst>
      <p:ext uri="{BB962C8B-B14F-4D97-AF65-F5344CB8AC3E}">
        <p14:creationId xmlns:p14="http://schemas.microsoft.com/office/powerpoint/2010/main" val="13222952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 - no header">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764B863-55CB-2F12-4A8B-7665B437C66A}"/>
              </a:ext>
            </a:extLst>
          </p:cNvPr>
          <p:cNvSpPr>
            <a:spLocks noGrp="1"/>
          </p:cNvSpPr>
          <p:nvPr>
            <p:ph sz="quarter" idx="14"/>
          </p:nvPr>
        </p:nvSpPr>
        <p:spPr>
          <a:xfrm>
            <a:off x="639763" y="341453"/>
            <a:ext cx="8128000" cy="1418915"/>
          </a:xfrm>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Content Placeholder 3">
            <a:extLst>
              <a:ext uri="{FF2B5EF4-FFF2-40B4-BE49-F238E27FC236}">
                <a16:creationId xmlns:a16="http://schemas.microsoft.com/office/drawing/2014/main" id="{29321B55-F13B-BABE-D49A-CA25ED5A6F50}"/>
              </a:ext>
            </a:extLst>
          </p:cNvPr>
          <p:cNvSpPr>
            <a:spLocks noGrp="1"/>
          </p:cNvSpPr>
          <p:nvPr>
            <p:ph sz="quarter" idx="15" hasCustomPrompt="1"/>
          </p:nvPr>
        </p:nvSpPr>
        <p:spPr>
          <a:xfrm>
            <a:off x="639763" y="4898800"/>
            <a:ext cx="8058150" cy="108556"/>
          </a:xfrm>
        </p:spPr>
        <p:txBody>
          <a:bodyPr/>
          <a:lstStyle>
            <a:lvl1pPr marL="0" indent="0">
              <a:buNone/>
              <a:defRPr sz="600"/>
            </a:lvl1pPr>
            <a:lvl2pPr marL="177800" indent="0">
              <a:buNone/>
              <a:defRPr sz="600"/>
            </a:lvl2pPr>
            <a:lvl3pPr marL="347662" indent="0">
              <a:buNone/>
              <a:defRPr sz="600"/>
            </a:lvl3pPr>
            <a:lvl4pPr marL="517525" indent="0">
              <a:buNone/>
              <a:defRPr sz="600"/>
            </a:lvl4pPr>
            <a:lvl5pPr marL="519113" indent="0">
              <a:buNone/>
              <a:defRPr sz="600"/>
            </a:lvl5pPr>
          </a:lstStyle>
          <a:p>
            <a:pPr lvl="0"/>
            <a:r>
              <a:rPr lang="en-US"/>
              <a:t>Click to insert disclosure text</a:t>
            </a:r>
          </a:p>
        </p:txBody>
      </p:sp>
    </p:spTree>
    <p:extLst>
      <p:ext uri="{BB962C8B-B14F-4D97-AF65-F5344CB8AC3E}">
        <p14:creationId xmlns:p14="http://schemas.microsoft.com/office/powerpoint/2010/main" val="68173085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Content slide">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3DA80DFD-E36F-B94C-BC1A-3E7E7E5D847B}"/>
              </a:ext>
            </a:extLst>
          </p:cNvPr>
          <p:cNvSpPr>
            <a:spLocks noGrp="1"/>
          </p:cNvSpPr>
          <p:nvPr>
            <p:ph type="title" hasCustomPrompt="1"/>
          </p:nvPr>
        </p:nvSpPr>
        <p:spPr>
          <a:xfrm>
            <a:off x="640082" y="274321"/>
            <a:ext cx="8127745" cy="1050737"/>
          </a:xfrm>
          <a:prstGeom prst="rect">
            <a:avLst/>
          </a:prstGeom>
        </p:spPr>
        <p:txBody>
          <a:bodyPr wrap="square" lIns="0" rIns="0" anchor="t" anchorCtr="0">
            <a:spAutoFit/>
          </a:bodyPr>
          <a:lstStyle>
            <a:lvl1pPr marL="0" marR="0" indent="0" algn="l" defTabSz="457178" rtl="0" eaLnBrk="1" fontAlgn="auto" latinLnBrk="0" hangingPunct="1">
              <a:lnSpc>
                <a:spcPct val="110000"/>
              </a:lnSpc>
              <a:spcBef>
                <a:spcPct val="0"/>
              </a:spcBef>
              <a:spcAft>
                <a:spcPts val="0"/>
              </a:spcAft>
              <a:buClrTx/>
              <a:buSzTx/>
              <a:buFontTx/>
              <a:buNone/>
              <a:tabLst/>
              <a:defRPr lang="en-US" b="1" i="0" smtClean="0">
                <a:effectLst/>
                <a:latin typeface="NeueHaasGroteskText Pro" panose="020B0504020202020204" pitchFamily="34" charset="77"/>
              </a:defRPr>
            </a:lvl1pPr>
          </a:lstStyle>
          <a:p>
            <a:pPr>
              <a:lnSpc>
                <a:spcPct val="110000"/>
              </a:lnSpc>
            </a:pPr>
            <a:r>
              <a:rPr lang="en-US" sz="3200">
                <a:latin typeface="Neue Haas Grotesk Text Pro" panose="020B0504020202020204" pitchFamily="34" charset="77"/>
              </a:rPr>
              <a:t>Lorem ipsum dolor sit </a:t>
            </a:r>
            <a:r>
              <a:rPr lang="en-US" sz="3200" err="1">
                <a:latin typeface="Neue Haas Grotesk Text Pro" panose="020B0504020202020204" pitchFamily="34" charset="77"/>
              </a:rPr>
              <a:t>amet</a:t>
            </a:r>
            <a:r>
              <a:rPr lang="en-US" sz="3200">
                <a:latin typeface="Neue Haas Grotesk Text Pro" panose="020B0504020202020204" pitchFamily="34" charset="77"/>
              </a:rPr>
              <a:t>, </a:t>
            </a:r>
            <a:r>
              <a:rPr lang="en-US" sz="3200" err="1">
                <a:latin typeface="Neue Haas Grotesk Text Pro" panose="020B0504020202020204" pitchFamily="34" charset="77"/>
              </a:rPr>
              <a:t>consectetur</a:t>
            </a:r>
            <a:r>
              <a:rPr lang="en-US" sz="3200">
                <a:latin typeface="Neue Haas Grotesk Text Pro" panose="020B0504020202020204" pitchFamily="34" charset="77"/>
              </a:rPr>
              <a:t> </a:t>
            </a:r>
            <a:r>
              <a:rPr lang="en-US" sz="3200" err="1">
                <a:latin typeface="Neue Haas Grotesk Text Pro" panose="020B0504020202020204" pitchFamily="34" charset="77"/>
              </a:rPr>
              <a:t>adipiscing</a:t>
            </a:r>
            <a:r>
              <a:rPr lang="en-US" sz="3200">
                <a:latin typeface="Neue Haas Grotesk Text Pro" panose="020B0504020202020204" pitchFamily="34" charset="77"/>
              </a:rPr>
              <a:t> </a:t>
            </a:r>
            <a:r>
              <a:rPr lang="en-US" sz="3200" err="1">
                <a:latin typeface="Neue Haas Grotesk Text Pro" panose="020B0504020202020204" pitchFamily="34" charset="77"/>
              </a:rPr>
              <a:t>elit</a:t>
            </a:r>
            <a:r>
              <a:rPr lang="en-US" sz="3200">
                <a:latin typeface="Neue Haas Grotesk Text Pro" panose="020B0504020202020204" pitchFamily="34" charset="77"/>
              </a:rPr>
              <a:t>, sed do </a:t>
            </a:r>
            <a:r>
              <a:rPr lang="en-US" sz="3200" err="1">
                <a:latin typeface="Neue Haas Grotesk Text Pro" panose="020B0504020202020204" pitchFamily="34" charset="77"/>
              </a:rPr>
              <a:t>eiusmod</a:t>
            </a:r>
            <a:endParaRPr lang="en-US" sz="3200">
              <a:latin typeface="Neue Haas Grotesk Text Pro" panose="020B0504020202020204" pitchFamily="34" charset="77"/>
            </a:endParaRPr>
          </a:p>
        </p:txBody>
      </p:sp>
      <p:sp>
        <p:nvSpPr>
          <p:cNvPr id="5" name="Content Placeholder 2">
            <a:extLst>
              <a:ext uri="{FF2B5EF4-FFF2-40B4-BE49-F238E27FC236}">
                <a16:creationId xmlns:a16="http://schemas.microsoft.com/office/drawing/2014/main" id="{E73F3CEC-0F91-E2D9-C447-496F77592B6B}"/>
              </a:ext>
            </a:extLst>
          </p:cNvPr>
          <p:cNvSpPr>
            <a:spLocks noGrp="1"/>
          </p:cNvSpPr>
          <p:nvPr>
            <p:ph sz="quarter" idx="14"/>
          </p:nvPr>
        </p:nvSpPr>
        <p:spPr>
          <a:xfrm>
            <a:off x="639764" y="1557339"/>
            <a:ext cx="8128000" cy="1420453"/>
          </a:xfrm>
        </p:spPr>
        <p:txBody>
          <a:bodyPr/>
          <a:lstStyle>
            <a:lvl1pPr>
              <a:defRPr>
                <a:latin typeface="NeueHaasGroteskText Pro" panose="020B0504020202020204" pitchFamily="34" charset="77"/>
              </a:defRPr>
            </a:lvl1pPr>
            <a:lvl2pPr>
              <a:defRPr>
                <a:latin typeface="NeueHaasGroteskText Pro" panose="020B0504020202020204" pitchFamily="34" charset="77"/>
              </a:defRPr>
            </a:lvl2pPr>
            <a:lvl3pPr>
              <a:defRPr>
                <a:latin typeface="NeueHaasGroteskText Pro" panose="020B0504020202020204" pitchFamily="34" charset="77"/>
              </a:defRPr>
            </a:lvl3pPr>
            <a:lvl4pPr>
              <a:defRPr>
                <a:latin typeface="NeueHaasGroteskText Pro" panose="020B0504020202020204" pitchFamily="34" charset="77"/>
              </a:defRPr>
            </a:lvl4pPr>
            <a:lvl5pPr>
              <a:defRPr>
                <a:latin typeface="NeueHaasGroteskText Pro" panose="020B0504020202020204" pitchFamily="34"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Content Placeholder 3">
            <a:extLst>
              <a:ext uri="{FF2B5EF4-FFF2-40B4-BE49-F238E27FC236}">
                <a16:creationId xmlns:a16="http://schemas.microsoft.com/office/drawing/2014/main" id="{5DFE0DC6-BB45-8CE2-95F1-6E0CEEC88158}"/>
              </a:ext>
            </a:extLst>
          </p:cNvPr>
          <p:cNvSpPr>
            <a:spLocks noGrp="1"/>
          </p:cNvSpPr>
          <p:nvPr>
            <p:ph sz="quarter" idx="15" hasCustomPrompt="1"/>
          </p:nvPr>
        </p:nvSpPr>
        <p:spPr>
          <a:xfrm>
            <a:off x="639763" y="4898801"/>
            <a:ext cx="8058150" cy="110367"/>
          </a:xfrm>
        </p:spPr>
        <p:txBody>
          <a:bodyPr/>
          <a:lstStyle>
            <a:lvl1pPr marL="0" indent="0">
              <a:buNone/>
              <a:defRPr sz="600"/>
            </a:lvl1pPr>
            <a:lvl2pPr marL="177796" indent="0">
              <a:buNone/>
              <a:defRPr sz="600"/>
            </a:lvl2pPr>
            <a:lvl3pPr marL="347654" indent="0">
              <a:buNone/>
              <a:defRPr sz="600"/>
            </a:lvl3pPr>
            <a:lvl4pPr marL="517512" indent="0">
              <a:buNone/>
              <a:defRPr sz="600"/>
            </a:lvl4pPr>
            <a:lvl5pPr marL="519100" indent="0">
              <a:buNone/>
              <a:defRPr sz="600"/>
            </a:lvl5pPr>
          </a:lstStyle>
          <a:p>
            <a:pPr lvl="0"/>
            <a:r>
              <a:rPr lang="en-US"/>
              <a:t>Click to insert disclosure text</a:t>
            </a:r>
          </a:p>
        </p:txBody>
      </p:sp>
    </p:spTree>
    <p:extLst>
      <p:ext uri="{BB962C8B-B14F-4D97-AF65-F5344CB8AC3E}">
        <p14:creationId xmlns:p14="http://schemas.microsoft.com/office/powerpoint/2010/main" val="18760689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BLANK + Disclosure + Page">
    <p:spTree>
      <p:nvGrpSpPr>
        <p:cNvPr id="1" name=""/>
        <p:cNvGrpSpPr/>
        <p:nvPr/>
      </p:nvGrpSpPr>
      <p:grpSpPr>
        <a:xfrm>
          <a:off x="0" y="0"/>
          <a:ext cx="0" cy="0"/>
          <a:chOff x="0" y="0"/>
          <a:chExt cx="0" cy="0"/>
        </a:xfrm>
      </p:grpSpPr>
      <p:sp>
        <p:nvSpPr>
          <p:cNvPr id="3" name="Content Placeholder 3">
            <a:extLst>
              <a:ext uri="{FF2B5EF4-FFF2-40B4-BE49-F238E27FC236}">
                <a16:creationId xmlns:a16="http://schemas.microsoft.com/office/drawing/2014/main" id="{4442E58A-0581-3646-09F2-4C15AB720518}"/>
              </a:ext>
            </a:extLst>
          </p:cNvPr>
          <p:cNvSpPr>
            <a:spLocks noGrp="1"/>
          </p:cNvSpPr>
          <p:nvPr>
            <p:ph sz="quarter" idx="15" hasCustomPrompt="1"/>
          </p:nvPr>
        </p:nvSpPr>
        <p:spPr>
          <a:xfrm>
            <a:off x="639763" y="4898801"/>
            <a:ext cx="8058150" cy="108556"/>
          </a:xfrm>
        </p:spPr>
        <p:txBody>
          <a:bodyPr/>
          <a:lstStyle>
            <a:lvl1pPr marL="0" indent="0">
              <a:buNone/>
              <a:defRPr sz="600"/>
            </a:lvl1pPr>
            <a:lvl2pPr marL="177796" indent="0">
              <a:buNone/>
              <a:defRPr sz="600"/>
            </a:lvl2pPr>
            <a:lvl3pPr marL="347654" indent="0">
              <a:buNone/>
              <a:defRPr sz="600"/>
            </a:lvl3pPr>
            <a:lvl4pPr marL="517512" indent="0">
              <a:buNone/>
              <a:defRPr sz="600"/>
            </a:lvl4pPr>
            <a:lvl5pPr marL="519100" indent="0">
              <a:buNone/>
              <a:defRPr sz="600"/>
            </a:lvl5pPr>
          </a:lstStyle>
          <a:p>
            <a:pPr lvl="0"/>
            <a:r>
              <a:rPr lang="en-US"/>
              <a:t>Click to insert disclosure text</a:t>
            </a:r>
          </a:p>
        </p:txBody>
      </p:sp>
    </p:spTree>
    <p:extLst>
      <p:ext uri="{BB962C8B-B14F-4D97-AF65-F5344CB8AC3E}">
        <p14:creationId xmlns:p14="http://schemas.microsoft.com/office/powerpoint/2010/main" val="410877912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Content - with image">
    <p:spTree>
      <p:nvGrpSpPr>
        <p:cNvPr id="1" name=""/>
        <p:cNvGrpSpPr/>
        <p:nvPr/>
      </p:nvGrpSpPr>
      <p:grpSpPr>
        <a:xfrm>
          <a:off x="0" y="0"/>
          <a:ext cx="0" cy="0"/>
          <a:chOff x="0" y="0"/>
          <a:chExt cx="0" cy="0"/>
        </a:xfrm>
      </p:grpSpPr>
      <p:sp>
        <p:nvSpPr>
          <p:cNvPr id="23" name="Picture Placeholder 2">
            <a:extLst>
              <a:ext uri="{FF2B5EF4-FFF2-40B4-BE49-F238E27FC236}">
                <a16:creationId xmlns:a16="http://schemas.microsoft.com/office/drawing/2014/main" id="{D9C3896E-A4C9-D247-B691-C14EDDAD9EBA}"/>
              </a:ext>
            </a:extLst>
          </p:cNvPr>
          <p:cNvSpPr>
            <a:spLocks noGrp="1"/>
          </p:cNvSpPr>
          <p:nvPr>
            <p:ph type="pic" idx="16" hasCustomPrompt="1"/>
          </p:nvPr>
        </p:nvSpPr>
        <p:spPr>
          <a:xfrm>
            <a:off x="5036860" y="-3"/>
            <a:ext cx="4097438" cy="5143499"/>
          </a:xfrm>
          <a:prstGeom prst="rect">
            <a:avLst/>
          </a:prstGeom>
          <a:solidFill>
            <a:schemeClr val="bg2"/>
          </a:solidFill>
        </p:spPr>
        <p:txBody>
          <a:bodyPr anchor="ctr">
            <a:noAutofit/>
          </a:bodyPr>
          <a:lstStyle>
            <a:lvl1pPr marL="0" indent="0" algn="ctr">
              <a:buNone/>
              <a:defRPr sz="1400">
                <a:solidFill>
                  <a:schemeClr val="bg2">
                    <a:lumMod val="50000"/>
                  </a:schemeClr>
                </a:solidFill>
                <a:latin typeface="NeueHaasGroteskText Pro" panose="020B0504020202020204" pitchFamily="34" charset="77"/>
              </a:defRPr>
            </a:lvl1pPr>
            <a:lvl2pPr marL="457178" indent="0">
              <a:buNone/>
              <a:defRPr sz="2800"/>
            </a:lvl2pPr>
            <a:lvl3pPr marL="914355" indent="0">
              <a:buNone/>
              <a:defRPr sz="2400"/>
            </a:lvl3pPr>
            <a:lvl4pPr marL="1371532" indent="0">
              <a:buNone/>
              <a:defRPr sz="2000"/>
            </a:lvl4pPr>
            <a:lvl5pPr marL="1828709" indent="0">
              <a:buNone/>
              <a:defRPr sz="2000"/>
            </a:lvl5pPr>
            <a:lvl6pPr marL="2285886" indent="0">
              <a:buNone/>
              <a:defRPr sz="2000"/>
            </a:lvl6pPr>
            <a:lvl7pPr marL="2743064" indent="0">
              <a:buNone/>
              <a:defRPr sz="2000"/>
            </a:lvl7pPr>
            <a:lvl8pPr marL="3200240" indent="0">
              <a:buNone/>
              <a:defRPr sz="2000"/>
            </a:lvl8pPr>
            <a:lvl9pPr marL="3657418" indent="0">
              <a:buNone/>
              <a:defRPr sz="2000"/>
            </a:lvl9pPr>
          </a:lstStyle>
          <a:p>
            <a:r>
              <a:rPr lang="en-US"/>
              <a:t>Insert picture</a:t>
            </a:r>
          </a:p>
        </p:txBody>
      </p:sp>
      <p:sp>
        <p:nvSpPr>
          <p:cNvPr id="15" name="Title 1">
            <a:extLst>
              <a:ext uri="{FF2B5EF4-FFF2-40B4-BE49-F238E27FC236}">
                <a16:creationId xmlns:a16="http://schemas.microsoft.com/office/drawing/2014/main" id="{3DA80DFD-E36F-B94C-BC1A-3E7E7E5D847B}"/>
              </a:ext>
            </a:extLst>
          </p:cNvPr>
          <p:cNvSpPr>
            <a:spLocks noGrp="1"/>
          </p:cNvSpPr>
          <p:nvPr>
            <p:ph type="title" hasCustomPrompt="1"/>
          </p:nvPr>
        </p:nvSpPr>
        <p:spPr>
          <a:xfrm>
            <a:off x="640082" y="274320"/>
            <a:ext cx="3935739" cy="1050737"/>
          </a:xfrm>
          <a:prstGeom prst="rect">
            <a:avLst/>
          </a:prstGeom>
        </p:spPr>
        <p:txBody>
          <a:bodyPr wrap="square" lIns="0" rIns="0" anchor="t" anchorCtr="0">
            <a:spAutoFit/>
          </a:bodyPr>
          <a:lstStyle>
            <a:lvl1pPr marL="0" marR="0" indent="0" algn="l" defTabSz="457178" rtl="0" eaLnBrk="1" fontAlgn="auto" latinLnBrk="0" hangingPunct="1">
              <a:lnSpc>
                <a:spcPct val="110000"/>
              </a:lnSpc>
              <a:spcBef>
                <a:spcPct val="0"/>
              </a:spcBef>
              <a:spcAft>
                <a:spcPts val="0"/>
              </a:spcAft>
              <a:buClrTx/>
              <a:buSzTx/>
              <a:buFontTx/>
              <a:buNone/>
              <a:tabLst/>
              <a:defRPr lang="en-US" b="1" i="0" smtClean="0">
                <a:effectLst/>
                <a:latin typeface="NeueHaasGroteskText Pro" panose="020B0504020202020204" pitchFamily="34" charset="77"/>
              </a:defRPr>
            </a:lvl1pPr>
          </a:lstStyle>
          <a:p>
            <a:pPr>
              <a:lnSpc>
                <a:spcPct val="110000"/>
              </a:lnSpc>
            </a:pPr>
            <a:r>
              <a:rPr lang="en-US" sz="3200">
                <a:latin typeface="Neue Haas Grotesk Text Pro" panose="020B0504020202020204" pitchFamily="34" charset="77"/>
              </a:rPr>
              <a:t>Lorem ipsum dolor sit amet sed do</a:t>
            </a:r>
          </a:p>
        </p:txBody>
      </p:sp>
      <p:sp>
        <p:nvSpPr>
          <p:cNvPr id="6" name="Content Placeholder 2">
            <a:extLst>
              <a:ext uri="{FF2B5EF4-FFF2-40B4-BE49-F238E27FC236}">
                <a16:creationId xmlns:a16="http://schemas.microsoft.com/office/drawing/2014/main" id="{7F99FE5B-5E9F-BFA8-69AC-7C90660FDB80}"/>
              </a:ext>
            </a:extLst>
          </p:cNvPr>
          <p:cNvSpPr>
            <a:spLocks noGrp="1"/>
          </p:cNvSpPr>
          <p:nvPr>
            <p:ph sz="quarter" idx="14"/>
          </p:nvPr>
        </p:nvSpPr>
        <p:spPr>
          <a:xfrm>
            <a:off x="639764" y="1557339"/>
            <a:ext cx="3939807" cy="1420453"/>
          </a:xfrm>
        </p:spPr>
        <p:txBody>
          <a:bodyPr/>
          <a:lstStyle>
            <a:lvl1pPr>
              <a:defRPr>
                <a:latin typeface="NeueHaasGroteskText Pro" panose="020B0504020202020204" pitchFamily="34" charset="77"/>
              </a:defRPr>
            </a:lvl1pPr>
            <a:lvl2pPr>
              <a:defRPr>
                <a:latin typeface="NeueHaasGroteskText Pro" panose="020B0504020202020204" pitchFamily="34" charset="77"/>
              </a:defRPr>
            </a:lvl2pPr>
            <a:lvl3pPr>
              <a:defRPr>
                <a:latin typeface="NeueHaasGroteskText Pro" panose="020B0504020202020204" pitchFamily="34" charset="77"/>
              </a:defRPr>
            </a:lvl3pPr>
            <a:lvl4pPr>
              <a:defRPr>
                <a:latin typeface="NeueHaasGroteskText Pro" panose="020B0504020202020204" pitchFamily="34" charset="77"/>
              </a:defRPr>
            </a:lvl4pPr>
            <a:lvl5pPr>
              <a:defRPr>
                <a:latin typeface="NeueHaasGroteskText Pro" panose="020B0504020202020204" pitchFamily="34"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3">
            <a:extLst>
              <a:ext uri="{FF2B5EF4-FFF2-40B4-BE49-F238E27FC236}">
                <a16:creationId xmlns:a16="http://schemas.microsoft.com/office/drawing/2014/main" id="{04437CF8-11BC-8851-994F-54070E9CB0DF}"/>
              </a:ext>
            </a:extLst>
          </p:cNvPr>
          <p:cNvSpPr>
            <a:spLocks noGrp="1"/>
          </p:cNvSpPr>
          <p:nvPr>
            <p:ph sz="quarter" idx="15" hasCustomPrompt="1"/>
          </p:nvPr>
        </p:nvSpPr>
        <p:spPr>
          <a:xfrm>
            <a:off x="639764" y="4898801"/>
            <a:ext cx="3932237" cy="108556"/>
          </a:xfrm>
        </p:spPr>
        <p:txBody>
          <a:bodyPr/>
          <a:lstStyle>
            <a:lvl1pPr marL="0" indent="0">
              <a:buNone/>
              <a:defRPr sz="600"/>
            </a:lvl1pPr>
            <a:lvl2pPr marL="177796" indent="0">
              <a:buNone/>
              <a:defRPr sz="600"/>
            </a:lvl2pPr>
            <a:lvl3pPr marL="347654" indent="0">
              <a:buNone/>
              <a:defRPr sz="600"/>
            </a:lvl3pPr>
            <a:lvl4pPr marL="517512" indent="0">
              <a:buNone/>
              <a:defRPr sz="600"/>
            </a:lvl4pPr>
            <a:lvl5pPr marL="519100" indent="0">
              <a:buNone/>
              <a:defRPr sz="600"/>
            </a:lvl5pPr>
          </a:lstStyle>
          <a:p>
            <a:pPr lvl="0"/>
            <a:r>
              <a:rPr lang="en-US"/>
              <a:t>Click to insert disclosure text</a:t>
            </a:r>
          </a:p>
        </p:txBody>
      </p:sp>
    </p:spTree>
    <p:extLst>
      <p:ext uri="{BB962C8B-B14F-4D97-AF65-F5344CB8AC3E}">
        <p14:creationId xmlns:p14="http://schemas.microsoft.com/office/powerpoint/2010/main" val="426540333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CLOSING - 2 images (V)">
    <p:bg>
      <p:bgPr>
        <a:solidFill>
          <a:schemeClr val="bg1"/>
        </a:solidFill>
        <a:effectLst/>
      </p:bgPr>
    </p:bg>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ABDC5A96-024B-9A4C-BE99-A43261583960}"/>
              </a:ext>
            </a:extLst>
          </p:cNvPr>
          <p:cNvGrpSpPr/>
          <p:nvPr userDrawn="1"/>
        </p:nvGrpSpPr>
        <p:grpSpPr>
          <a:xfrm>
            <a:off x="1" y="-1"/>
            <a:ext cx="2835797" cy="964963"/>
            <a:chOff x="101154" y="-72605"/>
            <a:chExt cx="2285515" cy="777713"/>
          </a:xfrm>
        </p:grpSpPr>
        <p:sp>
          <p:nvSpPr>
            <p:cNvPr id="16" name="Rectangle 15">
              <a:extLst>
                <a:ext uri="{FF2B5EF4-FFF2-40B4-BE49-F238E27FC236}">
                  <a16:creationId xmlns:a16="http://schemas.microsoft.com/office/drawing/2014/main" id="{FADEAD2C-B2AB-3C48-A0BF-C3B7503F4BFE}"/>
                </a:ext>
              </a:extLst>
            </p:cNvPr>
            <p:cNvSpPr/>
            <p:nvPr/>
          </p:nvSpPr>
          <p:spPr>
            <a:xfrm>
              <a:off x="101154" y="-72605"/>
              <a:ext cx="2285515" cy="777713"/>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noAutofit/>
            </a:bodyPr>
            <a:lstStyle/>
            <a:p>
              <a:pPr algn="ctr"/>
              <a:endParaRPr lang="en-US" sz="1350">
                <a:solidFill>
                  <a:srgbClr val="00AAC6"/>
                </a:solidFill>
                <a:latin typeface="Neue Haas Grotesk Text Pro" panose="020B0504020202020204" pitchFamily="34" charset="0"/>
              </a:endParaRPr>
            </a:p>
          </p:txBody>
        </p:sp>
        <p:pic>
          <p:nvPicPr>
            <p:cNvPr id="17" name="Graphic 16">
              <a:extLst>
                <a:ext uri="{FF2B5EF4-FFF2-40B4-BE49-F238E27FC236}">
                  <a16:creationId xmlns:a16="http://schemas.microsoft.com/office/drawing/2014/main" id="{9D76561E-393D-1943-BE4B-7014BC9179A5}"/>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02289" y="221418"/>
              <a:ext cx="1479804" cy="236769"/>
            </a:xfrm>
            <a:prstGeom prst="rect">
              <a:avLst/>
            </a:prstGeom>
          </p:spPr>
        </p:pic>
      </p:grpSp>
      <p:sp>
        <p:nvSpPr>
          <p:cNvPr id="23" name="TextBox 22">
            <a:extLst>
              <a:ext uri="{FF2B5EF4-FFF2-40B4-BE49-F238E27FC236}">
                <a16:creationId xmlns:a16="http://schemas.microsoft.com/office/drawing/2014/main" id="{3F18D371-3647-C14A-9FFF-F1D62D2E1F03}"/>
              </a:ext>
            </a:extLst>
          </p:cNvPr>
          <p:cNvSpPr txBox="1"/>
          <p:nvPr userDrawn="1"/>
        </p:nvSpPr>
        <p:spPr>
          <a:xfrm>
            <a:off x="450280" y="4807832"/>
            <a:ext cx="6818377" cy="172804"/>
          </a:xfrm>
          <a:prstGeom prst="rect">
            <a:avLst/>
          </a:prstGeom>
          <a:noFill/>
        </p:spPr>
        <p:txBody>
          <a:bodyPr wrap="square" lIns="0" bIns="0" rtlCol="0" anchor="b" anchorCtr="0">
            <a:noAutofit/>
          </a:bodyPr>
          <a:lstStyle/>
          <a:p>
            <a:pPr>
              <a:lnSpc>
                <a:spcPct val="130000"/>
              </a:lnSpc>
            </a:pPr>
            <a:r>
              <a:rPr lang="en-US" sz="600">
                <a:latin typeface="Neue Haas Grotesk Text Pro" panose="020B0504020202020204" pitchFamily="34" charset="0"/>
                <a:cs typeface="Arial" pitchFamily="34" charset="0"/>
              </a:rPr>
              <a:t>Copyright © 2022 HealthEquity, Inc. All rights reserved.  |  HealthEquity does not provide legal, tax or financial advice.</a:t>
            </a:r>
          </a:p>
        </p:txBody>
      </p:sp>
      <p:sp>
        <p:nvSpPr>
          <p:cNvPr id="34" name="Picture Placeholder 2">
            <a:extLst>
              <a:ext uri="{FF2B5EF4-FFF2-40B4-BE49-F238E27FC236}">
                <a16:creationId xmlns:a16="http://schemas.microsoft.com/office/drawing/2014/main" id="{C7AF47E6-1CD4-9E47-B270-BC2D2B08A17A}"/>
              </a:ext>
            </a:extLst>
          </p:cNvPr>
          <p:cNvSpPr>
            <a:spLocks noGrp="1"/>
          </p:cNvSpPr>
          <p:nvPr>
            <p:ph type="pic" idx="13" hasCustomPrompt="1"/>
          </p:nvPr>
        </p:nvSpPr>
        <p:spPr>
          <a:xfrm>
            <a:off x="7435086" y="0"/>
            <a:ext cx="1708915" cy="5143500"/>
          </a:xfrm>
          <a:prstGeom prst="rect">
            <a:avLst/>
          </a:prstGeom>
          <a:solidFill>
            <a:schemeClr val="bg2"/>
          </a:solidFill>
        </p:spPr>
        <p:txBody>
          <a:bodyPr anchor="ctr">
            <a:noAutofit/>
          </a:bodyPr>
          <a:lstStyle>
            <a:lvl1pPr marL="0" indent="0" algn="ctr">
              <a:buNone/>
              <a:defRPr sz="1400">
                <a:solidFill>
                  <a:schemeClr val="bg2">
                    <a:lumMod val="50000"/>
                  </a:schemeClr>
                </a:solidFill>
                <a:latin typeface="Neue Haas Grotesk Text Pro" panose="020B0504020202020204" pitchFamily="34" charset="0"/>
              </a:defRPr>
            </a:lvl1pPr>
            <a:lvl2pPr marL="457189" indent="0">
              <a:buNone/>
              <a:defRPr sz="2800"/>
            </a:lvl2pPr>
            <a:lvl3pPr marL="914378" indent="0">
              <a:buNone/>
              <a:defRPr sz="2400"/>
            </a:lvl3pPr>
            <a:lvl4pPr marL="1371566" indent="0">
              <a:buNone/>
              <a:defRPr sz="2000"/>
            </a:lvl4pPr>
            <a:lvl5pPr marL="1828754" indent="0">
              <a:buNone/>
              <a:defRPr sz="2000"/>
            </a:lvl5pPr>
            <a:lvl6pPr marL="2285943" indent="0">
              <a:buNone/>
              <a:defRPr sz="2000"/>
            </a:lvl6pPr>
            <a:lvl7pPr marL="2743132" indent="0">
              <a:buNone/>
              <a:defRPr sz="2000"/>
            </a:lvl7pPr>
            <a:lvl8pPr marL="3200320" indent="0">
              <a:buNone/>
              <a:defRPr sz="2000"/>
            </a:lvl8pPr>
            <a:lvl9pPr marL="3657509" indent="0">
              <a:buNone/>
              <a:defRPr sz="2000"/>
            </a:lvl9pPr>
          </a:lstStyle>
          <a:p>
            <a:r>
              <a:rPr lang="en-US"/>
              <a:t>Insert </a:t>
            </a:r>
            <a:br>
              <a:rPr lang="en-US"/>
            </a:br>
            <a:r>
              <a:rPr lang="en-US"/>
              <a:t>picture</a:t>
            </a:r>
          </a:p>
        </p:txBody>
      </p:sp>
      <p:cxnSp>
        <p:nvCxnSpPr>
          <p:cNvPr id="18" name="Straight Connector 17">
            <a:extLst>
              <a:ext uri="{FF2B5EF4-FFF2-40B4-BE49-F238E27FC236}">
                <a16:creationId xmlns:a16="http://schemas.microsoft.com/office/drawing/2014/main" id="{F75DB09C-4008-1A47-AEDA-CF6111345628}"/>
              </a:ext>
            </a:extLst>
          </p:cNvPr>
          <p:cNvCxnSpPr>
            <a:cxnSpLocks/>
          </p:cNvCxnSpPr>
          <p:nvPr userDrawn="1"/>
        </p:nvCxnSpPr>
        <p:spPr>
          <a:xfrm>
            <a:off x="5546068" y="4431680"/>
            <a:ext cx="1087742" cy="0"/>
          </a:xfrm>
          <a:prstGeom prst="line">
            <a:avLst/>
          </a:prstGeom>
          <a:ln w="152400">
            <a:solidFill>
              <a:schemeClr val="accent2"/>
            </a:solidFill>
          </a:ln>
          <a:effectLst/>
        </p:spPr>
        <p:style>
          <a:lnRef idx="2">
            <a:schemeClr val="accent1"/>
          </a:lnRef>
          <a:fillRef idx="0">
            <a:schemeClr val="accent1"/>
          </a:fillRef>
          <a:effectRef idx="1">
            <a:schemeClr val="accent1"/>
          </a:effectRef>
          <a:fontRef idx="minor">
            <a:schemeClr val="tx1"/>
          </a:fontRef>
        </p:style>
      </p:cxnSp>
      <p:sp>
        <p:nvSpPr>
          <p:cNvPr id="19" name="Picture Placeholder 2">
            <a:extLst>
              <a:ext uri="{FF2B5EF4-FFF2-40B4-BE49-F238E27FC236}">
                <a16:creationId xmlns:a16="http://schemas.microsoft.com/office/drawing/2014/main" id="{83DDC482-6B10-F344-B93C-CA77A4E7CE01}"/>
              </a:ext>
            </a:extLst>
          </p:cNvPr>
          <p:cNvSpPr>
            <a:spLocks noGrp="1"/>
          </p:cNvSpPr>
          <p:nvPr>
            <p:ph type="pic" idx="1" hasCustomPrompt="1"/>
          </p:nvPr>
        </p:nvSpPr>
        <p:spPr>
          <a:xfrm>
            <a:off x="5552838" y="1"/>
            <a:ext cx="1709486" cy="4361684"/>
          </a:xfrm>
          <a:prstGeom prst="rect">
            <a:avLst/>
          </a:prstGeom>
          <a:solidFill>
            <a:schemeClr val="bg2"/>
          </a:solidFill>
        </p:spPr>
        <p:txBody>
          <a:bodyPr anchor="ctr">
            <a:noAutofit/>
          </a:bodyPr>
          <a:lstStyle>
            <a:lvl1pPr marL="0" indent="0" algn="ctr">
              <a:buNone/>
              <a:defRPr sz="1400">
                <a:solidFill>
                  <a:schemeClr val="bg2">
                    <a:lumMod val="50000"/>
                  </a:schemeClr>
                </a:solidFill>
                <a:latin typeface="Neue Haas Grotesk Text Pro" panose="020B0504020202020204" pitchFamily="34" charset="0"/>
              </a:defRPr>
            </a:lvl1pPr>
            <a:lvl2pPr marL="457189" indent="0">
              <a:buNone/>
              <a:defRPr sz="2800"/>
            </a:lvl2pPr>
            <a:lvl3pPr marL="914378" indent="0">
              <a:buNone/>
              <a:defRPr sz="2400"/>
            </a:lvl3pPr>
            <a:lvl4pPr marL="1371566" indent="0">
              <a:buNone/>
              <a:defRPr sz="2000"/>
            </a:lvl4pPr>
            <a:lvl5pPr marL="1828754" indent="0">
              <a:buNone/>
              <a:defRPr sz="2000"/>
            </a:lvl5pPr>
            <a:lvl6pPr marL="2285943" indent="0">
              <a:buNone/>
              <a:defRPr sz="2000"/>
            </a:lvl6pPr>
            <a:lvl7pPr marL="2743132" indent="0">
              <a:buNone/>
              <a:defRPr sz="2000"/>
            </a:lvl7pPr>
            <a:lvl8pPr marL="3200320" indent="0">
              <a:buNone/>
              <a:defRPr sz="2000"/>
            </a:lvl8pPr>
            <a:lvl9pPr marL="3657509" indent="0">
              <a:buNone/>
              <a:defRPr sz="2000"/>
            </a:lvl9pPr>
          </a:lstStyle>
          <a:p>
            <a:r>
              <a:rPr lang="en-US"/>
              <a:t>Insert </a:t>
            </a:r>
            <a:br>
              <a:rPr lang="en-US"/>
            </a:br>
            <a:r>
              <a:rPr lang="en-US"/>
              <a:t>picture</a:t>
            </a:r>
          </a:p>
        </p:txBody>
      </p:sp>
      <p:sp>
        <p:nvSpPr>
          <p:cNvPr id="21" name="Picture Placeholder 9">
            <a:extLst>
              <a:ext uri="{FF2B5EF4-FFF2-40B4-BE49-F238E27FC236}">
                <a16:creationId xmlns:a16="http://schemas.microsoft.com/office/drawing/2014/main" id="{FCA5223E-FAE3-1343-8428-E2250995B5D4}"/>
              </a:ext>
            </a:extLst>
          </p:cNvPr>
          <p:cNvSpPr>
            <a:spLocks noGrp="1"/>
          </p:cNvSpPr>
          <p:nvPr>
            <p:ph type="pic" sz="quarter" idx="12" hasCustomPrompt="1"/>
          </p:nvPr>
        </p:nvSpPr>
        <p:spPr>
          <a:xfrm>
            <a:off x="3166257" y="297271"/>
            <a:ext cx="1700104" cy="433387"/>
          </a:xfrm>
          <a:prstGeom prst="rect">
            <a:avLst/>
          </a:prstGeom>
        </p:spPr>
        <p:txBody>
          <a:bodyPr lIns="0" tIns="0" rIns="0" bIns="0" anchor="ctr">
            <a:noAutofit/>
          </a:bodyPr>
          <a:lstStyle>
            <a:lvl1pPr marL="0" indent="0">
              <a:buNone/>
              <a:defRPr sz="1400">
                <a:solidFill>
                  <a:schemeClr val="bg2">
                    <a:lumMod val="50000"/>
                  </a:schemeClr>
                </a:solidFill>
                <a:latin typeface="Neue Haas Grotesk Text Pro" panose="020B0504020202020204" pitchFamily="34" charset="0"/>
              </a:defRPr>
            </a:lvl1pPr>
          </a:lstStyle>
          <a:p>
            <a:r>
              <a:rPr lang="en-US"/>
              <a:t>Partner logo</a:t>
            </a:r>
          </a:p>
        </p:txBody>
      </p:sp>
      <p:sp>
        <p:nvSpPr>
          <p:cNvPr id="14" name="Title 1">
            <a:extLst>
              <a:ext uri="{FF2B5EF4-FFF2-40B4-BE49-F238E27FC236}">
                <a16:creationId xmlns:a16="http://schemas.microsoft.com/office/drawing/2014/main" id="{204E8ED6-4135-0D4B-BEF5-984467DF8B4C}"/>
              </a:ext>
            </a:extLst>
          </p:cNvPr>
          <p:cNvSpPr>
            <a:spLocks noGrp="1"/>
          </p:cNvSpPr>
          <p:nvPr>
            <p:ph type="title" hasCustomPrompt="1"/>
          </p:nvPr>
        </p:nvSpPr>
        <p:spPr>
          <a:xfrm>
            <a:off x="405756" y="3313685"/>
            <a:ext cx="4687105" cy="795411"/>
          </a:xfrm>
          <a:prstGeom prst="rect">
            <a:avLst/>
          </a:prstGeom>
        </p:spPr>
        <p:txBody>
          <a:bodyPr wrap="square" lIns="0" rIns="0" anchor="b" anchorCtr="0">
            <a:spAutoFit/>
          </a:bodyPr>
          <a:lstStyle>
            <a:lvl1pPr algn="l">
              <a:lnSpc>
                <a:spcPct val="110000"/>
              </a:lnSpc>
              <a:defRPr sz="5000" b="1" cap="none" baseline="0">
                <a:solidFill>
                  <a:schemeClr val="tx2"/>
                </a:solidFill>
                <a:latin typeface="Neue Haas Grotesk Text Pro" panose="020B0504020202020204" pitchFamily="34" charset="0"/>
              </a:defRPr>
            </a:lvl1pPr>
          </a:lstStyle>
          <a:p>
            <a:r>
              <a:rPr lang="en-US"/>
              <a:t>Thank you.</a:t>
            </a:r>
          </a:p>
        </p:txBody>
      </p:sp>
      <p:sp>
        <p:nvSpPr>
          <p:cNvPr id="15" name="Text Placeholder 2">
            <a:extLst>
              <a:ext uri="{FF2B5EF4-FFF2-40B4-BE49-F238E27FC236}">
                <a16:creationId xmlns:a16="http://schemas.microsoft.com/office/drawing/2014/main" id="{3149FC59-DD35-C942-A663-3F161502E324}"/>
              </a:ext>
            </a:extLst>
          </p:cNvPr>
          <p:cNvSpPr>
            <a:spLocks noGrp="1"/>
          </p:cNvSpPr>
          <p:nvPr>
            <p:ph type="body" sz="quarter" idx="16" hasCustomPrompt="1"/>
          </p:nvPr>
        </p:nvSpPr>
        <p:spPr>
          <a:xfrm>
            <a:off x="406400" y="4177824"/>
            <a:ext cx="4687177" cy="268215"/>
          </a:xfrm>
          <a:prstGeom prst="rect">
            <a:avLst/>
          </a:prstGeom>
        </p:spPr>
        <p:txBody>
          <a:bodyPr lIns="0" tIns="0" rIns="0" bIns="0">
            <a:spAutoFit/>
          </a:bodyPr>
          <a:lstStyle>
            <a:lvl1pPr marL="0" indent="0">
              <a:lnSpc>
                <a:spcPct val="110000"/>
              </a:lnSpc>
              <a:buNone/>
              <a:defRPr sz="1700">
                <a:latin typeface="Neue Haas Grotesk Text Pro" panose="020B0504020202020204" pitchFamily="34" charset="0"/>
              </a:defRPr>
            </a:lvl1pPr>
            <a:lvl2pPr marL="457189" indent="0">
              <a:buNone/>
              <a:defRPr sz="1700"/>
            </a:lvl2pPr>
            <a:lvl3pPr marL="914378" indent="0">
              <a:buNone/>
              <a:defRPr sz="1700"/>
            </a:lvl3pPr>
            <a:lvl4pPr marL="1371566" indent="0">
              <a:buNone/>
              <a:defRPr sz="1700"/>
            </a:lvl4pPr>
            <a:lvl5pPr marL="1828754" indent="0">
              <a:buNone/>
              <a:defRPr sz="1700"/>
            </a:lvl5pPr>
          </a:lstStyle>
          <a:p>
            <a:pPr lvl="0"/>
            <a:r>
              <a:rPr lang="en-US"/>
              <a:t>We look forward to a remarkable partnership</a:t>
            </a:r>
          </a:p>
        </p:txBody>
      </p:sp>
    </p:spTree>
    <p:extLst>
      <p:ext uri="{BB962C8B-B14F-4D97-AF65-F5344CB8AC3E}">
        <p14:creationId xmlns:p14="http://schemas.microsoft.com/office/powerpoint/2010/main" val="199882983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CLOSING + 1 image ">
    <p:bg>
      <p:bgPr>
        <a:solidFill>
          <a:schemeClr val="bg1"/>
        </a:solidFill>
        <a:effectLst/>
      </p:bgPr>
    </p:bg>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ABDC5A96-024B-9A4C-BE99-A43261583960}"/>
              </a:ext>
            </a:extLst>
          </p:cNvPr>
          <p:cNvGrpSpPr/>
          <p:nvPr userDrawn="1"/>
        </p:nvGrpSpPr>
        <p:grpSpPr>
          <a:xfrm>
            <a:off x="1" y="-1"/>
            <a:ext cx="2835797" cy="964963"/>
            <a:chOff x="101154" y="-72605"/>
            <a:chExt cx="2285515" cy="777713"/>
          </a:xfrm>
        </p:grpSpPr>
        <p:sp>
          <p:nvSpPr>
            <p:cNvPr id="16" name="Rectangle 15">
              <a:extLst>
                <a:ext uri="{FF2B5EF4-FFF2-40B4-BE49-F238E27FC236}">
                  <a16:creationId xmlns:a16="http://schemas.microsoft.com/office/drawing/2014/main" id="{FADEAD2C-B2AB-3C48-A0BF-C3B7503F4BFE}"/>
                </a:ext>
              </a:extLst>
            </p:cNvPr>
            <p:cNvSpPr/>
            <p:nvPr/>
          </p:nvSpPr>
          <p:spPr>
            <a:xfrm>
              <a:off x="101154" y="-72605"/>
              <a:ext cx="2285515" cy="777713"/>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solidFill>
                  <a:srgbClr val="00AAC6"/>
                </a:solidFill>
                <a:latin typeface="Neue Haas Grotesk Text Pro" panose="020B0504020202020204" pitchFamily="34" charset="0"/>
              </a:endParaRPr>
            </a:p>
          </p:txBody>
        </p:sp>
        <p:pic>
          <p:nvPicPr>
            <p:cNvPr id="17" name="Graphic 16">
              <a:extLst>
                <a:ext uri="{FF2B5EF4-FFF2-40B4-BE49-F238E27FC236}">
                  <a16:creationId xmlns:a16="http://schemas.microsoft.com/office/drawing/2014/main" id="{9D76561E-393D-1943-BE4B-7014BC9179A5}"/>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02289" y="221418"/>
              <a:ext cx="1479804" cy="236769"/>
            </a:xfrm>
            <a:prstGeom prst="rect">
              <a:avLst/>
            </a:prstGeom>
          </p:spPr>
        </p:pic>
      </p:grpSp>
      <p:sp>
        <p:nvSpPr>
          <p:cNvPr id="23" name="TextBox 22">
            <a:extLst>
              <a:ext uri="{FF2B5EF4-FFF2-40B4-BE49-F238E27FC236}">
                <a16:creationId xmlns:a16="http://schemas.microsoft.com/office/drawing/2014/main" id="{3F18D371-3647-C14A-9FFF-F1D62D2E1F03}"/>
              </a:ext>
            </a:extLst>
          </p:cNvPr>
          <p:cNvSpPr txBox="1"/>
          <p:nvPr userDrawn="1"/>
        </p:nvSpPr>
        <p:spPr>
          <a:xfrm>
            <a:off x="450280" y="4825914"/>
            <a:ext cx="6818377" cy="154722"/>
          </a:xfrm>
          <a:prstGeom prst="rect">
            <a:avLst/>
          </a:prstGeom>
          <a:noFill/>
        </p:spPr>
        <p:txBody>
          <a:bodyPr wrap="square" lIns="0" bIns="0" rtlCol="0" anchor="b" anchorCtr="0">
            <a:spAutoFit/>
          </a:bodyPr>
          <a:lstStyle/>
          <a:p>
            <a:pPr>
              <a:lnSpc>
                <a:spcPct val="130000"/>
              </a:lnSpc>
            </a:pPr>
            <a:r>
              <a:rPr lang="en-US" sz="600">
                <a:latin typeface="Neue Haas Grotesk Text Pro" panose="020B0504020202020204" pitchFamily="34" charset="0"/>
                <a:cs typeface="Arial" pitchFamily="34" charset="0"/>
              </a:rPr>
              <a:t>Copyright © 2022 HealthEquity, Inc. All rights reserved.  |  HealthEquity does not provide legal, tax or financial advice.</a:t>
            </a:r>
          </a:p>
        </p:txBody>
      </p:sp>
      <p:sp>
        <p:nvSpPr>
          <p:cNvPr id="14" name="Picture Placeholder 2">
            <a:extLst>
              <a:ext uri="{FF2B5EF4-FFF2-40B4-BE49-F238E27FC236}">
                <a16:creationId xmlns:a16="http://schemas.microsoft.com/office/drawing/2014/main" id="{6C12DDF1-B7A3-8E43-AAA0-DA0A88FA5785}"/>
              </a:ext>
            </a:extLst>
          </p:cNvPr>
          <p:cNvSpPr>
            <a:spLocks noGrp="1"/>
          </p:cNvSpPr>
          <p:nvPr>
            <p:ph type="pic" idx="1" hasCustomPrompt="1"/>
          </p:nvPr>
        </p:nvSpPr>
        <p:spPr>
          <a:xfrm>
            <a:off x="5670400" y="1"/>
            <a:ext cx="3455772" cy="5143499"/>
          </a:xfrm>
          <a:prstGeom prst="rect">
            <a:avLst/>
          </a:prstGeom>
          <a:solidFill>
            <a:schemeClr val="bg2"/>
          </a:solidFill>
        </p:spPr>
        <p:txBody>
          <a:bodyPr anchor="ctr">
            <a:normAutofit/>
          </a:bodyPr>
          <a:lstStyle>
            <a:lvl1pPr marL="0" indent="0" algn="ctr">
              <a:buNone/>
              <a:defRPr sz="1400">
                <a:solidFill>
                  <a:schemeClr val="bg2">
                    <a:lumMod val="50000"/>
                  </a:schemeClr>
                </a:solidFill>
                <a:latin typeface="Neue Haas Grotesk Text Pro" panose="020B0504020202020204" pitchFamily="34" charset="0"/>
              </a:defRPr>
            </a:lvl1pPr>
            <a:lvl2pPr marL="457189" indent="0">
              <a:buNone/>
              <a:defRPr sz="2800"/>
            </a:lvl2pPr>
            <a:lvl3pPr marL="914378" indent="0">
              <a:buNone/>
              <a:defRPr sz="2400"/>
            </a:lvl3pPr>
            <a:lvl4pPr marL="1371566" indent="0">
              <a:buNone/>
              <a:defRPr sz="2000"/>
            </a:lvl4pPr>
            <a:lvl5pPr marL="1828754" indent="0">
              <a:buNone/>
              <a:defRPr sz="2000"/>
            </a:lvl5pPr>
            <a:lvl6pPr marL="2285943" indent="0">
              <a:buNone/>
              <a:defRPr sz="2000"/>
            </a:lvl6pPr>
            <a:lvl7pPr marL="2743132" indent="0">
              <a:buNone/>
              <a:defRPr sz="2000"/>
            </a:lvl7pPr>
            <a:lvl8pPr marL="3200320" indent="0">
              <a:buNone/>
              <a:defRPr sz="2000"/>
            </a:lvl8pPr>
            <a:lvl9pPr marL="3657509" indent="0">
              <a:buNone/>
              <a:defRPr sz="2000"/>
            </a:lvl9pPr>
          </a:lstStyle>
          <a:p>
            <a:r>
              <a:rPr lang="en-US"/>
              <a:t>Insert picture</a:t>
            </a:r>
          </a:p>
        </p:txBody>
      </p:sp>
      <p:sp>
        <p:nvSpPr>
          <p:cNvPr id="18" name="Picture Placeholder 9">
            <a:extLst>
              <a:ext uri="{FF2B5EF4-FFF2-40B4-BE49-F238E27FC236}">
                <a16:creationId xmlns:a16="http://schemas.microsoft.com/office/drawing/2014/main" id="{F1A2F2EA-90A5-3F41-B83B-54286A22D821}"/>
              </a:ext>
            </a:extLst>
          </p:cNvPr>
          <p:cNvSpPr>
            <a:spLocks noGrp="1"/>
          </p:cNvSpPr>
          <p:nvPr>
            <p:ph type="pic" sz="quarter" idx="12" hasCustomPrompt="1"/>
          </p:nvPr>
        </p:nvSpPr>
        <p:spPr>
          <a:xfrm>
            <a:off x="3166257" y="297271"/>
            <a:ext cx="1700104" cy="433387"/>
          </a:xfrm>
          <a:prstGeom prst="rect">
            <a:avLst/>
          </a:prstGeom>
        </p:spPr>
        <p:txBody>
          <a:bodyPr lIns="0" tIns="0" rIns="0" bIns="0" anchor="ctr">
            <a:normAutofit/>
          </a:bodyPr>
          <a:lstStyle>
            <a:lvl1pPr marL="0" indent="0">
              <a:buNone/>
              <a:defRPr sz="1400">
                <a:solidFill>
                  <a:schemeClr val="bg2">
                    <a:lumMod val="50000"/>
                  </a:schemeClr>
                </a:solidFill>
                <a:latin typeface="Neue Haas Grotesk Text Pro" panose="020B0504020202020204" pitchFamily="34" charset="0"/>
              </a:defRPr>
            </a:lvl1pPr>
          </a:lstStyle>
          <a:p>
            <a:r>
              <a:rPr lang="en-US"/>
              <a:t>Partner logo</a:t>
            </a:r>
          </a:p>
        </p:txBody>
      </p:sp>
      <p:sp>
        <p:nvSpPr>
          <p:cNvPr id="13" name="Title 1">
            <a:extLst>
              <a:ext uri="{FF2B5EF4-FFF2-40B4-BE49-F238E27FC236}">
                <a16:creationId xmlns:a16="http://schemas.microsoft.com/office/drawing/2014/main" id="{14934587-41D4-3346-B090-40ECAC172B03}"/>
              </a:ext>
            </a:extLst>
          </p:cNvPr>
          <p:cNvSpPr>
            <a:spLocks noGrp="1"/>
          </p:cNvSpPr>
          <p:nvPr>
            <p:ph type="title" hasCustomPrompt="1"/>
          </p:nvPr>
        </p:nvSpPr>
        <p:spPr>
          <a:xfrm>
            <a:off x="405756" y="3313685"/>
            <a:ext cx="4687105" cy="795411"/>
          </a:xfrm>
          <a:prstGeom prst="rect">
            <a:avLst/>
          </a:prstGeom>
        </p:spPr>
        <p:txBody>
          <a:bodyPr wrap="square" lIns="0" rIns="0" anchor="b" anchorCtr="0">
            <a:spAutoFit/>
          </a:bodyPr>
          <a:lstStyle>
            <a:lvl1pPr algn="l">
              <a:lnSpc>
                <a:spcPct val="110000"/>
              </a:lnSpc>
              <a:defRPr sz="5000" b="1" cap="none" baseline="0">
                <a:solidFill>
                  <a:schemeClr val="tx2"/>
                </a:solidFill>
                <a:latin typeface="Neue Haas Grotesk Text Pro" panose="020B0504020202020204" pitchFamily="34" charset="0"/>
              </a:defRPr>
            </a:lvl1pPr>
          </a:lstStyle>
          <a:p>
            <a:r>
              <a:rPr lang="en-US"/>
              <a:t>Thank you.</a:t>
            </a:r>
          </a:p>
        </p:txBody>
      </p:sp>
      <p:sp>
        <p:nvSpPr>
          <p:cNvPr id="15" name="Text Placeholder 2">
            <a:extLst>
              <a:ext uri="{FF2B5EF4-FFF2-40B4-BE49-F238E27FC236}">
                <a16:creationId xmlns:a16="http://schemas.microsoft.com/office/drawing/2014/main" id="{0009AF0F-E31A-1F47-9BD6-9E9A9CC2AEFA}"/>
              </a:ext>
            </a:extLst>
          </p:cNvPr>
          <p:cNvSpPr>
            <a:spLocks noGrp="1"/>
          </p:cNvSpPr>
          <p:nvPr>
            <p:ph type="body" sz="quarter" idx="16" hasCustomPrompt="1"/>
          </p:nvPr>
        </p:nvSpPr>
        <p:spPr>
          <a:xfrm>
            <a:off x="406400" y="4177824"/>
            <a:ext cx="4687177" cy="268215"/>
          </a:xfrm>
          <a:prstGeom prst="rect">
            <a:avLst/>
          </a:prstGeom>
        </p:spPr>
        <p:txBody>
          <a:bodyPr lIns="0" tIns="0" rIns="0" bIns="0">
            <a:spAutoFit/>
          </a:bodyPr>
          <a:lstStyle>
            <a:lvl1pPr marL="0" indent="0">
              <a:lnSpc>
                <a:spcPct val="110000"/>
              </a:lnSpc>
              <a:buNone/>
              <a:defRPr sz="1700">
                <a:latin typeface="Neue Haas Grotesk Text Pro" panose="020B0504020202020204" pitchFamily="34" charset="0"/>
              </a:defRPr>
            </a:lvl1pPr>
            <a:lvl2pPr marL="457189" indent="0">
              <a:buNone/>
              <a:defRPr sz="1700"/>
            </a:lvl2pPr>
            <a:lvl3pPr marL="914378" indent="0">
              <a:buNone/>
              <a:defRPr sz="1700"/>
            </a:lvl3pPr>
            <a:lvl4pPr marL="1371566" indent="0">
              <a:buNone/>
              <a:defRPr sz="1700"/>
            </a:lvl4pPr>
            <a:lvl5pPr marL="1828754" indent="0">
              <a:buNone/>
              <a:defRPr sz="1700"/>
            </a:lvl5pPr>
          </a:lstStyle>
          <a:p>
            <a:pPr lvl="0"/>
            <a:r>
              <a:rPr lang="en-US"/>
              <a:t>We look forward to a remarkable partnership</a:t>
            </a:r>
          </a:p>
        </p:txBody>
      </p:sp>
    </p:spTree>
    <p:extLst>
      <p:ext uri="{BB962C8B-B14F-4D97-AF65-F5344CB8AC3E}">
        <p14:creationId xmlns:p14="http://schemas.microsoft.com/office/powerpoint/2010/main" val="157693912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CLOSING">
    <p:bg>
      <p:bgPr>
        <a:solidFill>
          <a:schemeClr val="bg1"/>
        </a:solidFill>
        <a:effectLst/>
      </p:bgPr>
    </p:bg>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ABDC5A96-024B-9A4C-BE99-A43261583960}"/>
              </a:ext>
            </a:extLst>
          </p:cNvPr>
          <p:cNvGrpSpPr/>
          <p:nvPr userDrawn="1"/>
        </p:nvGrpSpPr>
        <p:grpSpPr>
          <a:xfrm>
            <a:off x="1" y="-1"/>
            <a:ext cx="2835797" cy="964963"/>
            <a:chOff x="101154" y="-72605"/>
            <a:chExt cx="2285515" cy="777713"/>
          </a:xfrm>
        </p:grpSpPr>
        <p:sp>
          <p:nvSpPr>
            <p:cNvPr id="16" name="Rectangle 15">
              <a:extLst>
                <a:ext uri="{FF2B5EF4-FFF2-40B4-BE49-F238E27FC236}">
                  <a16:creationId xmlns:a16="http://schemas.microsoft.com/office/drawing/2014/main" id="{FADEAD2C-B2AB-3C48-A0BF-C3B7503F4BFE}"/>
                </a:ext>
              </a:extLst>
            </p:cNvPr>
            <p:cNvSpPr/>
            <p:nvPr/>
          </p:nvSpPr>
          <p:spPr>
            <a:xfrm>
              <a:off x="101154" y="-72605"/>
              <a:ext cx="2285515" cy="777713"/>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noAutofit/>
            </a:bodyPr>
            <a:lstStyle/>
            <a:p>
              <a:pPr algn="ctr"/>
              <a:endParaRPr lang="en-US" sz="1350">
                <a:solidFill>
                  <a:srgbClr val="00AAC6"/>
                </a:solidFill>
                <a:latin typeface="Neue Haas Grotesk Text Pro" panose="020B0504020202020204" pitchFamily="34" charset="0"/>
              </a:endParaRPr>
            </a:p>
          </p:txBody>
        </p:sp>
        <p:pic>
          <p:nvPicPr>
            <p:cNvPr id="17" name="Graphic 16">
              <a:extLst>
                <a:ext uri="{FF2B5EF4-FFF2-40B4-BE49-F238E27FC236}">
                  <a16:creationId xmlns:a16="http://schemas.microsoft.com/office/drawing/2014/main" id="{9D76561E-393D-1943-BE4B-7014BC9179A5}"/>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02289" y="221418"/>
              <a:ext cx="1479804" cy="236769"/>
            </a:xfrm>
            <a:prstGeom prst="rect">
              <a:avLst/>
            </a:prstGeom>
          </p:spPr>
        </p:pic>
      </p:grpSp>
      <p:sp>
        <p:nvSpPr>
          <p:cNvPr id="23" name="TextBox 22">
            <a:extLst>
              <a:ext uri="{FF2B5EF4-FFF2-40B4-BE49-F238E27FC236}">
                <a16:creationId xmlns:a16="http://schemas.microsoft.com/office/drawing/2014/main" id="{3F18D371-3647-C14A-9FFF-F1D62D2E1F03}"/>
              </a:ext>
            </a:extLst>
          </p:cNvPr>
          <p:cNvSpPr txBox="1"/>
          <p:nvPr userDrawn="1"/>
        </p:nvSpPr>
        <p:spPr>
          <a:xfrm>
            <a:off x="450280" y="4807832"/>
            <a:ext cx="6818377" cy="172804"/>
          </a:xfrm>
          <a:prstGeom prst="rect">
            <a:avLst/>
          </a:prstGeom>
          <a:noFill/>
        </p:spPr>
        <p:txBody>
          <a:bodyPr wrap="square" lIns="0" bIns="0" rtlCol="0" anchor="b" anchorCtr="0">
            <a:noAutofit/>
          </a:bodyPr>
          <a:lstStyle/>
          <a:p>
            <a:pPr>
              <a:lnSpc>
                <a:spcPct val="130000"/>
              </a:lnSpc>
            </a:pPr>
            <a:r>
              <a:rPr lang="en-US" sz="600">
                <a:latin typeface="Neue Haas Grotesk Text Pro" panose="020B0504020202020204" pitchFamily="34" charset="0"/>
                <a:cs typeface="Arial" pitchFamily="34" charset="0"/>
              </a:rPr>
              <a:t>Copyright © 2022 HealthEquity, Inc. All rights reserved.  |  HealthEquity does not provide legal, tax or financial advice.</a:t>
            </a:r>
          </a:p>
        </p:txBody>
      </p:sp>
      <p:sp>
        <p:nvSpPr>
          <p:cNvPr id="10" name="Title 1">
            <a:extLst>
              <a:ext uri="{FF2B5EF4-FFF2-40B4-BE49-F238E27FC236}">
                <a16:creationId xmlns:a16="http://schemas.microsoft.com/office/drawing/2014/main" id="{4045F82F-B689-6045-ADF2-08EF38618930}"/>
              </a:ext>
            </a:extLst>
          </p:cNvPr>
          <p:cNvSpPr>
            <a:spLocks noGrp="1"/>
          </p:cNvSpPr>
          <p:nvPr>
            <p:ph type="title" hasCustomPrompt="1"/>
          </p:nvPr>
        </p:nvSpPr>
        <p:spPr>
          <a:xfrm>
            <a:off x="405756" y="3313685"/>
            <a:ext cx="5995045" cy="795411"/>
          </a:xfrm>
          <a:prstGeom prst="rect">
            <a:avLst/>
          </a:prstGeom>
        </p:spPr>
        <p:txBody>
          <a:bodyPr wrap="square" lIns="0" rIns="0" anchor="b" anchorCtr="0">
            <a:spAutoFit/>
          </a:bodyPr>
          <a:lstStyle>
            <a:lvl1pPr algn="l">
              <a:lnSpc>
                <a:spcPct val="110000"/>
              </a:lnSpc>
              <a:defRPr sz="5000" b="1" cap="none" baseline="0">
                <a:solidFill>
                  <a:schemeClr val="tx2"/>
                </a:solidFill>
                <a:latin typeface="Neue Haas Grotesk Text Pro" panose="020B0504020202020204" pitchFamily="34" charset="0"/>
              </a:defRPr>
            </a:lvl1pPr>
          </a:lstStyle>
          <a:p>
            <a:r>
              <a:rPr lang="en-US"/>
              <a:t>Thank you.</a:t>
            </a:r>
          </a:p>
        </p:txBody>
      </p:sp>
      <p:sp>
        <p:nvSpPr>
          <p:cNvPr id="11" name="Text Placeholder 2">
            <a:extLst>
              <a:ext uri="{FF2B5EF4-FFF2-40B4-BE49-F238E27FC236}">
                <a16:creationId xmlns:a16="http://schemas.microsoft.com/office/drawing/2014/main" id="{B6C5820C-F8EE-3246-B142-FFED5FB6CC11}"/>
              </a:ext>
            </a:extLst>
          </p:cNvPr>
          <p:cNvSpPr>
            <a:spLocks noGrp="1"/>
          </p:cNvSpPr>
          <p:nvPr>
            <p:ph type="body" sz="quarter" idx="16" hasCustomPrompt="1"/>
          </p:nvPr>
        </p:nvSpPr>
        <p:spPr>
          <a:xfrm>
            <a:off x="406400" y="4177824"/>
            <a:ext cx="5995137" cy="268215"/>
          </a:xfrm>
          <a:prstGeom prst="rect">
            <a:avLst/>
          </a:prstGeom>
        </p:spPr>
        <p:txBody>
          <a:bodyPr lIns="0" tIns="0" rIns="0" bIns="0">
            <a:spAutoFit/>
          </a:bodyPr>
          <a:lstStyle>
            <a:lvl1pPr marL="0" indent="0">
              <a:lnSpc>
                <a:spcPct val="110000"/>
              </a:lnSpc>
              <a:buNone/>
              <a:defRPr sz="1700">
                <a:latin typeface="Neue Haas Grotesk Text Pro" panose="020B0504020202020204" pitchFamily="34" charset="0"/>
              </a:defRPr>
            </a:lvl1pPr>
            <a:lvl2pPr marL="457189" indent="0">
              <a:buNone/>
              <a:defRPr sz="1700"/>
            </a:lvl2pPr>
            <a:lvl3pPr marL="914378" indent="0">
              <a:buNone/>
              <a:defRPr sz="1700"/>
            </a:lvl3pPr>
            <a:lvl4pPr marL="1371566" indent="0">
              <a:buNone/>
              <a:defRPr sz="1700"/>
            </a:lvl4pPr>
            <a:lvl5pPr marL="1828754" indent="0">
              <a:buNone/>
              <a:defRPr sz="1700"/>
            </a:lvl5pPr>
          </a:lstStyle>
          <a:p>
            <a:pPr lvl="0"/>
            <a:r>
              <a:rPr lang="en-US"/>
              <a:t>We look forward to a remarkable partnership</a:t>
            </a:r>
          </a:p>
        </p:txBody>
      </p:sp>
      <p:sp>
        <p:nvSpPr>
          <p:cNvPr id="14" name="Picture Placeholder 9">
            <a:extLst>
              <a:ext uri="{FF2B5EF4-FFF2-40B4-BE49-F238E27FC236}">
                <a16:creationId xmlns:a16="http://schemas.microsoft.com/office/drawing/2014/main" id="{0B66A21A-9D79-524A-B906-23C0AD672E42}"/>
              </a:ext>
            </a:extLst>
          </p:cNvPr>
          <p:cNvSpPr>
            <a:spLocks noGrp="1"/>
          </p:cNvSpPr>
          <p:nvPr>
            <p:ph type="pic" sz="quarter" idx="17" hasCustomPrompt="1"/>
          </p:nvPr>
        </p:nvSpPr>
        <p:spPr>
          <a:xfrm>
            <a:off x="7201859" y="290669"/>
            <a:ext cx="1700104" cy="433387"/>
          </a:xfrm>
          <a:prstGeom prst="rect">
            <a:avLst/>
          </a:prstGeom>
        </p:spPr>
        <p:txBody>
          <a:bodyPr lIns="0" tIns="0" rIns="0" bIns="0" anchor="ctr">
            <a:noAutofit/>
          </a:bodyPr>
          <a:lstStyle>
            <a:lvl1pPr marL="0" indent="0" algn="r">
              <a:buNone/>
              <a:defRPr sz="1400">
                <a:solidFill>
                  <a:schemeClr val="bg2">
                    <a:lumMod val="50000"/>
                  </a:schemeClr>
                </a:solidFill>
                <a:latin typeface="Neue Haas Grotesk Text Pro" panose="020B0504020202020204" pitchFamily="34" charset="0"/>
              </a:defRPr>
            </a:lvl1pPr>
          </a:lstStyle>
          <a:p>
            <a:r>
              <a:rPr lang="en-US"/>
              <a:t>Partner logo</a:t>
            </a:r>
          </a:p>
        </p:txBody>
      </p:sp>
    </p:spTree>
    <p:extLst>
      <p:ext uri="{BB962C8B-B14F-4D97-AF65-F5344CB8AC3E}">
        <p14:creationId xmlns:p14="http://schemas.microsoft.com/office/powerpoint/2010/main" val="356097705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CLOSING - Purple + Thank You">
    <p:bg>
      <p:bgPr>
        <a:solidFill>
          <a:schemeClr val="bg1"/>
        </a:solidFill>
        <a:effectLst/>
      </p:bgPr>
    </p:bg>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ABDC5A96-024B-9A4C-BE99-A43261583960}"/>
              </a:ext>
            </a:extLst>
          </p:cNvPr>
          <p:cNvGrpSpPr/>
          <p:nvPr userDrawn="1"/>
        </p:nvGrpSpPr>
        <p:grpSpPr>
          <a:xfrm>
            <a:off x="1" y="-1"/>
            <a:ext cx="9143999" cy="5143502"/>
            <a:chOff x="101154" y="-72605"/>
            <a:chExt cx="7369620" cy="4145411"/>
          </a:xfrm>
        </p:grpSpPr>
        <p:sp>
          <p:nvSpPr>
            <p:cNvPr id="16" name="Rectangle 15">
              <a:extLst>
                <a:ext uri="{FF2B5EF4-FFF2-40B4-BE49-F238E27FC236}">
                  <a16:creationId xmlns:a16="http://schemas.microsoft.com/office/drawing/2014/main" id="{FADEAD2C-B2AB-3C48-A0BF-C3B7503F4BFE}"/>
                </a:ext>
              </a:extLst>
            </p:cNvPr>
            <p:cNvSpPr/>
            <p:nvPr/>
          </p:nvSpPr>
          <p:spPr>
            <a:xfrm>
              <a:off x="101154" y="-72605"/>
              <a:ext cx="7369620" cy="4145411"/>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noAutofit/>
            </a:bodyPr>
            <a:lstStyle/>
            <a:p>
              <a:pPr algn="ctr"/>
              <a:endParaRPr lang="en-US" sz="1350">
                <a:solidFill>
                  <a:srgbClr val="00AAC6"/>
                </a:solidFill>
                <a:latin typeface="Neue Haas Grotesk Text Pro" panose="020B0504020202020204" pitchFamily="34" charset="0"/>
              </a:endParaRPr>
            </a:p>
          </p:txBody>
        </p:sp>
        <p:pic>
          <p:nvPicPr>
            <p:cNvPr id="17" name="Graphic 16">
              <a:extLst>
                <a:ext uri="{FF2B5EF4-FFF2-40B4-BE49-F238E27FC236}">
                  <a16:creationId xmlns:a16="http://schemas.microsoft.com/office/drawing/2014/main" id="{9D76561E-393D-1943-BE4B-7014BC9179A5}"/>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02289" y="221418"/>
              <a:ext cx="1479804" cy="236769"/>
            </a:xfrm>
            <a:prstGeom prst="rect">
              <a:avLst/>
            </a:prstGeom>
          </p:spPr>
        </p:pic>
      </p:grpSp>
      <p:sp>
        <p:nvSpPr>
          <p:cNvPr id="23" name="TextBox 22">
            <a:extLst>
              <a:ext uri="{FF2B5EF4-FFF2-40B4-BE49-F238E27FC236}">
                <a16:creationId xmlns:a16="http://schemas.microsoft.com/office/drawing/2014/main" id="{3F18D371-3647-C14A-9FFF-F1D62D2E1F03}"/>
              </a:ext>
            </a:extLst>
          </p:cNvPr>
          <p:cNvSpPr txBox="1"/>
          <p:nvPr userDrawn="1"/>
        </p:nvSpPr>
        <p:spPr>
          <a:xfrm>
            <a:off x="450280" y="4807832"/>
            <a:ext cx="6818377" cy="172804"/>
          </a:xfrm>
          <a:prstGeom prst="rect">
            <a:avLst/>
          </a:prstGeom>
          <a:noFill/>
        </p:spPr>
        <p:txBody>
          <a:bodyPr wrap="square" lIns="0" bIns="0" rtlCol="0" anchor="b" anchorCtr="0">
            <a:noAutofit/>
          </a:bodyPr>
          <a:lstStyle/>
          <a:p>
            <a:pPr>
              <a:lnSpc>
                <a:spcPct val="130000"/>
              </a:lnSpc>
            </a:pPr>
            <a:r>
              <a:rPr lang="en-US" sz="600">
                <a:solidFill>
                  <a:schemeClr val="bg1"/>
                </a:solidFill>
                <a:latin typeface="Neue Haas Grotesk Text Pro" panose="020B0504020202020204" pitchFamily="34" charset="0"/>
                <a:cs typeface="Arial" pitchFamily="34" charset="0"/>
              </a:rPr>
              <a:t>Copyright © 2022 HealthEquity, Inc. All rights reserved.  |  HealthEquity does not provide legal, tax or financial advice.</a:t>
            </a:r>
          </a:p>
        </p:txBody>
      </p:sp>
      <p:sp>
        <p:nvSpPr>
          <p:cNvPr id="10" name="Title 1">
            <a:extLst>
              <a:ext uri="{FF2B5EF4-FFF2-40B4-BE49-F238E27FC236}">
                <a16:creationId xmlns:a16="http://schemas.microsoft.com/office/drawing/2014/main" id="{4045F82F-B689-6045-ADF2-08EF38618930}"/>
              </a:ext>
            </a:extLst>
          </p:cNvPr>
          <p:cNvSpPr>
            <a:spLocks noGrp="1"/>
          </p:cNvSpPr>
          <p:nvPr>
            <p:ph type="title" hasCustomPrompt="1"/>
          </p:nvPr>
        </p:nvSpPr>
        <p:spPr>
          <a:xfrm>
            <a:off x="405756" y="3313685"/>
            <a:ext cx="5995045" cy="795411"/>
          </a:xfrm>
          <a:prstGeom prst="rect">
            <a:avLst/>
          </a:prstGeom>
        </p:spPr>
        <p:txBody>
          <a:bodyPr wrap="square" lIns="0" rIns="0" anchor="b" anchorCtr="0">
            <a:spAutoFit/>
          </a:bodyPr>
          <a:lstStyle>
            <a:lvl1pPr algn="l">
              <a:lnSpc>
                <a:spcPct val="110000"/>
              </a:lnSpc>
              <a:defRPr sz="5000" b="1" cap="none" baseline="0">
                <a:solidFill>
                  <a:schemeClr val="bg1"/>
                </a:solidFill>
                <a:latin typeface="Neue Haas Grotesk Text Pro" panose="020B0504020202020204" pitchFamily="34" charset="0"/>
              </a:defRPr>
            </a:lvl1pPr>
          </a:lstStyle>
          <a:p>
            <a:r>
              <a:rPr lang="en-US"/>
              <a:t>Thank you.</a:t>
            </a:r>
          </a:p>
        </p:txBody>
      </p:sp>
      <p:sp>
        <p:nvSpPr>
          <p:cNvPr id="11" name="Text Placeholder 2">
            <a:extLst>
              <a:ext uri="{FF2B5EF4-FFF2-40B4-BE49-F238E27FC236}">
                <a16:creationId xmlns:a16="http://schemas.microsoft.com/office/drawing/2014/main" id="{B6C5820C-F8EE-3246-B142-FFED5FB6CC11}"/>
              </a:ext>
            </a:extLst>
          </p:cNvPr>
          <p:cNvSpPr>
            <a:spLocks noGrp="1"/>
          </p:cNvSpPr>
          <p:nvPr>
            <p:ph type="body" sz="quarter" idx="16" hasCustomPrompt="1"/>
          </p:nvPr>
        </p:nvSpPr>
        <p:spPr>
          <a:xfrm>
            <a:off x="406400" y="4177824"/>
            <a:ext cx="5995137" cy="268215"/>
          </a:xfrm>
          <a:prstGeom prst="rect">
            <a:avLst/>
          </a:prstGeom>
        </p:spPr>
        <p:txBody>
          <a:bodyPr lIns="0" tIns="0" rIns="0" bIns="0">
            <a:spAutoFit/>
          </a:bodyPr>
          <a:lstStyle>
            <a:lvl1pPr marL="0" indent="0">
              <a:lnSpc>
                <a:spcPct val="110000"/>
              </a:lnSpc>
              <a:buNone/>
              <a:defRPr sz="1700">
                <a:solidFill>
                  <a:schemeClr val="bg1"/>
                </a:solidFill>
                <a:latin typeface="Neue Haas Grotesk Text Pro" panose="020B0504020202020204" pitchFamily="34" charset="0"/>
              </a:defRPr>
            </a:lvl1pPr>
            <a:lvl2pPr marL="457189" indent="0">
              <a:buNone/>
              <a:defRPr sz="1700"/>
            </a:lvl2pPr>
            <a:lvl3pPr marL="914378" indent="0">
              <a:buNone/>
              <a:defRPr sz="1700"/>
            </a:lvl3pPr>
            <a:lvl4pPr marL="1371566" indent="0">
              <a:buNone/>
              <a:defRPr sz="1700"/>
            </a:lvl4pPr>
            <a:lvl5pPr marL="1828754" indent="0">
              <a:buNone/>
              <a:defRPr sz="1700"/>
            </a:lvl5pPr>
          </a:lstStyle>
          <a:p>
            <a:pPr lvl="0"/>
            <a:r>
              <a:rPr lang="en-US"/>
              <a:t>We look forward to a remarkable partnership</a:t>
            </a:r>
          </a:p>
        </p:txBody>
      </p:sp>
    </p:spTree>
    <p:extLst>
      <p:ext uri="{BB962C8B-B14F-4D97-AF65-F5344CB8AC3E}">
        <p14:creationId xmlns:p14="http://schemas.microsoft.com/office/powerpoint/2010/main" val="26041782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CLOSING - Purple">
    <p:spTree>
      <p:nvGrpSpPr>
        <p:cNvPr id="1" name=""/>
        <p:cNvGrpSpPr/>
        <p:nvPr/>
      </p:nvGrpSpPr>
      <p:grpSpPr>
        <a:xfrm>
          <a:off x="0" y="0"/>
          <a:ext cx="0" cy="0"/>
          <a:chOff x="0" y="0"/>
          <a:chExt cx="0" cy="0"/>
        </a:xfrm>
      </p:grpSpPr>
      <p:sp>
        <p:nvSpPr>
          <p:cNvPr id="4" name="Rectangle 3"/>
          <p:cNvSpPr/>
          <p:nvPr userDrawn="1"/>
        </p:nvSpPr>
        <p:spPr>
          <a:xfrm>
            <a:off x="0" y="0"/>
            <a:ext cx="9144000" cy="51435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00AAC6"/>
              </a:solidFill>
              <a:latin typeface="Neue Haas Grotesk Text Pro" panose="020B0504020202020204" pitchFamily="34" charset="0"/>
            </a:endParaRPr>
          </a:p>
        </p:txBody>
      </p:sp>
      <p:pic>
        <p:nvPicPr>
          <p:cNvPr id="3" name="Graphic 2">
            <a:extLst>
              <a:ext uri="{FF2B5EF4-FFF2-40B4-BE49-F238E27FC236}">
                <a16:creationId xmlns:a16="http://schemas.microsoft.com/office/drawing/2014/main" id="{41877D62-6244-F74D-BB2E-F9E25F28E230}"/>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2971800" y="2337150"/>
            <a:ext cx="3200400" cy="512064"/>
          </a:xfrm>
          <a:prstGeom prst="rect">
            <a:avLst/>
          </a:prstGeom>
        </p:spPr>
      </p:pic>
    </p:spTree>
    <p:extLst>
      <p:ext uri="{BB962C8B-B14F-4D97-AF65-F5344CB8AC3E}">
        <p14:creationId xmlns:p14="http://schemas.microsoft.com/office/powerpoint/2010/main" val="346843238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21" name="Title 1">
            <a:extLst>
              <a:ext uri="{FF2B5EF4-FFF2-40B4-BE49-F238E27FC236}">
                <a16:creationId xmlns:a16="http://schemas.microsoft.com/office/drawing/2014/main" id="{31430461-181F-7442-BDF2-53ECAFC79DC0}"/>
              </a:ext>
            </a:extLst>
          </p:cNvPr>
          <p:cNvSpPr>
            <a:spLocks noGrp="1"/>
          </p:cNvSpPr>
          <p:nvPr>
            <p:ph type="title" hasCustomPrompt="1"/>
          </p:nvPr>
        </p:nvSpPr>
        <p:spPr>
          <a:xfrm>
            <a:off x="640081" y="274321"/>
            <a:ext cx="2989699" cy="1050737"/>
          </a:xfrm>
          <a:prstGeom prst="rect">
            <a:avLst/>
          </a:prstGeom>
        </p:spPr>
        <p:txBody>
          <a:bodyPr wrap="square" lIns="0" rIns="0" anchor="t" anchorCtr="0">
            <a:spAutoFit/>
          </a:bodyPr>
          <a:lstStyle>
            <a:lvl1pPr algn="l">
              <a:lnSpc>
                <a:spcPct val="110000"/>
              </a:lnSpc>
              <a:defRPr sz="3200" b="1" cap="none" baseline="0">
                <a:solidFill>
                  <a:schemeClr val="tx2"/>
                </a:solidFill>
                <a:latin typeface="Neue Haas Grotesk Text Pro" panose="020B0504020202020204" pitchFamily="34" charset="0"/>
              </a:defRPr>
            </a:lvl1pPr>
          </a:lstStyle>
          <a:p>
            <a:r>
              <a:rPr lang="en-US" sz="3200">
                <a:latin typeface="Neue Haas Grotesk Text Pro" panose="020B0504020202020204" pitchFamily="34" charset="77"/>
              </a:rPr>
              <a:t>Today’s</a:t>
            </a:r>
            <a:br>
              <a:rPr lang="en-US" sz="3200">
                <a:latin typeface="Neue Haas Grotesk Text Pro" panose="020B0504020202020204" pitchFamily="34" charset="77"/>
              </a:rPr>
            </a:br>
            <a:r>
              <a:rPr lang="en-US" sz="3200">
                <a:latin typeface="Neue Haas Grotesk Text Pro" panose="020B0504020202020204" pitchFamily="34" charset="77"/>
              </a:rPr>
              <a:t>agenda</a:t>
            </a:r>
            <a:endParaRPr lang="en-US"/>
          </a:p>
        </p:txBody>
      </p:sp>
      <p:sp>
        <p:nvSpPr>
          <p:cNvPr id="22" name="Text Placeholder 2">
            <a:extLst>
              <a:ext uri="{FF2B5EF4-FFF2-40B4-BE49-F238E27FC236}">
                <a16:creationId xmlns:a16="http://schemas.microsoft.com/office/drawing/2014/main" id="{0CD92A6A-9012-D147-AB0B-646B3CEC322F}"/>
              </a:ext>
            </a:extLst>
          </p:cNvPr>
          <p:cNvSpPr>
            <a:spLocks noGrp="1"/>
          </p:cNvSpPr>
          <p:nvPr>
            <p:ph type="body" sz="quarter" idx="16" hasCustomPrompt="1"/>
          </p:nvPr>
        </p:nvSpPr>
        <p:spPr>
          <a:xfrm>
            <a:off x="640081" y="1655230"/>
            <a:ext cx="2989699" cy="187680"/>
          </a:xfrm>
          <a:prstGeom prst="rect">
            <a:avLst/>
          </a:prstGeom>
        </p:spPr>
        <p:txBody>
          <a:bodyPr lIns="0" tIns="0" rIns="0" bIns="0">
            <a:spAutoFit/>
          </a:bodyPr>
          <a:lstStyle>
            <a:lvl1pPr marL="0" indent="0">
              <a:lnSpc>
                <a:spcPct val="120000"/>
              </a:lnSpc>
              <a:buNone/>
              <a:defRPr sz="1100" b="1">
                <a:solidFill>
                  <a:srgbClr val="007A96"/>
                </a:solidFill>
                <a:latin typeface="Neue Haas Grotesk Text Pro" panose="020B0504020202020204" pitchFamily="34" charset="0"/>
              </a:defRPr>
            </a:lvl1pPr>
            <a:lvl2pPr marL="457189" indent="0">
              <a:buNone/>
              <a:defRPr sz="1700"/>
            </a:lvl2pPr>
            <a:lvl3pPr marL="914378" indent="0">
              <a:buNone/>
              <a:defRPr sz="1700"/>
            </a:lvl3pPr>
            <a:lvl4pPr marL="1371566" indent="0">
              <a:buNone/>
              <a:defRPr sz="1700"/>
            </a:lvl4pPr>
            <a:lvl5pPr marL="1828754" indent="0">
              <a:buNone/>
              <a:defRPr sz="1700"/>
            </a:lvl5pPr>
          </a:lstStyle>
          <a:p>
            <a:pPr lvl="0"/>
            <a:r>
              <a:rPr lang="en-US"/>
              <a:t>01</a:t>
            </a:r>
          </a:p>
        </p:txBody>
      </p:sp>
      <p:sp>
        <p:nvSpPr>
          <p:cNvPr id="23" name="Text Placeholder 2">
            <a:extLst>
              <a:ext uri="{FF2B5EF4-FFF2-40B4-BE49-F238E27FC236}">
                <a16:creationId xmlns:a16="http://schemas.microsoft.com/office/drawing/2014/main" id="{C8DF9951-2832-0E40-B4B5-496CF1FD1665}"/>
              </a:ext>
            </a:extLst>
          </p:cNvPr>
          <p:cNvSpPr>
            <a:spLocks noGrp="1"/>
          </p:cNvSpPr>
          <p:nvPr>
            <p:ph type="body" sz="quarter" idx="17" hasCustomPrompt="1"/>
          </p:nvPr>
        </p:nvSpPr>
        <p:spPr>
          <a:xfrm>
            <a:off x="640081" y="1875364"/>
            <a:ext cx="2989699" cy="253980"/>
          </a:xfrm>
          <a:prstGeom prst="rect">
            <a:avLst/>
          </a:prstGeom>
        </p:spPr>
        <p:txBody>
          <a:bodyPr lIns="0" tIns="0" rIns="0" bIns="0">
            <a:spAutoFit/>
          </a:bodyPr>
          <a:lstStyle>
            <a:lvl1pPr marL="0" indent="0">
              <a:lnSpc>
                <a:spcPct val="120000"/>
              </a:lnSpc>
              <a:buNone/>
              <a:defRPr sz="1500" b="0">
                <a:solidFill>
                  <a:schemeClr val="tx1">
                    <a:lumMod val="90000"/>
                    <a:lumOff val="10000"/>
                  </a:schemeClr>
                </a:solidFill>
                <a:latin typeface="Neue Haas Grotesk Text Pro" panose="020B0504020202020204" pitchFamily="34" charset="0"/>
              </a:defRPr>
            </a:lvl1pPr>
            <a:lvl2pPr marL="457189" indent="0">
              <a:buNone/>
              <a:defRPr sz="1700"/>
            </a:lvl2pPr>
            <a:lvl3pPr marL="914378" indent="0">
              <a:buNone/>
              <a:defRPr sz="1700"/>
            </a:lvl3pPr>
            <a:lvl4pPr marL="1371566" indent="0">
              <a:buNone/>
              <a:defRPr sz="1700"/>
            </a:lvl4pPr>
            <a:lvl5pPr marL="1828754" indent="0">
              <a:buNone/>
              <a:defRPr sz="1700"/>
            </a:lvl5pPr>
          </a:lstStyle>
          <a:p>
            <a:pPr lvl="0"/>
            <a:r>
              <a:rPr lang="en-US"/>
              <a:t>Agenda item 1</a:t>
            </a:r>
          </a:p>
        </p:txBody>
      </p:sp>
      <p:sp>
        <p:nvSpPr>
          <p:cNvPr id="24" name="Text Placeholder 2">
            <a:extLst>
              <a:ext uri="{FF2B5EF4-FFF2-40B4-BE49-F238E27FC236}">
                <a16:creationId xmlns:a16="http://schemas.microsoft.com/office/drawing/2014/main" id="{5741E459-3B3F-8F45-989B-BA723627B1EC}"/>
              </a:ext>
            </a:extLst>
          </p:cNvPr>
          <p:cNvSpPr>
            <a:spLocks noGrp="1"/>
          </p:cNvSpPr>
          <p:nvPr>
            <p:ph type="body" sz="quarter" idx="18" hasCustomPrompt="1"/>
          </p:nvPr>
        </p:nvSpPr>
        <p:spPr>
          <a:xfrm>
            <a:off x="640081" y="2393602"/>
            <a:ext cx="2989699" cy="187680"/>
          </a:xfrm>
          <a:prstGeom prst="rect">
            <a:avLst/>
          </a:prstGeom>
        </p:spPr>
        <p:txBody>
          <a:bodyPr lIns="0" tIns="0" rIns="0" bIns="0">
            <a:spAutoFit/>
          </a:bodyPr>
          <a:lstStyle>
            <a:lvl1pPr marL="0" indent="0">
              <a:lnSpc>
                <a:spcPct val="120000"/>
              </a:lnSpc>
              <a:buNone/>
              <a:defRPr sz="1100" b="1">
                <a:solidFill>
                  <a:srgbClr val="007A96"/>
                </a:solidFill>
                <a:latin typeface="Neue Haas Grotesk Text Pro" panose="020B0504020202020204" pitchFamily="34" charset="0"/>
              </a:defRPr>
            </a:lvl1pPr>
            <a:lvl2pPr marL="457189" indent="0">
              <a:buNone/>
              <a:defRPr sz="1700"/>
            </a:lvl2pPr>
            <a:lvl3pPr marL="914378" indent="0">
              <a:buNone/>
              <a:defRPr sz="1700"/>
            </a:lvl3pPr>
            <a:lvl4pPr marL="1371566" indent="0">
              <a:buNone/>
              <a:defRPr sz="1700"/>
            </a:lvl4pPr>
            <a:lvl5pPr marL="1828754" indent="0">
              <a:buNone/>
              <a:defRPr sz="1700"/>
            </a:lvl5pPr>
          </a:lstStyle>
          <a:p>
            <a:pPr lvl="0"/>
            <a:r>
              <a:rPr lang="en-US"/>
              <a:t>02</a:t>
            </a:r>
          </a:p>
        </p:txBody>
      </p:sp>
      <p:sp>
        <p:nvSpPr>
          <p:cNvPr id="25" name="Text Placeholder 2">
            <a:extLst>
              <a:ext uri="{FF2B5EF4-FFF2-40B4-BE49-F238E27FC236}">
                <a16:creationId xmlns:a16="http://schemas.microsoft.com/office/drawing/2014/main" id="{5AAA8D2D-F76A-654F-899F-9E4AEFD3E331}"/>
              </a:ext>
            </a:extLst>
          </p:cNvPr>
          <p:cNvSpPr>
            <a:spLocks noGrp="1"/>
          </p:cNvSpPr>
          <p:nvPr>
            <p:ph type="body" sz="quarter" idx="19" hasCustomPrompt="1"/>
          </p:nvPr>
        </p:nvSpPr>
        <p:spPr>
          <a:xfrm>
            <a:off x="640081" y="2613736"/>
            <a:ext cx="2989699" cy="253980"/>
          </a:xfrm>
          <a:prstGeom prst="rect">
            <a:avLst/>
          </a:prstGeom>
        </p:spPr>
        <p:txBody>
          <a:bodyPr lIns="0" tIns="0" rIns="0" bIns="0">
            <a:spAutoFit/>
          </a:bodyPr>
          <a:lstStyle>
            <a:lvl1pPr marL="0" indent="0">
              <a:lnSpc>
                <a:spcPct val="120000"/>
              </a:lnSpc>
              <a:buNone/>
              <a:defRPr sz="1500" b="0">
                <a:solidFill>
                  <a:schemeClr val="tx1">
                    <a:lumMod val="90000"/>
                    <a:lumOff val="10000"/>
                  </a:schemeClr>
                </a:solidFill>
                <a:latin typeface="Neue Haas Grotesk Text Pro" panose="020B0504020202020204" pitchFamily="34" charset="0"/>
              </a:defRPr>
            </a:lvl1pPr>
            <a:lvl2pPr marL="457189" indent="0">
              <a:buNone/>
              <a:defRPr sz="1700"/>
            </a:lvl2pPr>
            <a:lvl3pPr marL="914378" indent="0">
              <a:buNone/>
              <a:defRPr sz="1700"/>
            </a:lvl3pPr>
            <a:lvl4pPr marL="1371566" indent="0">
              <a:buNone/>
              <a:defRPr sz="1700"/>
            </a:lvl4pPr>
            <a:lvl5pPr marL="1828754" indent="0">
              <a:buNone/>
              <a:defRPr sz="1700"/>
            </a:lvl5pPr>
          </a:lstStyle>
          <a:p>
            <a:pPr lvl="0"/>
            <a:r>
              <a:rPr lang="en-US"/>
              <a:t>Agenda item 2</a:t>
            </a:r>
          </a:p>
        </p:txBody>
      </p:sp>
      <p:sp>
        <p:nvSpPr>
          <p:cNvPr id="26" name="Text Placeholder 2">
            <a:extLst>
              <a:ext uri="{FF2B5EF4-FFF2-40B4-BE49-F238E27FC236}">
                <a16:creationId xmlns:a16="http://schemas.microsoft.com/office/drawing/2014/main" id="{0F338280-6FBF-CC41-8D7A-70D8CDE38041}"/>
              </a:ext>
            </a:extLst>
          </p:cNvPr>
          <p:cNvSpPr>
            <a:spLocks noGrp="1"/>
          </p:cNvSpPr>
          <p:nvPr>
            <p:ph type="body" sz="quarter" idx="20" hasCustomPrompt="1"/>
          </p:nvPr>
        </p:nvSpPr>
        <p:spPr>
          <a:xfrm>
            <a:off x="640081" y="3207292"/>
            <a:ext cx="2989699" cy="187680"/>
          </a:xfrm>
          <a:prstGeom prst="rect">
            <a:avLst/>
          </a:prstGeom>
        </p:spPr>
        <p:txBody>
          <a:bodyPr lIns="0" tIns="0" rIns="0" bIns="0">
            <a:spAutoFit/>
          </a:bodyPr>
          <a:lstStyle>
            <a:lvl1pPr marL="0" indent="0">
              <a:lnSpc>
                <a:spcPct val="120000"/>
              </a:lnSpc>
              <a:buNone/>
              <a:defRPr sz="1100" b="1">
                <a:solidFill>
                  <a:srgbClr val="007A96"/>
                </a:solidFill>
                <a:latin typeface="Neue Haas Grotesk Text Pro" panose="020B0504020202020204" pitchFamily="34" charset="0"/>
              </a:defRPr>
            </a:lvl1pPr>
            <a:lvl2pPr marL="457189" indent="0">
              <a:buNone/>
              <a:defRPr sz="1700"/>
            </a:lvl2pPr>
            <a:lvl3pPr marL="914378" indent="0">
              <a:buNone/>
              <a:defRPr sz="1700"/>
            </a:lvl3pPr>
            <a:lvl4pPr marL="1371566" indent="0">
              <a:buNone/>
              <a:defRPr sz="1700"/>
            </a:lvl4pPr>
            <a:lvl5pPr marL="1828754" indent="0">
              <a:buNone/>
              <a:defRPr sz="1700"/>
            </a:lvl5pPr>
          </a:lstStyle>
          <a:p>
            <a:pPr lvl="0"/>
            <a:r>
              <a:rPr lang="en-US"/>
              <a:t>03</a:t>
            </a:r>
          </a:p>
        </p:txBody>
      </p:sp>
      <p:sp>
        <p:nvSpPr>
          <p:cNvPr id="27" name="Text Placeholder 2">
            <a:extLst>
              <a:ext uri="{FF2B5EF4-FFF2-40B4-BE49-F238E27FC236}">
                <a16:creationId xmlns:a16="http://schemas.microsoft.com/office/drawing/2014/main" id="{5C445D38-2554-0C4E-A76D-A6FC8F08F624}"/>
              </a:ext>
            </a:extLst>
          </p:cNvPr>
          <p:cNvSpPr>
            <a:spLocks noGrp="1"/>
          </p:cNvSpPr>
          <p:nvPr>
            <p:ph type="body" sz="quarter" idx="21" hasCustomPrompt="1"/>
          </p:nvPr>
        </p:nvSpPr>
        <p:spPr>
          <a:xfrm>
            <a:off x="640081" y="3427426"/>
            <a:ext cx="2989699" cy="253980"/>
          </a:xfrm>
          <a:prstGeom prst="rect">
            <a:avLst/>
          </a:prstGeom>
        </p:spPr>
        <p:txBody>
          <a:bodyPr lIns="0" tIns="0" rIns="0" bIns="0">
            <a:spAutoFit/>
          </a:bodyPr>
          <a:lstStyle>
            <a:lvl1pPr marL="0" indent="0">
              <a:lnSpc>
                <a:spcPct val="120000"/>
              </a:lnSpc>
              <a:buNone/>
              <a:defRPr sz="1500" b="0">
                <a:solidFill>
                  <a:schemeClr val="tx1">
                    <a:lumMod val="90000"/>
                    <a:lumOff val="10000"/>
                  </a:schemeClr>
                </a:solidFill>
                <a:latin typeface="Neue Haas Grotesk Text Pro" panose="020B0504020202020204" pitchFamily="34" charset="0"/>
              </a:defRPr>
            </a:lvl1pPr>
            <a:lvl2pPr marL="457189" indent="0">
              <a:buNone/>
              <a:defRPr sz="1700"/>
            </a:lvl2pPr>
            <a:lvl3pPr marL="914378" indent="0">
              <a:buNone/>
              <a:defRPr sz="1700"/>
            </a:lvl3pPr>
            <a:lvl4pPr marL="1371566" indent="0">
              <a:buNone/>
              <a:defRPr sz="1700"/>
            </a:lvl4pPr>
            <a:lvl5pPr marL="1828754" indent="0">
              <a:buNone/>
              <a:defRPr sz="1700"/>
            </a:lvl5pPr>
          </a:lstStyle>
          <a:p>
            <a:pPr lvl="0"/>
            <a:r>
              <a:rPr lang="en-US"/>
              <a:t>Agenda item 3</a:t>
            </a:r>
          </a:p>
        </p:txBody>
      </p:sp>
      <p:sp>
        <p:nvSpPr>
          <p:cNvPr id="28" name="Text Placeholder 2">
            <a:extLst>
              <a:ext uri="{FF2B5EF4-FFF2-40B4-BE49-F238E27FC236}">
                <a16:creationId xmlns:a16="http://schemas.microsoft.com/office/drawing/2014/main" id="{2FA3D0D5-96B0-9340-8210-B8E68C97B79E}"/>
              </a:ext>
            </a:extLst>
          </p:cNvPr>
          <p:cNvSpPr>
            <a:spLocks noGrp="1"/>
          </p:cNvSpPr>
          <p:nvPr>
            <p:ph type="body" sz="quarter" idx="22" hasCustomPrompt="1"/>
          </p:nvPr>
        </p:nvSpPr>
        <p:spPr>
          <a:xfrm>
            <a:off x="640081" y="3945664"/>
            <a:ext cx="2989699" cy="187680"/>
          </a:xfrm>
          <a:prstGeom prst="rect">
            <a:avLst/>
          </a:prstGeom>
        </p:spPr>
        <p:txBody>
          <a:bodyPr lIns="0" tIns="0" rIns="0" bIns="0">
            <a:spAutoFit/>
          </a:bodyPr>
          <a:lstStyle>
            <a:lvl1pPr marL="0" indent="0">
              <a:lnSpc>
                <a:spcPct val="120000"/>
              </a:lnSpc>
              <a:buNone/>
              <a:defRPr sz="1100" b="1">
                <a:solidFill>
                  <a:srgbClr val="007A96"/>
                </a:solidFill>
                <a:latin typeface="Neue Haas Grotesk Text Pro" panose="020B0504020202020204" pitchFamily="34" charset="0"/>
              </a:defRPr>
            </a:lvl1pPr>
            <a:lvl2pPr marL="457189" indent="0">
              <a:buNone/>
              <a:defRPr sz="1700"/>
            </a:lvl2pPr>
            <a:lvl3pPr marL="914378" indent="0">
              <a:buNone/>
              <a:defRPr sz="1700"/>
            </a:lvl3pPr>
            <a:lvl4pPr marL="1371566" indent="0">
              <a:buNone/>
              <a:defRPr sz="1700"/>
            </a:lvl4pPr>
            <a:lvl5pPr marL="1828754" indent="0">
              <a:buNone/>
              <a:defRPr sz="1700"/>
            </a:lvl5pPr>
          </a:lstStyle>
          <a:p>
            <a:pPr lvl="0"/>
            <a:r>
              <a:rPr lang="en-US"/>
              <a:t>04</a:t>
            </a:r>
          </a:p>
        </p:txBody>
      </p:sp>
      <p:sp>
        <p:nvSpPr>
          <p:cNvPr id="29" name="Text Placeholder 2">
            <a:extLst>
              <a:ext uri="{FF2B5EF4-FFF2-40B4-BE49-F238E27FC236}">
                <a16:creationId xmlns:a16="http://schemas.microsoft.com/office/drawing/2014/main" id="{AFA517AD-2C27-D345-B949-7547F172EBD3}"/>
              </a:ext>
            </a:extLst>
          </p:cNvPr>
          <p:cNvSpPr>
            <a:spLocks noGrp="1"/>
          </p:cNvSpPr>
          <p:nvPr>
            <p:ph type="body" sz="quarter" idx="23" hasCustomPrompt="1"/>
          </p:nvPr>
        </p:nvSpPr>
        <p:spPr>
          <a:xfrm>
            <a:off x="640081" y="4165798"/>
            <a:ext cx="2989699" cy="253980"/>
          </a:xfrm>
          <a:prstGeom prst="rect">
            <a:avLst/>
          </a:prstGeom>
        </p:spPr>
        <p:txBody>
          <a:bodyPr lIns="0" tIns="0" rIns="0" bIns="0">
            <a:spAutoFit/>
          </a:bodyPr>
          <a:lstStyle>
            <a:lvl1pPr marL="0" indent="0">
              <a:lnSpc>
                <a:spcPct val="120000"/>
              </a:lnSpc>
              <a:buNone/>
              <a:defRPr sz="1500" b="0">
                <a:solidFill>
                  <a:schemeClr val="tx1">
                    <a:lumMod val="90000"/>
                    <a:lumOff val="10000"/>
                  </a:schemeClr>
                </a:solidFill>
                <a:latin typeface="Neue Haas Grotesk Text Pro" panose="020B0504020202020204" pitchFamily="34" charset="0"/>
              </a:defRPr>
            </a:lvl1pPr>
            <a:lvl2pPr marL="457189" indent="0">
              <a:buNone/>
              <a:defRPr sz="1700"/>
            </a:lvl2pPr>
            <a:lvl3pPr marL="914378" indent="0">
              <a:buNone/>
              <a:defRPr sz="1700"/>
            </a:lvl3pPr>
            <a:lvl4pPr marL="1371566" indent="0">
              <a:buNone/>
              <a:defRPr sz="1700"/>
            </a:lvl4pPr>
            <a:lvl5pPr marL="1828754" indent="0">
              <a:buNone/>
              <a:defRPr sz="1700"/>
            </a:lvl5pPr>
          </a:lstStyle>
          <a:p>
            <a:pPr lvl="0"/>
            <a:r>
              <a:rPr lang="en-US"/>
              <a:t>Agenda item 4</a:t>
            </a:r>
          </a:p>
        </p:txBody>
      </p:sp>
      <p:sp>
        <p:nvSpPr>
          <p:cNvPr id="36" name="Text Placeholder 2">
            <a:extLst>
              <a:ext uri="{FF2B5EF4-FFF2-40B4-BE49-F238E27FC236}">
                <a16:creationId xmlns:a16="http://schemas.microsoft.com/office/drawing/2014/main" id="{C6BB148D-EE9F-C942-956C-B5D00579BE6A}"/>
              </a:ext>
            </a:extLst>
          </p:cNvPr>
          <p:cNvSpPr>
            <a:spLocks noGrp="1"/>
          </p:cNvSpPr>
          <p:nvPr>
            <p:ph type="body" sz="quarter" idx="24" hasCustomPrompt="1"/>
          </p:nvPr>
        </p:nvSpPr>
        <p:spPr>
          <a:xfrm>
            <a:off x="4770829" y="1655230"/>
            <a:ext cx="2989699" cy="187680"/>
          </a:xfrm>
          <a:prstGeom prst="rect">
            <a:avLst/>
          </a:prstGeom>
        </p:spPr>
        <p:txBody>
          <a:bodyPr lIns="0" tIns="0" rIns="0" bIns="0">
            <a:spAutoFit/>
          </a:bodyPr>
          <a:lstStyle>
            <a:lvl1pPr marL="0" indent="0">
              <a:lnSpc>
                <a:spcPct val="120000"/>
              </a:lnSpc>
              <a:buNone/>
              <a:defRPr sz="1100" b="1">
                <a:solidFill>
                  <a:srgbClr val="007A96"/>
                </a:solidFill>
                <a:latin typeface="Neue Haas Grotesk Text Pro" panose="020B0504020202020204" pitchFamily="34" charset="0"/>
              </a:defRPr>
            </a:lvl1pPr>
            <a:lvl2pPr marL="457189" indent="0">
              <a:buNone/>
              <a:defRPr sz="1700"/>
            </a:lvl2pPr>
            <a:lvl3pPr marL="914378" indent="0">
              <a:buNone/>
              <a:defRPr sz="1700"/>
            </a:lvl3pPr>
            <a:lvl4pPr marL="1371566" indent="0">
              <a:buNone/>
              <a:defRPr sz="1700"/>
            </a:lvl4pPr>
            <a:lvl5pPr marL="1828754" indent="0">
              <a:buNone/>
              <a:defRPr sz="1700"/>
            </a:lvl5pPr>
          </a:lstStyle>
          <a:p>
            <a:pPr lvl="0"/>
            <a:r>
              <a:rPr lang="en-US"/>
              <a:t>05</a:t>
            </a:r>
          </a:p>
        </p:txBody>
      </p:sp>
      <p:sp>
        <p:nvSpPr>
          <p:cNvPr id="37" name="Text Placeholder 2">
            <a:extLst>
              <a:ext uri="{FF2B5EF4-FFF2-40B4-BE49-F238E27FC236}">
                <a16:creationId xmlns:a16="http://schemas.microsoft.com/office/drawing/2014/main" id="{E3EDF30D-97BD-1D45-905B-1876CEB626BE}"/>
              </a:ext>
            </a:extLst>
          </p:cNvPr>
          <p:cNvSpPr>
            <a:spLocks noGrp="1"/>
          </p:cNvSpPr>
          <p:nvPr>
            <p:ph type="body" sz="quarter" idx="25" hasCustomPrompt="1"/>
          </p:nvPr>
        </p:nvSpPr>
        <p:spPr>
          <a:xfrm>
            <a:off x="4770829" y="1875364"/>
            <a:ext cx="2989699" cy="253980"/>
          </a:xfrm>
          <a:prstGeom prst="rect">
            <a:avLst/>
          </a:prstGeom>
        </p:spPr>
        <p:txBody>
          <a:bodyPr lIns="0" tIns="0" rIns="0" bIns="0">
            <a:spAutoFit/>
          </a:bodyPr>
          <a:lstStyle>
            <a:lvl1pPr marL="0" indent="0">
              <a:lnSpc>
                <a:spcPct val="120000"/>
              </a:lnSpc>
              <a:buNone/>
              <a:defRPr sz="1500" b="0">
                <a:solidFill>
                  <a:schemeClr val="tx1">
                    <a:lumMod val="90000"/>
                    <a:lumOff val="10000"/>
                  </a:schemeClr>
                </a:solidFill>
                <a:latin typeface="Neue Haas Grotesk Text Pro" panose="020B0504020202020204" pitchFamily="34" charset="0"/>
              </a:defRPr>
            </a:lvl1pPr>
            <a:lvl2pPr marL="457189" indent="0">
              <a:buNone/>
              <a:defRPr sz="1700"/>
            </a:lvl2pPr>
            <a:lvl3pPr marL="914378" indent="0">
              <a:buNone/>
              <a:defRPr sz="1700"/>
            </a:lvl3pPr>
            <a:lvl4pPr marL="1371566" indent="0">
              <a:buNone/>
              <a:defRPr sz="1700"/>
            </a:lvl4pPr>
            <a:lvl5pPr marL="1828754" indent="0">
              <a:buNone/>
              <a:defRPr sz="1700"/>
            </a:lvl5pPr>
          </a:lstStyle>
          <a:p>
            <a:pPr lvl="0"/>
            <a:r>
              <a:rPr lang="en-US"/>
              <a:t>Agenda item 5</a:t>
            </a:r>
          </a:p>
        </p:txBody>
      </p:sp>
      <p:sp>
        <p:nvSpPr>
          <p:cNvPr id="38" name="Text Placeholder 2">
            <a:extLst>
              <a:ext uri="{FF2B5EF4-FFF2-40B4-BE49-F238E27FC236}">
                <a16:creationId xmlns:a16="http://schemas.microsoft.com/office/drawing/2014/main" id="{25ABE55E-C85D-D646-B8E5-A28A9A675B8E}"/>
              </a:ext>
            </a:extLst>
          </p:cNvPr>
          <p:cNvSpPr>
            <a:spLocks noGrp="1"/>
          </p:cNvSpPr>
          <p:nvPr>
            <p:ph type="body" sz="quarter" idx="26" hasCustomPrompt="1"/>
          </p:nvPr>
        </p:nvSpPr>
        <p:spPr>
          <a:xfrm>
            <a:off x="4770829" y="2393602"/>
            <a:ext cx="2989699" cy="187680"/>
          </a:xfrm>
          <a:prstGeom prst="rect">
            <a:avLst/>
          </a:prstGeom>
        </p:spPr>
        <p:txBody>
          <a:bodyPr lIns="0" tIns="0" rIns="0" bIns="0">
            <a:spAutoFit/>
          </a:bodyPr>
          <a:lstStyle>
            <a:lvl1pPr marL="0" indent="0">
              <a:lnSpc>
                <a:spcPct val="120000"/>
              </a:lnSpc>
              <a:buNone/>
              <a:defRPr sz="1100" b="1">
                <a:solidFill>
                  <a:srgbClr val="007A96"/>
                </a:solidFill>
                <a:latin typeface="Neue Haas Grotesk Text Pro" panose="020B0504020202020204" pitchFamily="34" charset="0"/>
              </a:defRPr>
            </a:lvl1pPr>
            <a:lvl2pPr marL="457189" indent="0">
              <a:buNone/>
              <a:defRPr sz="1700"/>
            </a:lvl2pPr>
            <a:lvl3pPr marL="914378" indent="0">
              <a:buNone/>
              <a:defRPr sz="1700"/>
            </a:lvl3pPr>
            <a:lvl4pPr marL="1371566" indent="0">
              <a:buNone/>
              <a:defRPr sz="1700"/>
            </a:lvl4pPr>
            <a:lvl5pPr marL="1828754" indent="0">
              <a:buNone/>
              <a:defRPr sz="1700"/>
            </a:lvl5pPr>
          </a:lstStyle>
          <a:p>
            <a:pPr lvl="0"/>
            <a:r>
              <a:rPr lang="en-US"/>
              <a:t>06</a:t>
            </a:r>
          </a:p>
        </p:txBody>
      </p:sp>
      <p:sp>
        <p:nvSpPr>
          <p:cNvPr id="39" name="Text Placeholder 2">
            <a:extLst>
              <a:ext uri="{FF2B5EF4-FFF2-40B4-BE49-F238E27FC236}">
                <a16:creationId xmlns:a16="http://schemas.microsoft.com/office/drawing/2014/main" id="{6CFACA2B-EA14-BF4A-8C1E-4BD5628EDE62}"/>
              </a:ext>
            </a:extLst>
          </p:cNvPr>
          <p:cNvSpPr>
            <a:spLocks noGrp="1"/>
          </p:cNvSpPr>
          <p:nvPr>
            <p:ph type="body" sz="quarter" idx="27" hasCustomPrompt="1"/>
          </p:nvPr>
        </p:nvSpPr>
        <p:spPr>
          <a:xfrm>
            <a:off x="4770829" y="2613736"/>
            <a:ext cx="2989699" cy="253980"/>
          </a:xfrm>
          <a:prstGeom prst="rect">
            <a:avLst/>
          </a:prstGeom>
        </p:spPr>
        <p:txBody>
          <a:bodyPr lIns="0" tIns="0" rIns="0" bIns="0">
            <a:spAutoFit/>
          </a:bodyPr>
          <a:lstStyle>
            <a:lvl1pPr marL="0" indent="0">
              <a:lnSpc>
                <a:spcPct val="120000"/>
              </a:lnSpc>
              <a:buNone/>
              <a:defRPr sz="1500" b="0">
                <a:solidFill>
                  <a:schemeClr val="tx1">
                    <a:lumMod val="90000"/>
                    <a:lumOff val="10000"/>
                  </a:schemeClr>
                </a:solidFill>
                <a:latin typeface="Neue Haas Grotesk Text Pro" panose="020B0504020202020204" pitchFamily="34" charset="0"/>
              </a:defRPr>
            </a:lvl1pPr>
            <a:lvl2pPr marL="457189" indent="0">
              <a:buNone/>
              <a:defRPr sz="1700"/>
            </a:lvl2pPr>
            <a:lvl3pPr marL="914378" indent="0">
              <a:buNone/>
              <a:defRPr sz="1700"/>
            </a:lvl3pPr>
            <a:lvl4pPr marL="1371566" indent="0">
              <a:buNone/>
              <a:defRPr sz="1700"/>
            </a:lvl4pPr>
            <a:lvl5pPr marL="1828754" indent="0">
              <a:buNone/>
              <a:defRPr sz="1700"/>
            </a:lvl5pPr>
          </a:lstStyle>
          <a:p>
            <a:pPr lvl="0"/>
            <a:r>
              <a:rPr lang="en-US"/>
              <a:t>Agenda item 6</a:t>
            </a:r>
          </a:p>
        </p:txBody>
      </p:sp>
      <p:sp>
        <p:nvSpPr>
          <p:cNvPr id="40" name="Text Placeholder 2">
            <a:extLst>
              <a:ext uri="{FF2B5EF4-FFF2-40B4-BE49-F238E27FC236}">
                <a16:creationId xmlns:a16="http://schemas.microsoft.com/office/drawing/2014/main" id="{F0CCF0C2-4984-E443-A2B1-28140BC890AB}"/>
              </a:ext>
            </a:extLst>
          </p:cNvPr>
          <p:cNvSpPr>
            <a:spLocks noGrp="1"/>
          </p:cNvSpPr>
          <p:nvPr>
            <p:ph type="body" sz="quarter" idx="28" hasCustomPrompt="1"/>
          </p:nvPr>
        </p:nvSpPr>
        <p:spPr>
          <a:xfrm>
            <a:off x="4770829" y="3207292"/>
            <a:ext cx="2989699" cy="187680"/>
          </a:xfrm>
          <a:prstGeom prst="rect">
            <a:avLst/>
          </a:prstGeom>
        </p:spPr>
        <p:txBody>
          <a:bodyPr lIns="0" tIns="0" rIns="0" bIns="0">
            <a:spAutoFit/>
          </a:bodyPr>
          <a:lstStyle>
            <a:lvl1pPr marL="0" indent="0">
              <a:lnSpc>
                <a:spcPct val="120000"/>
              </a:lnSpc>
              <a:buNone/>
              <a:defRPr sz="1100" b="1">
                <a:solidFill>
                  <a:srgbClr val="007A96"/>
                </a:solidFill>
                <a:latin typeface="Neue Haas Grotesk Text Pro" panose="020B0504020202020204" pitchFamily="34" charset="0"/>
              </a:defRPr>
            </a:lvl1pPr>
            <a:lvl2pPr marL="457189" indent="0">
              <a:buNone/>
              <a:defRPr sz="1700"/>
            </a:lvl2pPr>
            <a:lvl3pPr marL="914378" indent="0">
              <a:buNone/>
              <a:defRPr sz="1700"/>
            </a:lvl3pPr>
            <a:lvl4pPr marL="1371566" indent="0">
              <a:buNone/>
              <a:defRPr sz="1700"/>
            </a:lvl4pPr>
            <a:lvl5pPr marL="1828754" indent="0">
              <a:buNone/>
              <a:defRPr sz="1700"/>
            </a:lvl5pPr>
          </a:lstStyle>
          <a:p>
            <a:pPr lvl="0"/>
            <a:r>
              <a:rPr lang="en-US"/>
              <a:t>07</a:t>
            </a:r>
          </a:p>
        </p:txBody>
      </p:sp>
      <p:sp>
        <p:nvSpPr>
          <p:cNvPr id="41" name="Text Placeholder 2">
            <a:extLst>
              <a:ext uri="{FF2B5EF4-FFF2-40B4-BE49-F238E27FC236}">
                <a16:creationId xmlns:a16="http://schemas.microsoft.com/office/drawing/2014/main" id="{ADC6290A-0FF8-0541-A999-DF1A4FB36C5F}"/>
              </a:ext>
            </a:extLst>
          </p:cNvPr>
          <p:cNvSpPr>
            <a:spLocks noGrp="1"/>
          </p:cNvSpPr>
          <p:nvPr>
            <p:ph type="body" sz="quarter" idx="29" hasCustomPrompt="1"/>
          </p:nvPr>
        </p:nvSpPr>
        <p:spPr>
          <a:xfrm>
            <a:off x="4770829" y="3427426"/>
            <a:ext cx="2989699" cy="253980"/>
          </a:xfrm>
          <a:prstGeom prst="rect">
            <a:avLst/>
          </a:prstGeom>
        </p:spPr>
        <p:txBody>
          <a:bodyPr lIns="0" tIns="0" rIns="0" bIns="0">
            <a:spAutoFit/>
          </a:bodyPr>
          <a:lstStyle>
            <a:lvl1pPr marL="0" indent="0">
              <a:lnSpc>
                <a:spcPct val="120000"/>
              </a:lnSpc>
              <a:buNone/>
              <a:defRPr sz="1500" b="0">
                <a:solidFill>
                  <a:schemeClr val="tx1">
                    <a:lumMod val="90000"/>
                    <a:lumOff val="10000"/>
                  </a:schemeClr>
                </a:solidFill>
                <a:latin typeface="Neue Haas Grotesk Text Pro" panose="020B0504020202020204" pitchFamily="34" charset="0"/>
              </a:defRPr>
            </a:lvl1pPr>
            <a:lvl2pPr marL="457189" indent="0">
              <a:buNone/>
              <a:defRPr sz="1700"/>
            </a:lvl2pPr>
            <a:lvl3pPr marL="914378" indent="0">
              <a:buNone/>
              <a:defRPr sz="1700"/>
            </a:lvl3pPr>
            <a:lvl4pPr marL="1371566" indent="0">
              <a:buNone/>
              <a:defRPr sz="1700"/>
            </a:lvl4pPr>
            <a:lvl5pPr marL="1828754" indent="0">
              <a:buNone/>
              <a:defRPr sz="1700"/>
            </a:lvl5pPr>
          </a:lstStyle>
          <a:p>
            <a:pPr lvl="0"/>
            <a:r>
              <a:rPr lang="en-US"/>
              <a:t>Agenda item 7</a:t>
            </a:r>
          </a:p>
        </p:txBody>
      </p:sp>
      <p:sp>
        <p:nvSpPr>
          <p:cNvPr id="42" name="Text Placeholder 2">
            <a:extLst>
              <a:ext uri="{FF2B5EF4-FFF2-40B4-BE49-F238E27FC236}">
                <a16:creationId xmlns:a16="http://schemas.microsoft.com/office/drawing/2014/main" id="{97ABEB3E-7E3C-154C-B7E2-EE31E1AB8F1B}"/>
              </a:ext>
            </a:extLst>
          </p:cNvPr>
          <p:cNvSpPr>
            <a:spLocks noGrp="1"/>
          </p:cNvSpPr>
          <p:nvPr>
            <p:ph type="body" sz="quarter" idx="30" hasCustomPrompt="1"/>
          </p:nvPr>
        </p:nvSpPr>
        <p:spPr>
          <a:xfrm>
            <a:off x="4770829" y="3945664"/>
            <a:ext cx="2989699" cy="187680"/>
          </a:xfrm>
          <a:prstGeom prst="rect">
            <a:avLst/>
          </a:prstGeom>
        </p:spPr>
        <p:txBody>
          <a:bodyPr lIns="0" tIns="0" rIns="0" bIns="0">
            <a:spAutoFit/>
          </a:bodyPr>
          <a:lstStyle>
            <a:lvl1pPr marL="0" indent="0">
              <a:lnSpc>
                <a:spcPct val="120000"/>
              </a:lnSpc>
              <a:buNone/>
              <a:defRPr sz="1100" b="1">
                <a:solidFill>
                  <a:srgbClr val="007A96"/>
                </a:solidFill>
                <a:latin typeface="Neue Haas Grotesk Text Pro" panose="020B0504020202020204" pitchFamily="34" charset="0"/>
              </a:defRPr>
            </a:lvl1pPr>
            <a:lvl2pPr marL="457189" indent="0">
              <a:buNone/>
              <a:defRPr sz="1700"/>
            </a:lvl2pPr>
            <a:lvl3pPr marL="914378" indent="0">
              <a:buNone/>
              <a:defRPr sz="1700"/>
            </a:lvl3pPr>
            <a:lvl4pPr marL="1371566" indent="0">
              <a:buNone/>
              <a:defRPr sz="1700"/>
            </a:lvl4pPr>
            <a:lvl5pPr marL="1828754" indent="0">
              <a:buNone/>
              <a:defRPr sz="1700"/>
            </a:lvl5pPr>
          </a:lstStyle>
          <a:p>
            <a:pPr lvl="0"/>
            <a:r>
              <a:rPr lang="en-US"/>
              <a:t>08</a:t>
            </a:r>
          </a:p>
        </p:txBody>
      </p:sp>
      <p:sp>
        <p:nvSpPr>
          <p:cNvPr id="43" name="Text Placeholder 2">
            <a:extLst>
              <a:ext uri="{FF2B5EF4-FFF2-40B4-BE49-F238E27FC236}">
                <a16:creationId xmlns:a16="http://schemas.microsoft.com/office/drawing/2014/main" id="{D7F6668C-B9B8-6E42-A6EE-5877767DF479}"/>
              </a:ext>
            </a:extLst>
          </p:cNvPr>
          <p:cNvSpPr>
            <a:spLocks noGrp="1"/>
          </p:cNvSpPr>
          <p:nvPr>
            <p:ph type="body" sz="quarter" idx="31" hasCustomPrompt="1"/>
          </p:nvPr>
        </p:nvSpPr>
        <p:spPr>
          <a:xfrm>
            <a:off x="4770829" y="4165798"/>
            <a:ext cx="2989699" cy="253980"/>
          </a:xfrm>
          <a:prstGeom prst="rect">
            <a:avLst/>
          </a:prstGeom>
        </p:spPr>
        <p:txBody>
          <a:bodyPr lIns="0" tIns="0" rIns="0" bIns="0">
            <a:spAutoFit/>
          </a:bodyPr>
          <a:lstStyle>
            <a:lvl1pPr marL="0" indent="0">
              <a:lnSpc>
                <a:spcPct val="120000"/>
              </a:lnSpc>
              <a:buNone/>
              <a:defRPr sz="1500" b="0">
                <a:solidFill>
                  <a:schemeClr val="tx1">
                    <a:lumMod val="90000"/>
                    <a:lumOff val="10000"/>
                  </a:schemeClr>
                </a:solidFill>
                <a:latin typeface="Neue Haas Grotesk Text Pro" panose="020B0504020202020204" pitchFamily="34" charset="0"/>
              </a:defRPr>
            </a:lvl1pPr>
            <a:lvl2pPr marL="457189" indent="0">
              <a:buNone/>
              <a:defRPr sz="1700"/>
            </a:lvl2pPr>
            <a:lvl3pPr marL="914378" indent="0">
              <a:buNone/>
              <a:defRPr sz="1700"/>
            </a:lvl3pPr>
            <a:lvl4pPr marL="1371566" indent="0">
              <a:buNone/>
              <a:defRPr sz="1700"/>
            </a:lvl4pPr>
            <a:lvl5pPr marL="1828754" indent="0">
              <a:buNone/>
              <a:defRPr sz="1700"/>
            </a:lvl5pPr>
          </a:lstStyle>
          <a:p>
            <a:pPr lvl="0"/>
            <a:r>
              <a:rPr lang="en-US"/>
              <a:t>Agenda item 8</a:t>
            </a:r>
          </a:p>
        </p:txBody>
      </p:sp>
    </p:spTree>
    <p:extLst>
      <p:ext uri="{BB962C8B-B14F-4D97-AF65-F5344CB8AC3E}">
        <p14:creationId xmlns:p14="http://schemas.microsoft.com/office/powerpoint/2010/main" val="238410594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AGENDA + Image">
    <p:spTree>
      <p:nvGrpSpPr>
        <p:cNvPr id="1" name=""/>
        <p:cNvGrpSpPr/>
        <p:nvPr/>
      </p:nvGrpSpPr>
      <p:grpSpPr>
        <a:xfrm>
          <a:off x="0" y="0"/>
          <a:ext cx="0" cy="0"/>
          <a:chOff x="0" y="0"/>
          <a:chExt cx="0" cy="0"/>
        </a:xfrm>
      </p:grpSpPr>
      <p:sp>
        <p:nvSpPr>
          <p:cNvPr id="32" name="Picture Placeholder 2">
            <a:extLst>
              <a:ext uri="{FF2B5EF4-FFF2-40B4-BE49-F238E27FC236}">
                <a16:creationId xmlns:a16="http://schemas.microsoft.com/office/drawing/2014/main" id="{76A3C9D6-7ECD-D648-95AC-E18439F92EE7}"/>
              </a:ext>
            </a:extLst>
          </p:cNvPr>
          <p:cNvSpPr>
            <a:spLocks noGrp="1"/>
          </p:cNvSpPr>
          <p:nvPr>
            <p:ph type="pic" idx="15" hasCustomPrompt="1"/>
          </p:nvPr>
        </p:nvSpPr>
        <p:spPr>
          <a:xfrm>
            <a:off x="3376753" y="3240"/>
            <a:ext cx="5767247" cy="5158200"/>
          </a:xfrm>
          <a:prstGeom prst="rect">
            <a:avLst/>
          </a:prstGeom>
          <a:solidFill>
            <a:schemeClr val="bg2"/>
          </a:solidFill>
        </p:spPr>
        <p:txBody>
          <a:bodyPr anchor="ctr">
            <a:noAutofit/>
          </a:bodyPr>
          <a:lstStyle>
            <a:lvl1pPr marL="0" indent="0" algn="ctr">
              <a:buNone/>
              <a:defRPr sz="1400">
                <a:solidFill>
                  <a:schemeClr val="bg2">
                    <a:lumMod val="50000"/>
                  </a:schemeClr>
                </a:solidFill>
                <a:latin typeface="Neue Haas Grotesk Text Pro" panose="020B0504020202020204" pitchFamily="34" charset="0"/>
              </a:defRPr>
            </a:lvl1pPr>
            <a:lvl2pPr marL="457189" indent="0">
              <a:buNone/>
              <a:defRPr sz="2800"/>
            </a:lvl2pPr>
            <a:lvl3pPr marL="914378" indent="0">
              <a:buNone/>
              <a:defRPr sz="2400"/>
            </a:lvl3pPr>
            <a:lvl4pPr marL="1371566" indent="0">
              <a:buNone/>
              <a:defRPr sz="2000"/>
            </a:lvl4pPr>
            <a:lvl5pPr marL="1828754" indent="0">
              <a:buNone/>
              <a:defRPr sz="2000"/>
            </a:lvl5pPr>
            <a:lvl6pPr marL="2285943" indent="0">
              <a:buNone/>
              <a:defRPr sz="2000"/>
            </a:lvl6pPr>
            <a:lvl7pPr marL="2743132" indent="0">
              <a:buNone/>
              <a:defRPr sz="2000"/>
            </a:lvl7pPr>
            <a:lvl8pPr marL="3200320" indent="0">
              <a:buNone/>
              <a:defRPr sz="2000"/>
            </a:lvl8pPr>
            <a:lvl9pPr marL="3657509" indent="0">
              <a:buNone/>
              <a:defRPr sz="2000"/>
            </a:lvl9pPr>
          </a:lstStyle>
          <a:p>
            <a:r>
              <a:rPr lang="en-US"/>
              <a:t>Insert </a:t>
            </a:r>
            <a:br>
              <a:rPr lang="en-US"/>
            </a:br>
            <a:r>
              <a:rPr lang="en-US"/>
              <a:t>picture</a:t>
            </a:r>
          </a:p>
        </p:txBody>
      </p:sp>
      <p:sp>
        <p:nvSpPr>
          <p:cNvPr id="3" name="SmartArt Placeholder 2">
            <a:extLst>
              <a:ext uri="{FF2B5EF4-FFF2-40B4-BE49-F238E27FC236}">
                <a16:creationId xmlns:a16="http://schemas.microsoft.com/office/drawing/2014/main" id="{B1DA119D-8A27-C74B-8A03-7ED7CDF510A3}"/>
              </a:ext>
            </a:extLst>
          </p:cNvPr>
          <p:cNvSpPr>
            <a:spLocks noGrp="1"/>
          </p:cNvSpPr>
          <p:nvPr>
            <p:ph type="dgm" sz="quarter" idx="26"/>
          </p:nvPr>
        </p:nvSpPr>
        <p:spPr>
          <a:xfrm>
            <a:off x="1863525" y="1565339"/>
            <a:ext cx="2232226" cy="3300412"/>
          </a:xfrm>
          <a:prstGeom prst="rect">
            <a:avLst/>
          </a:prstGeom>
          <a:solidFill>
            <a:schemeClr val="bg1"/>
          </a:solidFill>
        </p:spPr>
        <p:txBody>
          <a:bodyPr>
            <a:noAutofit/>
          </a:bodyPr>
          <a:lstStyle>
            <a:lvl1pPr>
              <a:defRPr>
                <a:noFill/>
                <a:latin typeface="Neue Haas Grotesk Text Pro" panose="020B0504020202020204" pitchFamily="34" charset="0"/>
              </a:defRPr>
            </a:lvl1pPr>
          </a:lstStyle>
          <a:p>
            <a:endParaRPr lang="en-US"/>
          </a:p>
        </p:txBody>
      </p:sp>
      <p:sp>
        <p:nvSpPr>
          <p:cNvPr id="21" name="Title 1">
            <a:extLst>
              <a:ext uri="{FF2B5EF4-FFF2-40B4-BE49-F238E27FC236}">
                <a16:creationId xmlns:a16="http://schemas.microsoft.com/office/drawing/2014/main" id="{31430461-181F-7442-BDF2-53ECAFC79DC0}"/>
              </a:ext>
            </a:extLst>
          </p:cNvPr>
          <p:cNvSpPr>
            <a:spLocks noGrp="1"/>
          </p:cNvSpPr>
          <p:nvPr>
            <p:ph type="title" hasCustomPrompt="1"/>
          </p:nvPr>
        </p:nvSpPr>
        <p:spPr>
          <a:xfrm>
            <a:off x="640081" y="274321"/>
            <a:ext cx="2454917" cy="1050737"/>
          </a:xfrm>
          <a:prstGeom prst="rect">
            <a:avLst/>
          </a:prstGeom>
        </p:spPr>
        <p:txBody>
          <a:bodyPr wrap="square" lIns="0" rIns="0" anchor="t" anchorCtr="0">
            <a:spAutoFit/>
          </a:bodyPr>
          <a:lstStyle>
            <a:lvl1pPr algn="l">
              <a:lnSpc>
                <a:spcPct val="110000"/>
              </a:lnSpc>
              <a:defRPr sz="3200" b="1" cap="none" baseline="0">
                <a:solidFill>
                  <a:schemeClr val="tx2"/>
                </a:solidFill>
                <a:latin typeface="Neue Haas Grotesk Text Pro" panose="020B0504020202020204" pitchFamily="34" charset="0"/>
              </a:defRPr>
            </a:lvl1pPr>
          </a:lstStyle>
          <a:p>
            <a:r>
              <a:rPr lang="en-US" sz="3200">
                <a:latin typeface="Neue Haas Grotesk Text Pro" panose="020B0504020202020204" pitchFamily="34" charset="77"/>
              </a:rPr>
              <a:t>Today’s agenda</a:t>
            </a:r>
            <a:endParaRPr lang="en-US"/>
          </a:p>
        </p:txBody>
      </p:sp>
      <p:sp>
        <p:nvSpPr>
          <p:cNvPr id="22" name="Text Placeholder 2">
            <a:extLst>
              <a:ext uri="{FF2B5EF4-FFF2-40B4-BE49-F238E27FC236}">
                <a16:creationId xmlns:a16="http://schemas.microsoft.com/office/drawing/2014/main" id="{0CD92A6A-9012-D147-AB0B-646B3CEC322F}"/>
              </a:ext>
            </a:extLst>
          </p:cNvPr>
          <p:cNvSpPr>
            <a:spLocks noGrp="1"/>
          </p:cNvSpPr>
          <p:nvPr>
            <p:ph type="body" sz="quarter" idx="16" hasCustomPrompt="1"/>
          </p:nvPr>
        </p:nvSpPr>
        <p:spPr>
          <a:xfrm>
            <a:off x="640081" y="1736255"/>
            <a:ext cx="2989699" cy="203532"/>
          </a:xfrm>
          <a:prstGeom prst="rect">
            <a:avLst/>
          </a:prstGeom>
        </p:spPr>
        <p:txBody>
          <a:bodyPr lIns="0" tIns="0" rIns="0" bIns="0">
            <a:spAutoFit/>
          </a:bodyPr>
          <a:lstStyle>
            <a:lvl1pPr marL="0" indent="0">
              <a:buNone/>
              <a:defRPr sz="1100" b="1">
                <a:solidFill>
                  <a:srgbClr val="007A96"/>
                </a:solidFill>
                <a:latin typeface="Neue Haas Grotesk Text Pro" panose="020B0504020202020204" pitchFamily="34" charset="0"/>
              </a:defRPr>
            </a:lvl1pPr>
            <a:lvl2pPr marL="457189" indent="0">
              <a:buNone/>
              <a:defRPr sz="1700"/>
            </a:lvl2pPr>
            <a:lvl3pPr marL="914378" indent="0">
              <a:buNone/>
              <a:defRPr sz="1700"/>
            </a:lvl3pPr>
            <a:lvl4pPr marL="1371566" indent="0">
              <a:buNone/>
              <a:defRPr sz="1700"/>
            </a:lvl4pPr>
            <a:lvl5pPr marL="1828754" indent="0">
              <a:buNone/>
              <a:defRPr sz="1700"/>
            </a:lvl5pPr>
          </a:lstStyle>
          <a:p>
            <a:pPr lvl="0"/>
            <a:r>
              <a:rPr lang="en-US"/>
              <a:t>01</a:t>
            </a:r>
          </a:p>
        </p:txBody>
      </p:sp>
      <p:sp>
        <p:nvSpPr>
          <p:cNvPr id="23" name="Text Placeholder 2">
            <a:extLst>
              <a:ext uri="{FF2B5EF4-FFF2-40B4-BE49-F238E27FC236}">
                <a16:creationId xmlns:a16="http://schemas.microsoft.com/office/drawing/2014/main" id="{C8DF9951-2832-0E40-B4B5-496CF1FD1665}"/>
              </a:ext>
            </a:extLst>
          </p:cNvPr>
          <p:cNvSpPr>
            <a:spLocks noGrp="1"/>
          </p:cNvSpPr>
          <p:nvPr>
            <p:ph type="body" sz="quarter" idx="17" hasCustomPrompt="1"/>
          </p:nvPr>
        </p:nvSpPr>
        <p:spPr>
          <a:xfrm>
            <a:off x="640081" y="1956389"/>
            <a:ext cx="2989699" cy="271293"/>
          </a:xfrm>
          <a:prstGeom prst="rect">
            <a:avLst/>
          </a:prstGeom>
        </p:spPr>
        <p:txBody>
          <a:bodyPr lIns="0" tIns="0" rIns="0" bIns="0">
            <a:spAutoFit/>
          </a:bodyPr>
          <a:lstStyle>
            <a:lvl1pPr marL="0" indent="0">
              <a:buNone/>
              <a:defRPr sz="1500" b="0">
                <a:solidFill>
                  <a:schemeClr val="tx1">
                    <a:lumMod val="90000"/>
                    <a:lumOff val="10000"/>
                  </a:schemeClr>
                </a:solidFill>
                <a:latin typeface="Neue Haas Grotesk Text Pro" panose="020B0504020202020204" pitchFamily="34" charset="0"/>
              </a:defRPr>
            </a:lvl1pPr>
            <a:lvl2pPr marL="457189" indent="0">
              <a:buNone/>
              <a:defRPr sz="1700"/>
            </a:lvl2pPr>
            <a:lvl3pPr marL="914378" indent="0">
              <a:buNone/>
              <a:defRPr sz="1700"/>
            </a:lvl3pPr>
            <a:lvl4pPr marL="1371566" indent="0">
              <a:buNone/>
              <a:defRPr sz="1700"/>
            </a:lvl4pPr>
            <a:lvl5pPr marL="1828754" indent="0">
              <a:buNone/>
              <a:defRPr sz="1700"/>
            </a:lvl5pPr>
          </a:lstStyle>
          <a:p>
            <a:pPr lvl="0"/>
            <a:r>
              <a:rPr lang="en-US"/>
              <a:t>Agenda item 1</a:t>
            </a:r>
          </a:p>
        </p:txBody>
      </p:sp>
      <p:sp>
        <p:nvSpPr>
          <p:cNvPr id="24" name="Text Placeholder 2">
            <a:extLst>
              <a:ext uri="{FF2B5EF4-FFF2-40B4-BE49-F238E27FC236}">
                <a16:creationId xmlns:a16="http://schemas.microsoft.com/office/drawing/2014/main" id="{5741E459-3B3F-8F45-989B-BA723627B1EC}"/>
              </a:ext>
            </a:extLst>
          </p:cNvPr>
          <p:cNvSpPr>
            <a:spLocks noGrp="1"/>
          </p:cNvSpPr>
          <p:nvPr>
            <p:ph type="body" sz="quarter" idx="18" hasCustomPrompt="1"/>
          </p:nvPr>
        </p:nvSpPr>
        <p:spPr>
          <a:xfrm>
            <a:off x="640081" y="2372861"/>
            <a:ext cx="2989699" cy="203532"/>
          </a:xfrm>
          <a:prstGeom prst="rect">
            <a:avLst/>
          </a:prstGeom>
        </p:spPr>
        <p:txBody>
          <a:bodyPr lIns="0" tIns="0" rIns="0" bIns="0">
            <a:spAutoFit/>
          </a:bodyPr>
          <a:lstStyle>
            <a:lvl1pPr marL="0" indent="0">
              <a:buNone/>
              <a:defRPr sz="1100" b="1">
                <a:solidFill>
                  <a:srgbClr val="007A96"/>
                </a:solidFill>
                <a:latin typeface="Neue Haas Grotesk Text Pro" panose="020B0504020202020204" pitchFamily="34" charset="0"/>
              </a:defRPr>
            </a:lvl1pPr>
            <a:lvl2pPr marL="457189" indent="0">
              <a:buNone/>
              <a:defRPr sz="1700"/>
            </a:lvl2pPr>
            <a:lvl3pPr marL="914378" indent="0">
              <a:buNone/>
              <a:defRPr sz="1700"/>
            </a:lvl3pPr>
            <a:lvl4pPr marL="1371566" indent="0">
              <a:buNone/>
              <a:defRPr sz="1700"/>
            </a:lvl4pPr>
            <a:lvl5pPr marL="1828754" indent="0">
              <a:buNone/>
              <a:defRPr sz="1700"/>
            </a:lvl5pPr>
          </a:lstStyle>
          <a:p>
            <a:pPr lvl="0"/>
            <a:r>
              <a:rPr lang="en-US"/>
              <a:t>02</a:t>
            </a:r>
          </a:p>
        </p:txBody>
      </p:sp>
      <p:sp>
        <p:nvSpPr>
          <p:cNvPr id="25" name="Text Placeholder 2">
            <a:extLst>
              <a:ext uri="{FF2B5EF4-FFF2-40B4-BE49-F238E27FC236}">
                <a16:creationId xmlns:a16="http://schemas.microsoft.com/office/drawing/2014/main" id="{5AAA8D2D-F76A-654F-899F-9E4AEFD3E331}"/>
              </a:ext>
            </a:extLst>
          </p:cNvPr>
          <p:cNvSpPr>
            <a:spLocks noGrp="1"/>
          </p:cNvSpPr>
          <p:nvPr>
            <p:ph type="body" sz="quarter" idx="19" hasCustomPrompt="1"/>
          </p:nvPr>
        </p:nvSpPr>
        <p:spPr>
          <a:xfrm>
            <a:off x="640081" y="2592995"/>
            <a:ext cx="2989699" cy="271293"/>
          </a:xfrm>
          <a:prstGeom prst="rect">
            <a:avLst/>
          </a:prstGeom>
        </p:spPr>
        <p:txBody>
          <a:bodyPr lIns="0" tIns="0" rIns="0" bIns="0">
            <a:spAutoFit/>
          </a:bodyPr>
          <a:lstStyle>
            <a:lvl1pPr marL="0" indent="0">
              <a:buNone/>
              <a:defRPr sz="1500" b="0">
                <a:solidFill>
                  <a:schemeClr val="tx1">
                    <a:lumMod val="90000"/>
                    <a:lumOff val="10000"/>
                  </a:schemeClr>
                </a:solidFill>
                <a:latin typeface="Neue Haas Grotesk Text Pro" panose="020B0504020202020204" pitchFamily="34" charset="0"/>
              </a:defRPr>
            </a:lvl1pPr>
            <a:lvl2pPr marL="457189" indent="0">
              <a:buNone/>
              <a:defRPr sz="1700"/>
            </a:lvl2pPr>
            <a:lvl3pPr marL="914378" indent="0">
              <a:buNone/>
              <a:defRPr sz="1700"/>
            </a:lvl3pPr>
            <a:lvl4pPr marL="1371566" indent="0">
              <a:buNone/>
              <a:defRPr sz="1700"/>
            </a:lvl4pPr>
            <a:lvl5pPr marL="1828754" indent="0">
              <a:buNone/>
              <a:defRPr sz="1700"/>
            </a:lvl5pPr>
          </a:lstStyle>
          <a:p>
            <a:pPr lvl="0"/>
            <a:r>
              <a:rPr lang="en-US"/>
              <a:t>Agenda item 2</a:t>
            </a:r>
          </a:p>
        </p:txBody>
      </p:sp>
      <p:sp>
        <p:nvSpPr>
          <p:cNvPr id="26" name="Text Placeholder 2">
            <a:extLst>
              <a:ext uri="{FF2B5EF4-FFF2-40B4-BE49-F238E27FC236}">
                <a16:creationId xmlns:a16="http://schemas.microsoft.com/office/drawing/2014/main" id="{0F338280-6FBF-CC41-8D7A-70D8CDE38041}"/>
              </a:ext>
            </a:extLst>
          </p:cNvPr>
          <p:cNvSpPr>
            <a:spLocks noGrp="1"/>
          </p:cNvSpPr>
          <p:nvPr>
            <p:ph type="body" sz="quarter" idx="20" hasCustomPrompt="1"/>
          </p:nvPr>
        </p:nvSpPr>
        <p:spPr>
          <a:xfrm>
            <a:off x="640081" y="2973884"/>
            <a:ext cx="2989699" cy="203532"/>
          </a:xfrm>
          <a:prstGeom prst="rect">
            <a:avLst/>
          </a:prstGeom>
        </p:spPr>
        <p:txBody>
          <a:bodyPr lIns="0" tIns="0" rIns="0" bIns="0">
            <a:spAutoFit/>
          </a:bodyPr>
          <a:lstStyle>
            <a:lvl1pPr marL="0" indent="0">
              <a:buNone/>
              <a:defRPr sz="1100" b="1">
                <a:solidFill>
                  <a:srgbClr val="007A96"/>
                </a:solidFill>
                <a:latin typeface="Neue Haas Grotesk Text Pro" panose="020B0504020202020204" pitchFamily="34" charset="0"/>
              </a:defRPr>
            </a:lvl1pPr>
            <a:lvl2pPr marL="457189" indent="0">
              <a:buNone/>
              <a:defRPr sz="1700"/>
            </a:lvl2pPr>
            <a:lvl3pPr marL="914378" indent="0">
              <a:buNone/>
              <a:defRPr sz="1700"/>
            </a:lvl3pPr>
            <a:lvl4pPr marL="1371566" indent="0">
              <a:buNone/>
              <a:defRPr sz="1700"/>
            </a:lvl4pPr>
            <a:lvl5pPr marL="1828754" indent="0">
              <a:buNone/>
              <a:defRPr sz="1700"/>
            </a:lvl5pPr>
          </a:lstStyle>
          <a:p>
            <a:pPr lvl="0"/>
            <a:r>
              <a:rPr lang="en-US"/>
              <a:t>03</a:t>
            </a:r>
          </a:p>
        </p:txBody>
      </p:sp>
      <p:sp>
        <p:nvSpPr>
          <p:cNvPr id="27" name="Text Placeholder 2">
            <a:extLst>
              <a:ext uri="{FF2B5EF4-FFF2-40B4-BE49-F238E27FC236}">
                <a16:creationId xmlns:a16="http://schemas.microsoft.com/office/drawing/2014/main" id="{5C445D38-2554-0C4E-A76D-A6FC8F08F624}"/>
              </a:ext>
            </a:extLst>
          </p:cNvPr>
          <p:cNvSpPr>
            <a:spLocks noGrp="1"/>
          </p:cNvSpPr>
          <p:nvPr>
            <p:ph type="body" sz="quarter" idx="21" hasCustomPrompt="1"/>
          </p:nvPr>
        </p:nvSpPr>
        <p:spPr>
          <a:xfrm>
            <a:off x="640081" y="3194018"/>
            <a:ext cx="2989699" cy="271293"/>
          </a:xfrm>
          <a:prstGeom prst="rect">
            <a:avLst/>
          </a:prstGeom>
        </p:spPr>
        <p:txBody>
          <a:bodyPr lIns="0" tIns="0" rIns="0" bIns="0">
            <a:spAutoFit/>
          </a:bodyPr>
          <a:lstStyle>
            <a:lvl1pPr marL="0" indent="0">
              <a:buNone/>
              <a:defRPr sz="1500" b="0">
                <a:solidFill>
                  <a:schemeClr val="tx1">
                    <a:lumMod val="90000"/>
                    <a:lumOff val="10000"/>
                  </a:schemeClr>
                </a:solidFill>
                <a:latin typeface="Neue Haas Grotesk Text Pro" panose="020B0504020202020204" pitchFamily="34" charset="0"/>
              </a:defRPr>
            </a:lvl1pPr>
            <a:lvl2pPr marL="457189" indent="0">
              <a:buNone/>
              <a:defRPr sz="1700"/>
            </a:lvl2pPr>
            <a:lvl3pPr marL="914378" indent="0">
              <a:buNone/>
              <a:defRPr sz="1700"/>
            </a:lvl3pPr>
            <a:lvl4pPr marL="1371566" indent="0">
              <a:buNone/>
              <a:defRPr sz="1700"/>
            </a:lvl4pPr>
            <a:lvl5pPr marL="1828754" indent="0">
              <a:buNone/>
              <a:defRPr sz="1700"/>
            </a:lvl5pPr>
          </a:lstStyle>
          <a:p>
            <a:pPr lvl="0"/>
            <a:r>
              <a:rPr lang="en-US"/>
              <a:t>Agenda item 3</a:t>
            </a:r>
          </a:p>
        </p:txBody>
      </p:sp>
      <p:sp>
        <p:nvSpPr>
          <p:cNvPr id="28" name="Text Placeholder 2">
            <a:extLst>
              <a:ext uri="{FF2B5EF4-FFF2-40B4-BE49-F238E27FC236}">
                <a16:creationId xmlns:a16="http://schemas.microsoft.com/office/drawing/2014/main" id="{2FA3D0D5-96B0-9340-8210-B8E68C97B79E}"/>
              </a:ext>
            </a:extLst>
          </p:cNvPr>
          <p:cNvSpPr>
            <a:spLocks noGrp="1"/>
          </p:cNvSpPr>
          <p:nvPr>
            <p:ph type="body" sz="quarter" idx="22" hasCustomPrompt="1"/>
          </p:nvPr>
        </p:nvSpPr>
        <p:spPr>
          <a:xfrm>
            <a:off x="640081" y="3612019"/>
            <a:ext cx="2989699" cy="203532"/>
          </a:xfrm>
          <a:prstGeom prst="rect">
            <a:avLst/>
          </a:prstGeom>
        </p:spPr>
        <p:txBody>
          <a:bodyPr lIns="0" tIns="0" rIns="0" bIns="0">
            <a:spAutoFit/>
          </a:bodyPr>
          <a:lstStyle>
            <a:lvl1pPr marL="0" indent="0">
              <a:buNone/>
              <a:defRPr sz="1100" b="1">
                <a:solidFill>
                  <a:srgbClr val="007A96"/>
                </a:solidFill>
                <a:latin typeface="Neue Haas Grotesk Text Pro" panose="020B0504020202020204" pitchFamily="34" charset="0"/>
              </a:defRPr>
            </a:lvl1pPr>
            <a:lvl2pPr marL="457189" indent="0">
              <a:buNone/>
              <a:defRPr sz="1700"/>
            </a:lvl2pPr>
            <a:lvl3pPr marL="914378" indent="0">
              <a:buNone/>
              <a:defRPr sz="1700"/>
            </a:lvl3pPr>
            <a:lvl4pPr marL="1371566" indent="0">
              <a:buNone/>
              <a:defRPr sz="1700"/>
            </a:lvl4pPr>
            <a:lvl5pPr marL="1828754" indent="0">
              <a:buNone/>
              <a:defRPr sz="1700"/>
            </a:lvl5pPr>
          </a:lstStyle>
          <a:p>
            <a:pPr lvl="0"/>
            <a:r>
              <a:rPr lang="en-US"/>
              <a:t>04</a:t>
            </a:r>
          </a:p>
        </p:txBody>
      </p:sp>
      <p:sp>
        <p:nvSpPr>
          <p:cNvPr id="29" name="Text Placeholder 2">
            <a:extLst>
              <a:ext uri="{FF2B5EF4-FFF2-40B4-BE49-F238E27FC236}">
                <a16:creationId xmlns:a16="http://schemas.microsoft.com/office/drawing/2014/main" id="{AFA517AD-2C27-D345-B949-7547F172EBD3}"/>
              </a:ext>
            </a:extLst>
          </p:cNvPr>
          <p:cNvSpPr>
            <a:spLocks noGrp="1"/>
          </p:cNvSpPr>
          <p:nvPr>
            <p:ph type="body" sz="quarter" idx="23" hasCustomPrompt="1"/>
          </p:nvPr>
        </p:nvSpPr>
        <p:spPr>
          <a:xfrm>
            <a:off x="640081" y="3832153"/>
            <a:ext cx="2989699" cy="271293"/>
          </a:xfrm>
          <a:prstGeom prst="rect">
            <a:avLst/>
          </a:prstGeom>
        </p:spPr>
        <p:txBody>
          <a:bodyPr lIns="0" tIns="0" rIns="0" bIns="0">
            <a:spAutoFit/>
          </a:bodyPr>
          <a:lstStyle>
            <a:lvl1pPr marL="0" indent="0">
              <a:buNone/>
              <a:defRPr sz="1500" b="0">
                <a:solidFill>
                  <a:schemeClr val="tx1">
                    <a:lumMod val="90000"/>
                    <a:lumOff val="10000"/>
                  </a:schemeClr>
                </a:solidFill>
                <a:latin typeface="Neue Haas Grotesk Text Pro" panose="020B0504020202020204" pitchFamily="34" charset="0"/>
              </a:defRPr>
            </a:lvl1pPr>
            <a:lvl2pPr marL="457189" indent="0">
              <a:buNone/>
              <a:defRPr sz="1700"/>
            </a:lvl2pPr>
            <a:lvl3pPr marL="914378" indent="0">
              <a:buNone/>
              <a:defRPr sz="1700"/>
            </a:lvl3pPr>
            <a:lvl4pPr marL="1371566" indent="0">
              <a:buNone/>
              <a:defRPr sz="1700"/>
            </a:lvl4pPr>
            <a:lvl5pPr marL="1828754" indent="0">
              <a:buNone/>
              <a:defRPr sz="1700"/>
            </a:lvl5pPr>
          </a:lstStyle>
          <a:p>
            <a:pPr lvl="0"/>
            <a:r>
              <a:rPr lang="en-US"/>
              <a:t>Agenda item 4</a:t>
            </a:r>
          </a:p>
        </p:txBody>
      </p:sp>
      <p:sp>
        <p:nvSpPr>
          <p:cNvPr id="30" name="Text Placeholder 2">
            <a:extLst>
              <a:ext uri="{FF2B5EF4-FFF2-40B4-BE49-F238E27FC236}">
                <a16:creationId xmlns:a16="http://schemas.microsoft.com/office/drawing/2014/main" id="{097B420A-4935-5F41-91AB-A858E1F41743}"/>
              </a:ext>
            </a:extLst>
          </p:cNvPr>
          <p:cNvSpPr>
            <a:spLocks noGrp="1"/>
          </p:cNvSpPr>
          <p:nvPr>
            <p:ph type="body" sz="quarter" idx="24" hasCustomPrompt="1"/>
          </p:nvPr>
        </p:nvSpPr>
        <p:spPr>
          <a:xfrm>
            <a:off x="640081" y="4231753"/>
            <a:ext cx="2989699" cy="203532"/>
          </a:xfrm>
          <a:prstGeom prst="rect">
            <a:avLst/>
          </a:prstGeom>
        </p:spPr>
        <p:txBody>
          <a:bodyPr lIns="0" tIns="0" rIns="0" bIns="0">
            <a:spAutoFit/>
          </a:bodyPr>
          <a:lstStyle>
            <a:lvl1pPr marL="0" indent="0">
              <a:buNone/>
              <a:defRPr sz="1100" b="1">
                <a:solidFill>
                  <a:srgbClr val="007A96"/>
                </a:solidFill>
                <a:latin typeface="Neue Haas Grotesk Text Pro" panose="020B0504020202020204" pitchFamily="34" charset="0"/>
              </a:defRPr>
            </a:lvl1pPr>
            <a:lvl2pPr marL="457189" indent="0">
              <a:buNone/>
              <a:defRPr sz="1700"/>
            </a:lvl2pPr>
            <a:lvl3pPr marL="914378" indent="0">
              <a:buNone/>
              <a:defRPr sz="1700"/>
            </a:lvl3pPr>
            <a:lvl4pPr marL="1371566" indent="0">
              <a:buNone/>
              <a:defRPr sz="1700"/>
            </a:lvl4pPr>
            <a:lvl5pPr marL="1828754" indent="0">
              <a:buNone/>
              <a:defRPr sz="1700"/>
            </a:lvl5pPr>
          </a:lstStyle>
          <a:p>
            <a:pPr lvl="0"/>
            <a:r>
              <a:rPr lang="en-US"/>
              <a:t>05</a:t>
            </a:r>
          </a:p>
        </p:txBody>
      </p:sp>
      <p:sp>
        <p:nvSpPr>
          <p:cNvPr id="31" name="Text Placeholder 2">
            <a:extLst>
              <a:ext uri="{FF2B5EF4-FFF2-40B4-BE49-F238E27FC236}">
                <a16:creationId xmlns:a16="http://schemas.microsoft.com/office/drawing/2014/main" id="{711F4F56-1C2B-6347-A1A1-03BB51C8930A}"/>
              </a:ext>
            </a:extLst>
          </p:cNvPr>
          <p:cNvSpPr>
            <a:spLocks noGrp="1"/>
          </p:cNvSpPr>
          <p:nvPr>
            <p:ph type="body" sz="quarter" idx="25" hasCustomPrompt="1"/>
          </p:nvPr>
        </p:nvSpPr>
        <p:spPr>
          <a:xfrm>
            <a:off x="640081" y="4451887"/>
            <a:ext cx="2989699" cy="271293"/>
          </a:xfrm>
          <a:prstGeom prst="rect">
            <a:avLst/>
          </a:prstGeom>
        </p:spPr>
        <p:txBody>
          <a:bodyPr lIns="0" tIns="0" rIns="0" bIns="0">
            <a:spAutoFit/>
          </a:bodyPr>
          <a:lstStyle>
            <a:lvl1pPr marL="0" indent="0">
              <a:buNone/>
              <a:defRPr sz="1500" b="0">
                <a:solidFill>
                  <a:schemeClr val="tx1">
                    <a:lumMod val="90000"/>
                    <a:lumOff val="10000"/>
                  </a:schemeClr>
                </a:solidFill>
                <a:latin typeface="Neue Haas Grotesk Text Pro" panose="020B0504020202020204" pitchFamily="34" charset="0"/>
              </a:defRPr>
            </a:lvl1pPr>
            <a:lvl2pPr marL="457189" indent="0">
              <a:buNone/>
              <a:defRPr sz="1700"/>
            </a:lvl2pPr>
            <a:lvl3pPr marL="914378" indent="0">
              <a:buNone/>
              <a:defRPr sz="1700"/>
            </a:lvl3pPr>
            <a:lvl4pPr marL="1371566" indent="0">
              <a:buNone/>
              <a:defRPr sz="1700"/>
            </a:lvl4pPr>
            <a:lvl5pPr marL="1828754" indent="0">
              <a:buNone/>
              <a:defRPr sz="1700"/>
            </a:lvl5pPr>
          </a:lstStyle>
          <a:p>
            <a:pPr lvl="0"/>
            <a:r>
              <a:rPr lang="en-US"/>
              <a:t>Agenda item 5</a:t>
            </a:r>
          </a:p>
        </p:txBody>
      </p:sp>
      <p:sp>
        <p:nvSpPr>
          <p:cNvPr id="33" name="SmartArt Placeholder 5">
            <a:extLst>
              <a:ext uri="{FF2B5EF4-FFF2-40B4-BE49-F238E27FC236}">
                <a16:creationId xmlns:a16="http://schemas.microsoft.com/office/drawing/2014/main" id="{05EFCD46-5491-DD4C-AB27-D7896E7F7C28}"/>
              </a:ext>
            </a:extLst>
          </p:cNvPr>
          <p:cNvSpPr>
            <a:spLocks noGrp="1"/>
          </p:cNvSpPr>
          <p:nvPr>
            <p:ph type="dgm" sz="quarter" idx="27"/>
          </p:nvPr>
        </p:nvSpPr>
        <p:spPr>
          <a:xfrm>
            <a:off x="3941764" y="1565339"/>
            <a:ext cx="153987" cy="3300412"/>
          </a:xfrm>
          <a:prstGeom prst="rect">
            <a:avLst/>
          </a:prstGeom>
          <a:solidFill>
            <a:srgbClr val="4E2883"/>
          </a:solidFill>
        </p:spPr>
        <p:txBody>
          <a:bodyPr>
            <a:noAutofit/>
          </a:bodyPr>
          <a:lstStyle>
            <a:lvl1pPr>
              <a:defRPr>
                <a:noFill/>
                <a:latin typeface="Neue Haas Grotesk Text Pro" panose="020B0504020202020204" pitchFamily="34" charset="0"/>
              </a:defRPr>
            </a:lvl1pPr>
          </a:lstStyle>
          <a:p>
            <a:endParaRPr lang="en-US"/>
          </a:p>
        </p:txBody>
      </p:sp>
      <p:sp>
        <p:nvSpPr>
          <p:cNvPr id="34" name="Slide Number Placeholder 5">
            <a:extLst>
              <a:ext uri="{FF2B5EF4-FFF2-40B4-BE49-F238E27FC236}">
                <a16:creationId xmlns:a16="http://schemas.microsoft.com/office/drawing/2014/main" id="{0E1E0A19-0EFA-BA48-B007-A787BCED0DA5}"/>
              </a:ext>
            </a:extLst>
          </p:cNvPr>
          <p:cNvSpPr txBox="1">
            <a:spLocks/>
          </p:cNvSpPr>
          <p:nvPr userDrawn="1"/>
        </p:nvSpPr>
        <p:spPr>
          <a:xfrm>
            <a:off x="8767826" y="4822212"/>
            <a:ext cx="375073" cy="273844"/>
          </a:xfrm>
          <a:prstGeom prst="rect">
            <a:avLst/>
          </a:prstGeom>
        </p:spPr>
        <p:txBody>
          <a:bodyPr vert="horz" lIns="91440" tIns="45720" rIns="91440" bIns="45720" rtlCol="0" anchor="ctr">
            <a:noAutofit/>
          </a:bodyPr>
          <a:lstStyle>
            <a:defPPr>
              <a:defRPr lang="en-US"/>
            </a:defPPr>
            <a:lvl1pPr marL="0" algn="l" defTabSz="457200" rtl="0" eaLnBrk="1" latinLnBrk="0" hangingPunct="1">
              <a:defRPr sz="900" b="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9DB2B9AF-7C7A-ED4B-8B47-5EFC4C7403E8}" type="slidenum">
              <a:rPr lang="en-US" sz="900" b="0" i="0" smtClean="0">
                <a:solidFill>
                  <a:schemeClr val="tx1">
                    <a:lumMod val="90000"/>
                    <a:lumOff val="10000"/>
                  </a:schemeClr>
                </a:solidFill>
                <a:latin typeface="Neue Haas Grotesk Text Pro" panose="020B0504020202020204" pitchFamily="34" charset="0"/>
              </a:rPr>
              <a:pPr/>
              <a:t>‹#›</a:t>
            </a:fld>
            <a:endParaRPr lang="en-US" sz="900" b="0" i="0">
              <a:solidFill>
                <a:schemeClr val="tx1">
                  <a:lumMod val="90000"/>
                  <a:lumOff val="10000"/>
                </a:schemeClr>
              </a:solidFill>
              <a:latin typeface="Neue Haas Grotesk Text Pro" panose="020B0504020202020204" pitchFamily="34" charset="0"/>
            </a:endParaRPr>
          </a:p>
        </p:txBody>
      </p:sp>
      <p:cxnSp>
        <p:nvCxnSpPr>
          <p:cNvPr id="35" name="Straight Connector 34">
            <a:extLst>
              <a:ext uri="{FF2B5EF4-FFF2-40B4-BE49-F238E27FC236}">
                <a16:creationId xmlns:a16="http://schemas.microsoft.com/office/drawing/2014/main" id="{A8CAE75F-D80B-714B-A0B0-7BE5B7270497}"/>
              </a:ext>
            </a:extLst>
          </p:cNvPr>
          <p:cNvCxnSpPr>
            <a:cxnSpLocks/>
          </p:cNvCxnSpPr>
          <p:nvPr userDrawn="1"/>
        </p:nvCxnSpPr>
        <p:spPr>
          <a:xfrm>
            <a:off x="8799225" y="4899131"/>
            <a:ext cx="0" cy="102190"/>
          </a:xfrm>
          <a:prstGeom prst="line">
            <a:avLst/>
          </a:prstGeom>
          <a:ln w="12700">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8301558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F9D053-FEB8-5E27-1D9A-6C79A6AE59BB}"/>
              </a:ext>
            </a:extLst>
          </p:cNvPr>
          <p:cNvSpPr>
            <a:spLocks noGrp="1"/>
          </p:cNvSpPr>
          <p:nvPr>
            <p:ph type="title"/>
          </p:nvPr>
        </p:nvSpPr>
        <p:spPr/>
        <p:txBody>
          <a:bodyPr/>
          <a:lstStyle/>
          <a:p>
            <a:r>
              <a:rPr lang="en-US"/>
              <a:t>Click to edit Master title style</a:t>
            </a:r>
          </a:p>
        </p:txBody>
      </p:sp>
      <p:sp>
        <p:nvSpPr>
          <p:cNvPr id="4" name="Content Placeholder 3">
            <a:extLst>
              <a:ext uri="{FF2B5EF4-FFF2-40B4-BE49-F238E27FC236}">
                <a16:creationId xmlns:a16="http://schemas.microsoft.com/office/drawing/2014/main" id="{9CC79861-2E37-5734-412E-95797BA8C4DD}"/>
              </a:ext>
            </a:extLst>
          </p:cNvPr>
          <p:cNvSpPr>
            <a:spLocks noGrp="1"/>
          </p:cNvSpPr>
          <p:nvPr>
            <p:ph sz="quarter" idx="10"/>
          </p:nvPr>
        </p:nvSpPr>
        <p:spPr>
          <a:xfrm>
            <a:off x="644525" y="955675"/>
            <a:ext cx="8099425" cy="1418915"/>
          </a:xfrm>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Content Placeholder 3">
            <a:extLst>
              <a:ext uri="{FF2B5EF4-FFF2-40B4-BE49-F238E27FC236}">
                <a16:creationId xmlns:a16="http://schemas.microsoft.com/office/drawing/2014/main" id="{C90F8D64-DE59-8044-E9DC-B3FE15AC5A4F}"/>
              </a:ext>
            </a:extLst>
          </p:cNvPr>
          <p:cNvSpPr>
            <a:spLocks noGrp="1"/>
          </p:cNvSpPr>
          <p:nvPr>
            <p:ph sz="quarter" idx="15" hasCustomPrompt="1"/>
          </p:nvPr>
        </p:nvSpPr>
        <p:spPr>
          <a:xfrm>
            <a:off x="639763" y="4898800"/>
            <a:ext cx="8058150" cy="108556"/>
          </a:xfrm>
        </p:spPr>
        <p:txBody>
          <a:bodyPr/>
          <a:lstStyle>
            <a:lvl1pPr marL="0" indent="0">
              <a:buNone/>
              <a:defRPr sz="600"/>
            </a:lvl1pPr>
            <a:lvl2pPr marL="177800" indent="0">
              <a:buNone/>
              <a:defRPr sz="600"/>
            </a:lvl2pPr>
            <a:lvl3pPr marL="347662" indent="0">
              <a:buNone/>
              <a:defRPr sz="600"/>
            </a:lvl3pPr>
            <a:lvl4pPr marL="517525" indent="0">
              <a:buNone/>
              <a:defRPr sz="600"/>
            </a:lvl4pPr>
            <a:lvl5pPr marL="519113" indent="0">
              <a:buNone/>
              <a:defRPr sz="600"/>
            </a:lvl5pPr>
          </a:lstStyle>
          <a:p>
            <a:pPr lvl="0"/>
            <a:r>
              <a:rPr lang="en-US"/>
              <a:t>Click to insert disclosure text</a:t>
            </a:r>
          </a:p>
        </p:txBody>
      </p:sp>
    </p:spTree>
    <p:extLst>
      <p:ext uri="{BB962C8B-B14F-4D97-AF65-F5344CB8AC3E}">
        <p14:creationId xmlns:p14="http://schemas.microsoft.com/office/powerpoint/2010/main" val="213649796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PRESENTER/TEAM - 1 person">
    <p:spTree>
      <p:nvGrpSpPr>
        <p:cNvPr id="1" name=""/>
        <p:cNvGrpSpPr/>
        <p:nvPr/>
      </p:nvGrpSpPr>
      <p:grpSpPr>
        <a:xfrm>
          <a:off x="0" y="0"/>
          <a:ext cx="0" cy="0"/>
          <a:chOff x="0" y="0"/>
          <a:chExt cx="0" cy="0"/>
        </a:xfrm>
      </p:grpSpPr>
      <p:sp>
        <p:nvSpPr>
          <p:cNvPr id="36" name="Picture Placeholder 2">
            <a:extLst>
              <a:ext uri="{FF2B5EF4-FFF2-40B4-BE49-F238E27FC236}">
                <a16:creationId xmlns:a16="http://schemas.microsoft.com/office/drawing/2014/main" id="{66FDE2DF-C82C-1E4A-AE78-126FF3CE407A}"/>
              </a:ext>
            </a:extLst>
          </p:cNvPr>
          <p:cNvSpPr>
            <a:spLocks noGrp="1"/>
          </p:cNvSpPr>
          <p:nvPr>
            <p:ph type="pic" idx="15" hasCustomPrompt="1"/>
          </p:nvPr>
        </p:nvSpPr>
        <p:spPr>
          <a:xfrm>
            <a:off x="3376753" y="352391"/>
            <a:ext cx="2750473" cy="4797683"/>
          </a:xfrm>
          <a:prstGeom prst="rect">
            <a:avLst/>
          </a:prstGeom>
          <a:solidFill>
            <a:schemeClr val="bg2"/>
          </a:solidFill>
        </p:spPr>
        <p:txBody>
          <a:bodyPr anchor="ctr">
            <a:noAutofit/>
          </a:bodyPr>
          <a:lstStyle>
            <a:lvl1pPr marL="0" indent="0" algn="ctr">
              <a:buNone/>
              <a:defRPr sz="1400">
                <a:solidFill>
                  <a:schemeClr val="bg2">
                    <a:lumMod val="50000"/>
                  </a:schemeClr>
                </a:solidFill>
                <a:latin typeface="Neue Haas Grotesk Text Pro" panose="020B0504020202020204" pitchFamily="34" charset="0"/>
              </a:defRPr>
            </a:lvl1pPr>
            <a:lvl2pPr marL="457189" indent="0">
              <a:buNone/>
              <a:defRPr sz="2800"/>
            </a:lvl2pPr>
            <a:lvl3pPr marL="914378" indent="0">
              <a:buNone/>
              <a:defRPr sz="2400"/>
            </a:lvl3pPr>
            <a:lvl4pPr marL="1371566" indent="0">
              <a:buNone/>
              <a:defRPr sz="2000"/>
            </a:lvl4pPr>
            <a:lvl5pPr marL="1828754" indent="0">
              <a:buNone/>
              <a:defRPr sz="2000"/>
            </a:lvl5pPr>
            <a:lvl6pPr marL="2285943" indent="0">
              <a:buNone/>
              <a:defRPr sz="2000"/>
            </a:lvl6pPr>
            <a:lvl7pPr marL="2743132" indent="0">
              <a:buNone/>
              <a:defRPr sz="2000"/>
            </a:lvl7pPr>
            <a:lvl8pPr marL="3200320" indent="0">
              <a:buNone/>
              <a:defRPr sz="2000"/>
            </a:lvl8pPr>
            <a:lvl9pPr marL="3657509" indent="0">
              <a:buNone/>
              <a:defRPr sz="2000"/>
            </a:lvl9pPr>
          </a:lstStyle>
          <a:p>
            <a:r>
              <a:rPr lang="en-US"/>
              <a:t>Insert picture</a:t>
            </a:r>
          </a:p>
        </p:txBody>
      </p:sp>
      <p:sp>
        <p:nvSpPr>
          <p:cNvPr id="53" name="Title 1">
            <a:extLst>
              <a:ext uri="{FF2B5EF4-FFF2-40B4-BE49-F238E27FC236}">
                <a16:creationId xmlns:a16="http://schemas.microsoft.com/office/drawing/2014/main" id="{3738B7C6-3D4F-D94D-B985-239647348551}"/>
              </a:ext>
            </a:extLst>
          </p:cNvPr>
          <p:cNvSpPr>
            <a:spLocks noGrp="1"/>
          </p:cNvSpPr>
          <p:nvPr>
            <p:ph type="title" hasCustomPrompt="1"/>
          </p:nvPr>
        </p:nvSpPr>
        <p:spPr>
          <a:xfrm>
            <a:off x="640081" y="274321"/>
            <a:ext cx="2454917" cy="1091493"/>
          </a:xfrm>
          <a:prstGeom prst="rect">
            <a:avLst/>
          </a:prstGeom>
        </p:spPr>
        <p:txBody>
          <a:bodyPr wrap="square" lIns="0" rIns="0" anchor="t" anchorCtr="0">
            <a:spAutoFit/>
          </a:bodyPr>
          <a:lstStyle>
            <a:lvl1pPr algn="l">
              <a:lnSpc>
                <a:spcPct val="110000"/>
              </a:lnSpc>
              <a:defRPr sz="3200" b="1" cap="none" baseline="0">
                <a:solidFill>
                  <a:schemeClr val="tx2"/>
                </a:solidFill>
                <a:latin typeface="Neue Haas Grotesk Text Pro" panose="020B0504020202020204" pitchFamily="34" charset="0"/>
              </a:defRPr>
            </a:lvl1pPr>
          </a:lstStyle>
          <a:p>
            <a:r>
              <a:rPr lang="en-US" sz="3200">
                <a:latin typeface="Neue Haas Grotesk Text Pro" panose="020B0504020202020204" pitchFamily="34" charset="77"/>
              </a:rPr>
              <a:t>Lorem sit ipsum dolor</a:t>
            </a:r>
            <a:endParaRPr lang="en-US"/>
          </a:p>
        </p:txBody>
      </p:sp>
      <p:sp>
        <p:nvSpPr>
          <p:cNvPr id="54" name="Text Placeholder 2">
            <a:extLst>
              <a:ext uri="{FF2B5EF4-FFF2-40B4-BE49-F238E27FC236}">
                <a16:creationId xmlns:a16="http://schemas.microsoft.com/office/drawing/2014/main" id="{7E948BAC-67C1-6F43-95EA-8B34BD4DDB67}"/>
              </a:ext>
            </a:extLst>
          </p:cNvPr>
          <p:cNvSpPr>
            <a:spLocks noGrp="1"/>
          </p:cNvSpPr>
          <p:nvPr>
            <p:ph type="body" sz="quarter" idx="16" hasCustomPrompt="1"/>
          </p:nvPr>
        </p:nvSpPr>
        <p:spPr>
          <a:xfrm>
            <a:off x="640081" y="1557870"/>
            <a:ext cx="2454917" cy="555986"/>
          </a:xfrm>
          <a:prstGeom prst="rect">
            <a:avLst/>
          </a:prstGeom>
        </p:spPr>
        <p:txBody>
          <a:bodyPr lIns="0" tIns="0" rIns="0" bIns="0">
            <a:spAutoFit/>
          </a:bodyPr>
          <a:lstStyle>
            <a:lvl1pPr marL="0" indent="0">
              <a:lnSpc>
                <a:spcPct val="110000"/>
              </a:lnSpc>
              <a:buNone/>
              <a:defRPr sz="1700">
                <a:latin typeface="Neue Haas Grotesk Text Pro" panose="020B0504020202020204" pitchFamily="34" charset="0"/>
              </a:defRPr>
            </a:lvl1pPr>
            <a:lvl2pPr marL="457189" indent="0">
              <a:buNone/>
              <a:defRPr sz="1700"/>
            </a:lvl2pPr>
            <a:lvl3pPr marL="914378" indent="0">
              <a:buNone/>
              <a:defRPr sz="1700"/>
            </a:lvl3pPr>
            <a:lvl4pPr marL="1371566" indent="0">
              <a:buNone/>
              <a:defRPr sz="1700"/>
            </a:lvl4pPr>
            <a:lvl5pPr marL="1828754" indent="0">
              <a:buNone/>
              <a:defRPr sz="1700"/>
            </a:lvl5pPr>
          </a:lstStyle>
          <a:p>
            <a:pPr lvl="0"/>
            <a:r>
              <a:rPr lang="en-US"/>
              <a:t>Lorem ipsum dolor </a:t>
            </a:r>
            <a:br>
              <a:rPr lang="en-US"/>
            </a:br>
            <a:r>
              <a:rPr lang="en-US"/>
              <a:t>sit amet consectetur</a:t>
            </a:r>
          </a:p>
        </p:txBody>
      </p:sp>
      <p:sp>
        <p:nvSpPr>
          <p:cNvPr id="3" name="Text Placeholder 2">
            <a:extLst>
              <a:ext uri="{FF2B5EF4-FFF2-40B4-BE49-F238E27FC236}">
                <a16:creationId xmlns:a16="http://schemas.microsoft.com/office/drawing/2014/main" id="{4FE95D00-30F9-5D43-8128-95EB69837793}"/>
              </a:ext>
            </a:extLst>
          </p:cNvPr>
          <p:cNvSpPr>
            <a:spLocks noGrp="1"/>
          </p:cNvSpPr>
          <p:nvPr>
            <p:ph type="body" sz="quarter" idx="17" hasCustomPrompt="1"/>
          </p:nvPr>
        </p:nvSpPr>
        <p:spPr>
          <a:xfrm>
            <a:off x="6367091" y="2632031"/>
            <a:ext cx="2197653" cy="270459"/>
          </a:xfrm>
          <a:prstGeom prst="rect">
            <a:avLst/>
          </a:prstGeom>
        </p:spPr>
        <p:txBody>
          <a:bodyPr lIns="0" tIns="0" rIns="0" bIns="0">
            <a:spAutoFit/>
          </a:bodyPr>
          <a:lstStyle>
            <a:lvl1pPr marL="0" indent="0">
              <a:lnSpc>
                <a:spcPct val="110000"/>
              </a:lnSpc>
              <a:spcBef>
                <a:spcPts val="0"/>
              </a:spcBef>
              <a:buNone/>
              <a:defRPr sz="1700" b="1">
                <a:solidFill>
                  <a:schemeClr val="tx2"/>
                </a:solidFill>
                <a:latin typeface="Neue Haas Grotesk Text Pro" panose="020B0504020202020204" pitchFamily="34" charset="0"/>
              </a:defRPr>
            </a:lvl1pPr>
          </a:lstStyle>
          <a:p>
            <a:pPr lvl="0"/>
            <a:r>
              <a:rPr lang="en-US"/>
              <a:t>First name</a:t>
            </a:r>
          </a:p>
        </p:txBody>
      </p:sp>
      <p:sp>
        <p:nvSpPr>
          <p:cNvPr id="57" name="Text Placeholder 2">
            <a:extLst>
              <a:ext uri="{FF2B5EF4-FFF2-40B4-BE49-F238E27FC236}">
                <a16:creationId xmlns:a16="http://schemas.microsoft.com/office/drawing/2014/main" id="{6965324C-6B14-C34F-98CF-ACA841C7D512}"/>
              </a:ext>
            </a:extLst>
          </p:cNvPr>
          <p:cNvSpPr>
            <a:spLocks noGrp="1"/>
          </p:cNvSpPr>
          <p:nvPr>
            <p:ph type="body" sz="quarter" idx="18" hasCustomPrompt="1"/>
          </p:nvPr>
        </p:nvSpPr>
        <p:spPr>
          <a:xfrm>
            <a:off x="6367091" y="3203047"/>
            <a:ext cx="2197653" cy="180309"/>
          </a:xfrm>
          <a:prstGeom prst="rect">
            <a:avLst/>
          </a:prstGeom>
        </p:spPr>
        <p:txBody>
          <a:bodyPr lIns="0" tIns="0" rIns="0" bIns="0">
            <a:spAutoFit/>
          </a:bodyPr>
          <a:lstStyle>
            <a:lvl1pPr marL="0" indent="0">
              <a:lnSpc>
                <a:spcPct val="110000"/>
              </a:lnSpc>
              <a:spcBef>
                <a:spcPts val="0"/>
              </a:spcBef>
              <a:buNone/>
              <a:defRPr sz="1100" b="0">
                <a:solidFill>
                  <a:schemeClr val="tx2"/>
                </a:solidFill>
                <a:latin typeface="Neue Haas Grotesk Text Pro" panose="020B0504020202020204" pitchFamily="34" charset="0"/>
              </a:defRPr>
            </a:lvl1pPr>
          </a:lstStyle>
          <a:p>
            <a:pPr lvl="0"/>
            <a:r>
              <a:rPr lang="en-US"/>
              <a:t>Team member title</a:t>
            </a:r>
          </a:p>
        </p:txBody>
      </p:sp>
      <p:sp>
        <p:nvSpPr>
          <p:cNvPr id="58" name="Text Placeholder 2">
            <a:extLst>
              <a:ext uri="{FF2B5EF4-FFF2-40B4-BE49-F238E27FC236}">
                <a16:creationId xmlns:a16="http://schemas.microsoft.com/office/drawing/2014/main" id="{FCB22EE5-69E2-F945-8DE2-5CC30F437F8E}"/>
              </a:ext>
            </a:extLst>
          </p:cNvPr>
          <p:cNvSpPr>
            <a:spLocks noGrp="1"/>
          </p:cNvSpPr>
          <p:nvPr>
            <p:ph type="body" sz="quarter" idx="19" hasCustomPrompt="1"/>
          </p:nvPr>
        </p:nvSpPr>
        <p:spPr>
          <a:xfrm>
            <a:off x="6367091" y="3476287"/>
            <a:ext cx="2197653" cy="142027"/>
          </a:xfrm>
          <a:prstGeom prst="rect">
            <a:avLst/>
          </a:prstGeom>
        </p:spPr>
        <p:txBody>
          <a:bodyPr lIns="0" tIns="0" rIns="0" bIns="0">
            <a:spAutoFit/>
          </a:bodyPr>
          <a:lstStyle>
            <a:lvl1pPr marL="0" indent="0">
              <a:lnSpc>
                <a:spcPct val="110000"/>
              </a:lnSpc>
              <a:spcBef>
                <a:spcPts val="0"/>
              </a:spcBef>
              <a:buNone/>
              <a:defRPr sz="900" b="0">
                <a:solidFill>
                  <a:schemeClr val="tx1">
                    <a:lumMod val="90000"/>
                    <a:lumOff val="10000"/>
                  </a:schemeClr>
                </a:solidFill>
                <a:latin typeface="Neue Haas Grotesk Text Pro" panose="020B0504020202020204" pitchFamily="34" charset="0"/>
              </a:defRPr>
            </a:lvl1pPr>
          </a:lstStyle>
          <a:p>
            <a:pPr lvl="0"/>
            <a:r>
              <a:rPr lang="en-US"/>
              <a:t>888.888.8888</a:t>
            </a:r>
          </a:p>
        </p:txBody>
      </p:sp>
      <p:sp>
        <p:nvSpPr>
          <p:cNvPr id="95" name="Text Placeholder 2">
            <a:extLst>
              <a:ext uri="{FF2B5EF4-FFF2-40B4-BE49-F238E27FC236}">
                <a16:creationId xmlns:a16="http://schemas.microsoft.com/office/drawing/2014/main" id="{D55167E3-C015-6F4C-9118-1E3EBB332252}"/>
              </a:ext>
            </a:extLst>
          </p:cNvPr>
          <p:cNvSpPr>
            <a:spLocks noGrp="1"/>
          </p:cNvSpPr>
          <p:nvPr>
            <p:ph type="body" sz="quarter" idx="20" hasCustomPrompt="1"/>
          </p:nvPr>
        </p:nvSpPr>
        <p:spPr>
          <a:xfrm>
            <a:off x="6367091" y="2915989"/>
            <a:ext cx="2197653" cy="270459"/>
          </a:xfrm>
          <a:prstGeom prst="rect">
            <a:avLst/>
          </a:prstGeom>
        </p:spPr>
        <p:txBody>
          <a:bodyPr lIns="0" tIns="0" rIns="0" bIns="0">
            <a:spAutoFit/>
          </a:bodyPr>
          <a:lstStyle>
            <a:lvl1pPr marL="0" indent="0">
              <a:lnSpc>
                <a:spcPct val="110000"/>
              </a:lnSpc>
              <a:spcBef>
                <a:spcPts val="0"/>
              </a:spcBef>
              <a:buNone/>
              <a:defRPr sz="1700" b="1">
                <a:solidFill>
                  <a:schemeClr val="tx2"/>
                </a:solidFill>
                <a:latin typeface="Neue Haas Grotesk Text Pro" panose="020B0504020202020204" pitchFamily="34" charset="0"/>
              </a:defRPr>
            </a:lvl1pPr>
          </a:lstStyle>
          <a:p>
            <a:pPr lvl="0"/>
            <a:r>
              <a:rPr lang="en-US"/>
              <a:t>Last name</a:t>
            </a:r>
          </a:p>
        </p:txBody>
      </p:sp>
      <p:sp>
        <p:nvSpPr>
          <p:cNvPr id="96" name="Text Placeholder 2">
            <a:extLst>
              <a:ext uri="{FF2B5EF4-FFF2-40B4-BE49-F238E27FC236}">
                <a16:creationId xmlns:a16="http://schemas.microsoft.com/office/drawing/2014/main" id="{A6C9E54C-C7A3-A84F-968A-4E5E7A0FF12D}"/>
              </a:ext>
            </a:extLst>
          </p:cNvPr>
          <p:cNvSpPr>
            <a:spLocks noGrp="1"/>
          </p:cNvSpPr>
          <p:nvPr>
            <p:ph type="body" sz="quarter" idx="21" hasCustomPrompt="1"/>
          </p:nvPr>
        </p:nvSpPr>
        <p:spPr>
          <a:xfrm>
            <a:off x="6367091" y="3627678"/>
            <a:ext cx="2197653" cy="138499"/>
          </a:xfrm>
          <a:prstGeom prst="rect">
            <a:avLst/>
          </a:prstGeom>
        </p:spPr>
        <p:txBody>
          <a:bodyPr lIns="0" tIns="0" rIns="0" bIns="0">
            <a:spAutoFit/>
          </a:bodyPr>
          <a:lstStyle>
            <a:lvl1pPr marL="0" marR="0" indent="0" algn="l" defTabSz="457189" rtl="0" eaLnBrk="1" fontAlgn="auto" latinLnBrk="0" hangingPunct="1">
              <a:lnSpc>
                <a:spcPct val="110000"/>
              </a:lnSpc>
              <a:spcBef>
                <a:spcPts val="0"/>
              </a:spcBef>
              <a:spcAft>
                <a:spcPts val="0"/>
              </a:spcAft>
              <a:buClrTx/>
              <a:buSzTx/>
              <a:buFont typeface="Wingdings" pitchFamily="2" charset="2"/>
              <a:buNone/>
              <a:tabLst/>
              <a:defRPr sz="900" b="0">
                <a:solidFill>
                  <a:schemeClr val="tx1">
                    <a:lumMod val="90000"/>
                    <a:lumOff val="10000"/>
                  </a:schemeClr>
                </a:solidFill>
                <a:latin typeface="Neue Haas Grotesk Text Pro" panose="020B0504020202020204" pitchFamily="34" charset="0"/>
              </a:defRPr>
            </a:lvl1pPr>
          </a:lstStyle>
          <a:p>
            <a:pPr marL="0" marR="0" lvl="0" indent="0" algn="l" defTabSz="457189" rtl="0" eaLnBrk="1" fontAlgn="auto" latinLnBrk="0" hangingPunct="1">
              <a:lnSpc>
                <a:spcPct val="100000"/>
              </a:lnSpc>
              <a:spcBef>
                <a:spcPts val="0"/>
              </a:spcBef>
              <a:spcAft>
                <a:spcPts val="0"/>
              </a:spcAft>
              <a:buClrTx/>
              <a:buSzTx/>
              <a:buFont typeface="Wingdings" pitchFamily="2" charset="2"/>
              <a:buNone/>
              <a:tabLst/>
              <a:defRPr/>
            </a:pPr>
            <a:r>
              <a:rPr lang="en-US" err="1"/>
              <a:t>email@healthequity.com</a:t>
            </a:r>
            <a:endParaRPr lang="en-US"/>
          </a:p>
        </p:txBody>
      </p:sp>
      <p:sp>
        <p:nvSpPr>
          <p:cNvPr id="131" name="SmartArt Placeholder 5">
            <a:extLst>
              <a:ext uri="{FF2B5EF4-FFF2-40B4-BE49-F238E27FC236}">
                <a16:creationId xmlns:a16="http://schemas.microsoft.com/office/drawing/2014/main" id="{6EE76B8B-5FD9-CD45-8428-358A27D61BF0}"/>
              </a:ext>
            </a:extLst>
          </p:cNvPr>
          <p:cNvSpPr>
            <a:spLocks noGrp="1"/>
          </p:cNvSpPr>
          <p:nvPr>
            <p:ph type="dgm" sz="quarter" idx="27"/>
          </p:nvPr>
        </p:nvSpPr>
        <p:spPr>
          <a:xfrm>
            <a:off x="6132609" y="2640528"/>
            <a:ext cx="88574" cy="1114454"/>
          </a:xfrm>
          <a:prstGeom prst="rect">
            <a:avLst/>
          </a:prstGeom>
          <a:solidFill>
            <a:srgbClr val="4E2883"/>
          </a:solidFill>
        </p:spPr>
        <p:txBody>
          <a:bodyPr>
            <a:noAutofit/>
          </a:bodyPr>
          <a:lstStyle>
            <a:lvl1pPr>
              <a:defRPr>
                <a:noFill/>
                <a:latin typeface="Neue Haas Grotesk Text Pro" panose="020B0504020202020204" pitchFamily="34" charset="0"/>
              </a:defRPr>
            </a:lvl1pPr>
          </a:lstStyle>
          <a:p>
            <a:endParaRPr lang="en-US"/>
          </a:p>
        </p:txBody>
      </p:sp>
      <p:sp>
        <p:nvSpPr>
          <p:cNvPr id="55" name="Text Placeholder 2">
            <a:extLst>
              <a:ext uri="{FF2B5EF4-FFF2-40B4-BE49-F238E27FC236}">
                <a16:creationId xmlns:a16="http://schemas.microsoft.com/office/drawing/2014/main" id="{C89AAC0B-9B8D-3D4D-911F-E7995FA18D42}"/>
              </a:ext>
            </a:extLst>
          </p:cNvPr>
          <p:cNvSpPr>
            <a:spLocks noGrp="1"/>
          </p:cNvSpPr>
          <p:nvPr>
            <p:ph type="body" sz="quarter" idx="45" hasCustomPrompt="1"/>
          </p:nvPr>
        </p:nvSpPr>
        <p:spPr>
          <a:xfrm>
            <a:off x="6364324" y="3953277"/>
            <a:ext cx="2197022" cy="209113"/>
          </a:xfrm>
          <a:prstGeom prst="rect">
            <a:avLst/>
          </a:prstGeom>
        </p:spPr>
        <p:txBody>
          <a:bodyPr lIns="0" tIns="0" rIns="0" bIns="0">
            <a:noAutofit/>
          </a:bodyPr>
          <a:lstStyle>
            <a:lvl1pPr marL="0" marR="0" indent="0" algn="l" defTabSz="457189" rtl="0" eaLnBrk="1" fontAlgn="auto" latinLnBrk="0" hangingPunct="1">
              <a:lnSpc>
                <a:spcPct val="110000"/>
              </a:lnSpc>
              <a:spcBef>
                <a:spcPts val="0"/>
              </a:spcBef>
              <a:spcAft>
                <a:spcPts val="0"/>
              </a:spcAft>
              <a:buClrTx/>
              <a:buSzTx/>
              <a:buFont typeface="Wingdings" pitchFamily="2" charset="2"/>
              <a:buNone/>
              <a:tabLst/>
              <a:defRPr sz="900" b="1">
                <a:solidFill>
                  <a:schemeClr val="tx1">
                    <a:lumMod val="90000"/>
                    <a:lumOff val="10000"/>
                  </a:schemeClr>
                </a:solidFill>
                <a:latin typeface="Neue Haas Grotesk Text Pro" panose="020B0504020202020204" pitchFamily="34" charset="0"/>
              </a:defRPr>
            </a:lvl1pPr>
          </a:lstStyle>
          <a:p>
            <a:pPr marL="0" marR="0" lvl="0" indent="0" algn="l" defTabSz="457189" rtl="0" eaLnBrk="1" fontAlgn="auto" latinLnBrk="0" hangingPunct="1">
              <a:lnSpc>
                <a:spcPct val="100000"/>
              </a:lnSpc>
              <a:spcBef>
                <a:spcPts val="0"/>
              </a:spcBef>
              <a:spcAft>
                <a:spcPts val="0"/>
              </a:spcAft>
              <a:buClrTx/>
              <a:buSzTx/>
              <a:buFont typeface="Wingdings" pitchFamily="2" charset="2"/>
              <a:buNone/>
              <a:tabLst/>
              <a:defRPr/>
            </a:pPr>
            <a:r>
              <a:rPr lang="en-US"/>
              <a:t>Responsibilities:</a:t>
            </a:r>
          </a:p>
        </p:txBody>
      </p:sp>
      <p:sp>
        <p:nvSpPr>
          <p:cNvPr id="56" name="Content Placeholder 5">
            <a:extLst>
              <a:ext uri="{FF2B5EF4-FFF2-40B4-BE49-F238E27FC236}">
                <a16:creationId xmlns:a16="http://schemas.microsoft.com/office/drawing/2014/main" id="{F4739C56-4D41-C741-A2C5-84495BE66D5A}"/>
              </a:ext>
            </a:extLst>
          </p:cNvPr>
          <p:cNvSpPr>
            <a:spLocks noGrp="1"/>
          </p:cNvSpPr>
          <p:nvPr>
            <p:ph sz="quarter" idx="46" hasCustomPrompt="1"/>
          </p:nvPr>
        </p:nvSpPr>
        <p:spPr>
          <a:xfrm>
            <a:off x="6363550" y="4166033"/>
            <a:ext cx="2197653" cy="766428"/>
          </a:xfrm>
          <a:prstGeom prst="rect">
            <a:avLst/>
          </a:prstGeom>
        </p:spPr>
        <p:txBody>
          <a:bodyPr lIns="0" tIns="0" rIns="0" bIns="0">
            <a:spAutoFit/>
          </a:bodyPr>
          <a:lstStyle>
            <a:lvl1pPr marL="171446" indent="-171446">
              <a:lnSpc>
                <a:spcPct val="120000"/>
              </a:lnSpc>
              <a:spcBef>
                <a:spcPts val="0"/>
              </a:spcBef>
              <a:spcAft>
                <a:spcPts val="300"/>
              </a:spcAft>
              <a:tabLst/>
              <a:defRPr sz="900">
                <a:latin typeface="Neue Haas Grotesk Text Pro" panose="020B0504020202020204" pitchFamily="34" charset="0"/>
              </a:defRPr>
            </a:lvl1pPr>
            <a:lvl2pPr marL="457189" indent="0">
              <a:lnSpc>
                <a:spcPct val="120000"/>
              </a:lnSpc>
              <a:spcBef>
                <a:spcPts val="0"/>
              </a:spcBef>
              <a:spcAft>
                <a:spcPts val="300"/>
              </a:spcAft>
              <a:buNone/>
              <a:defRPr sz="900"/>
            </a:lvl2pPr>
            <a:lvl3pPr marL="914378" indent="0">
              <a:lnSpc>
                <a:spcPct val="120000"/>
              </a:lnSpc>
              <a:spcBef>
                <a:spcPts val="0"/>
              </a:spcBef>
              <a:spcAft>
                <a:spcPts val="300"/>
              </a:spcAft>
              <a:buNone/>
              <a:defRPr sz="900"/>
            </a:lvl3pPr>
            <a:lvl4pPr marL="1371566" indent="0">
              <a:lnSpc>
                <a:spcPct val="120000"/>
              </a:lnSpc>
              <a:spcBef>
                <a:spcPts val="0"/>
              </a:spcBef>
              <a:spcAft>
                <a:spcPts val="300"/>
              </a:spcAft>
              <a:buNone/>
              <a:defRPr sz="900"/>
            </a:lvl4pPr>
            <a:lvl5pPr marL="1828754" indent="0">
              <a:lnSpc>
                <a:spcPct val="120000"/>
              </a:lnSpc>
              <a:spcBef>
                <a:spcPts val="0"/>
              </a:spcBef>
              <a:spcAft>
                <a:spcPts val="300"/>
              </a:spcAft>
              <a:buNone/>
              <a:defRPr sz="900"/>
            </a:lvl5pPr>
          </a:lstStyle>
          <a:p>
            <a:pPr lvl="0"/>
            <a:r>
              <a:rPr lang="en-US"/>
              <a:t>Responsibility</a:t>
            </a:r>
          </a:p>
          <a:p>
            <a:pPr lvl="0"/>
            <a:r>
              <a:rPr lang="en-US"/>
              <a:t>Responsibility</a:t>
            </a:r>
          </a:p>
          <a:p>
            <a:pPr lvl="0"/>
            <a:r>
              <a:rPr lang="en-US"/>
              <a:t>Responsibility</a:t>
            </a:r>
          </a:p>
          <a:p>
            <a:pPr lvl="0"/>
            <a:r>
              <a:rPr lang="en-US"/>
              <a:t>Responsibility</a:t>
            </a:r>
          </a:p>
        </p:txBody>
      </p:sp>
    </p:spTree>
    <p:extLst>
      <p:ext uri="{BB962C8B-B14F-4D97-AF65-F5344CB8AC3E}">
        <p14:creationId xmlns:p14="http://schemas.microsoft.com/office/powerpoint/2010/main" val="58690626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PRESENTER/TEAM - 1 person + Callout ">
    <p:spTree>
      <p:nvGrpSpPr>
        <p:cNvPr id="1" name=""/>
        <p:cNvGrpSpPr/>
        <p:nvPr/>
      </p:nvGrpSpPr>
      <p:grpSpPr>
        <a:xfrm>
          <a:off x="0" y="0"/>
          <a:ext cx="0" cy="0"/>
          <a:chOff x="0" y="0"/>
          <a:chExt cx="0" cy="0"/>
        </a:xfrm>
      </p:grpSpPr>
      <p:sp>
        <p:nvSpPr>
          <p:cNvPr id="36" name="Picture Placeholder 2">
            <a:extLst>
              <a:ext uri="{FF2B5EF4-FFF2-40B4-BE49-F238E27FC236}">
                <a16:creationId xmlns:a16="http://schemas.microsoft.com/office/drawing/2014/main" id="{66FDE2DF-C82C-1E4A-AE78-126FF3CE407A}"/>
              </a:ext>
            </a:extLst>
          </p:cNvPr>
          <p:cNvSpPr>
            <a:spLocks noGrp="1"/>
          </p:cNvSpPr>
          <p:nvPr>
            <p:ph type="pic" idx="15" hasCustomPrompt="1"/>
          </p:nvPr>
        </p:nvSpPr>
        <p:spPr>
          <a:xfrm>
            <a:off x="3376753" y="352391"/>
            <a:ext cx="2750473" cy="4797683"/>
          </a:xfrm>
          <a:prstGeom prst="rect">
            <a:avLst/>
          </a:prstGeom>
          <a:solidFill>
            <a:schemeClr val="bg2"/>
          </a:solidFill>
        </p:spPr>
        <p:txBody>
          <a:bodyPr anchor="ctr">
            <a:noAutofit/>
          </a:bodyPr>
          <a:lstStyle>
            <a:lvl1pPr marL="0" indent="0" algn="ctr">
              <a:buNone/>
              <a:defRPr sz="1400">
                <a:solidFill>
                  <a:schemeClr val="bg2">
                    <a:lumMod val="50000"/>
                  </a:schemeClr>
                </a:solidFill>
              </a:defRPr>
            </a:lvl1pPr>
            <a:lvl2pPr marL="457189" indent="0">
              <a:buNone/>
              <a:defRPr sz="2800"/>
            </a:lvl2pPr>
            <a:lvl3pPr marL="914378" indent="0">
              <a:buNone/>
              <a:defRPr sz="2400"/>
            </a:lvl3pPr>
            <a:lvl4pPr marL="1371566" indent="0">
              <a:buNone/>
              <a:defRPr sz="2000"/>
            </a:lvl4pPr>
            <a:lvl5pPr marL="1828754" indent="0">
              <a:buNone/>
              <a:defRPr sz="2000"/>
            </a:lvl5pPr>
            <a:lvl6pPr marL="2285943" indent="0">
              <a:buNone/>
              <a:defRPr sz="2000"/>
            </a:lvl6pPr>
            <a:lvl7pPr marL="2743132" indent="0">
              <a:buNone/>
              <a:defRPr sz="2000"/>
            </a:lvl7pPr>
            <a:lvl8pPr marL="3200320" indent="0">
              <a:buNone/>
              <a:defRPr sz="2000"/>
            </a:lvl8pPr>
            <a:lvl9pPr marL="3657509" indent="0">
              <a:buNone/>
              <a:defRPr sz="2000"/>
            </a:lvl9pPr>
          </a:lstStyle>
          <a:p>
            <a:r>
              <a:rPr lang="en-US"/>
              <a:t>Insert picture</a:t>
            </a:r>
          </a:p>
        </p:txBody>
      </p:sp>
      <p:sp>
        <p:nvSpPr>
          <p:cNvPr id="3" name="Text Placeholder 2">
            <a:extLst>
              <a:ext uri="{FF2B5EF4-FFF2-40B4-BE49-F238E27FC236}">
                <a16:creationId xmlns:a16="http://schemas.microsoft.com/office/drawing/2014/main" id="{4FE95D00-30F9-5D43-8128-95EB69837793}"/>
              </a:ext>
            </a:extLst>
          </p:cNvPr>
          <p:cNvSpPr>
            <a:spLocks noGrp="1"/>
          </p:cNvSpPr>
          <p:nvPr>
            <p:ph type="body" sz="quarter" idx="17" hasCustomPrompt="1"/>
          </p:nvPr>
        </p:nvSpPr>
        <p:spPr>
          <a:xfrm>
            <a:off x="6367091" y="2147398"/>
            <a:ext cx="2197653" cy="270459"/>
          </a:xfrm>
          <a:prstGeom prst="rect">
            <a:avLst/>
          </a:prstGeom>
        </p:spPr>
        <p:txBody>
          <a:bodyPr lIns="0" tIns="0" rIns="0" bIns="0">
            <a:spAutoFit/>
          </a:bodyPr>
          <a:lstStyle>
            <a:lvl1pPr marL="0" indent="0">
              <a:lnSpc>
                <a:spcPct val="110000"/>
              </a:lnSpc>
              <a:spcBef>
                <a:spcPts val="0"/>
              </a:spcBef>
              <a:buNone/>
              <a:defRPr sz="1700" b="1">
                <a:solidFill>
                  <a:schemeClr val="tx2"/>
                </a:solidFill>
                <a:latin typeface="Neue Haas Grotesk Text Pro" panose="020B0504020202020204" pitchFamily="34" charset="0"/>
              </a:defRPr>
            </a:lvl1pPr>
          </a:lstStyle>
          <a:p>
            <a:pPr lvl="0"/>
            <a:r>
              <a:rPr lang="en-US"/>
              <a:t>First name</a:t>
            </a:r>
          </a:p>
        </p:txBody>
      </p:sp>
      <p:sp>
        <p:nvSpPr>
          <p:cNvPr id="57" name="Text Placeholder 2">
            <a:extLst>
              <a:ext uri="{FF2B5EF4-FFF2-40B4-BE49-F238E27FC236}">
                <a16:creationId xmlns:a16="http://schemas.microsoft.com/office/drawing/2014/main" id="{6965324C-6B14-C34F-98CF-ACA841C7D512}"/>
              </a:ext>
            </a:extLst>
          </p:cNvPr>
          <p:cNvSpPr>
            <a:spLocks noGrp="1"/>
          </p:cNvSpPr>
          <p:nvPr>
            <p:ph type="body" sz="quarter" idx="18" hasCustomPrompt="1"/>
          </p:nvPr>
        </p:nvSpPr>
        <p:spPr>
          <a:xfrm>
            <a:off x="6367091" y="2718413"/>
            <a:ext cx="2197653" cy="180309"/>
          </a:xfrm>
          <a:prstGeom prst="rect">
            <a:avLst/>
          </a:prstGeom>
        </p:spPr>
        <p:txBody>
          <a:bodyPr lIns="0" tIns="0" rIns="0" bIns="0">
            <a:spAutoFit/>
          </a:bodyPr>
          <a:lstStyle>
            <a:lvl1pPr marL="0" indent="0">
              <a:lnSpc>
                <a:spcPct val="110000"/>
              </a:lnSpc>
              <a:spcBef>
                <a:spcPts val="0"/>
              </a:spcBef>
              <a:buNone/>
              <a:defRPr sz="1100" b="0">
                <a:solidFill>
                  <a:schemeClr val="tx2"/>
                </a:solidFill>
                <a:latin typeface="Neue Haas Grotesk Text Pro" panose="020B0504020202020204" pitchFamily="34" charset="0"/>
              </a:defRPr>
            </a:lvl1pPr>
          </a:lstStyle>
          <a:p>
            <a:pPr lvl="0"/>
            <a:r>
              <a:rPr lang="en-US"/>
              <a:t>Team member title</a:t>
            </a:r>
          </a:p>
        </p:txBody>
      </p:sp>
      <p:sp>
        <p:nvSpPr>
          <p:cNvPr id="58" name="Text Placeholder 2">
            <a:extLst>
              <a:ext uri="{FF2B5EF4-FFF2-40B4-BE49-F238E27FC236}">
                <a16:creationId xmlns:a16="http://schemas.microsoft.com/office/drawing/2014/main" id="{FCB22EE5-69E2-F945-8DE2-5CC30F437F8E}"/>
              </a:ext>
            </a:extLst>
          </p:cNvPr>
          <p:cNvSpPr>
            <a:spLocks noGrp="1"/>
          </p:cNvSpPr>
          <p:nvPr>
            <p:ph type="body" sz="quarter" idx="19" hasCustomPrompt="1"/>
          </p:nvPr>
        </p:nvSpPr>
        <p:spPr>
          <a:xfrm>
            <a:off x="6367091" y="2991652"/>
            <a:ext cx="2197653" cy="142027"/>
          </a:xfrm>
          <a:prstGeom prst="rect">
            <a:avLst/>
          </a:prstGeom>
        </p:spPr>
        <p:txBody>
          <a:bodyPr lIns="0" tIns="0" rIns="0" bIns="0">
            <a:spAutoFit/>
          </a:bodyPr>
          <a:lstStyle>
            <a:lvl1pPr marL="0" indent="0">
              <a:lnSpc>
                <a:spcPct val="110000"/>
              </a:lnSpc>
              <a:spcBef>
                <a:spcPts val="0"/>
              </a:spcBef>
              <a:buNone/>
              <a:defRPr sz="900" b="0">
                <a:solidFill>
                  <a:schemeClr val="tx1">
                    <a:lumMod val="90000"/>
                    <a:lumOff val="10000"/>
                  </a:schemeClr>
                </a:solidFill>
                <a:latin typeface="Neue Haas Grotesk Text Pro" panose="020B0504020202020204" pitchFamily="34" charset="0"/>
              </a:defRPr>
            </a:lvl1pPr>
          </a:lstStyle>
          <a:p>
            <a:pPr lvl="0"/>
            <a:r>
              <a:rPr lang="en-US"/>
              <a:t>888.888.8888</a:t>
            </a:r>
          </a:p>
        </p:txBody>
      </p:sp>
      <p:sp>
        <p:nvSpPr>
          <p:cNvPr id="95" name="Text Placeholder 2">
            <a:extLst>
              <a:ext uri="{FF2B5EF4-FFF2-40B4-BE49-F238E27FC236}">
                <a16:creationId xmlns:a16="http://schemas.microsoft.com/office/drawing/2014/main" id="{D55167E3-C015-6F4C-9118-1E3EBB332252}"/>
              </a:ext>
            </a:extLst>
          </p:cNvPr>
          <p:cNvSpPr>
            <a:spLocks noGrp="1"/>
          </p:cNvSpPr>
          <p:nvPr>
            <p:ph type="body" sz="quarter" idx="20" hasCustomPrompt="1"/>
          </p:nvPr>
        </p:nvSpPr>
        <p:spPr>
          <a:xfrm>
            <a:off x="6367091" y="2431354"/>
            <a:ext cx="2197653" cy="270459"/>
          </a:xfrm>
          <a:prstGeom prst="rect">
            <a:avLst/>
          </a:prstGeom>
        </p:spPr>
        <p:txBody>
          <a:bodyPr lIns="0" tIns="0" rIns="0" bIns="0">
            <a:spAutoFit/>
          </a:bodyPr>
          <a:lstStyle>
            <a:lvl1pPr marL="0" indent="0">
              <a:lnSpc>
                <a:spcPct val="110000"/>
              </a:lnSpc>
              <a:spcBef>
                <a:spcPts val="0"/>
              </a:spcBef>
              <a:buNone/>
              <a:defRPr sz="1700" b="1">
                <a:solidFill>
                  <a:schemeClr val="tx2"/>
                </a:solidFill>
                <a:latin typeface="Neue Haas Grotesk Text Pro" panose="020B0504020202020204" pitchFamily="34" charset="0"/>
              </a:defRPr>
            </a:lvl1pPr>
          </a:lstStyle>
          <a:p>
            <a:pPr lvl="0"/>
            <a:r>
              <a:rPr lang="en-US"/>
              <a:t>Last name</a:t>
            </a:r>
          </a:p>
        </p:txBody>
      </p:sp>
      <p:sp>
        <p:nvSpPr>
          <p:cNvPr id="96" name="Text Placeholder 2">
            <a:extLst>
              <a:ext uri="{FF2B5EF4-FFF2-40B4-BE49-F238E27FC236}">
                <a16:creationId xmlns:a16="http://schemas.microsoft.com/office/drawing/2014/main" id="{A6C9E54C-C7A3-A84F-968A-4E5E7A0FF12D}"/>
              </a:ext>
            </a:extLst>
          </p:cNvPr>
          <p:cNvSpPr>
            <a:spLocks noGrp="1"/>
          </p:cNvSpPr>
          <p:nvPr>
            <p:ph type="body" sz="quarter" idx="21" hasCustomPrompt="1"/>
          </p:nvPr>
        </p:nvSpPr>
        <p:spPr>
          <a:xfrm>
            <a:off x="6367091" y="3143044"/>
            <a:ext cx="2197653" cy="138499"/>
          </a:xfrm>
          <a:prstGeom prst="rect">
            <a:avLst/>
          </a:prstGeom>
        </p:spPr>
        <p:txBody>
          <a:bodyPr lIns="0" tIns="0" rIns="0" bIns="0">
            <a:spAutoFit/>
          </a:bodyPr>
          <a:lstStyle>
            <a:lvl1pPr marL="0" marR="0" indent="0" algn="l" defTabSz="457189" rtl="0" eaLnBrk="1" fontAlgn="auto" latinLnBrk="0" hangingPunct="1">
              <a:lnSpc>
                <a:spcPct val="110000"/>
              </a:lnSpc>
              <a:spcBef>
                <a:spcPts val="0"/>
              </a:spcBef>
              <a:spcAft>
                <a:spcPts val="0"/>
              </a:spcAft>
              <a:buClrTx/>
              <a:buSzTx/>
              <a:buFont typeface="Wingdings" pitchFamily="2" charset="2"/>
              <a:buNone/>
              <a:tabLst/>
              <a:defRPr sz="900" b="0">
                <a:solidFill>
                  <a:schemeClr val="tx1">
                    <a:lumMod val="90000"/>
                    <a:lumOff val="10000"/>
                  </a:schemeClr>
                </a:solidFill>
                <a:latin typeface="Neue Haas Grotesk Text Pro" panose="020B0504020202020204" pitchFamily="34" charset="0"/>
              </a:defRPr>
            </a:lvl1pPr>
          </a:lstStyle>
          <a:p>
            <a:pPr marL="0" marR="0" lvl="0" indent="0" algn="l" defTabSz="457189" rtl="0" eaLnBrk="1" fontAlgn="auto" latinLnBrk="0" hangingPunct="1">
              <a:lnSpc>
                <a:spcPct val="100000"/>
              </a:lnSpc>
              <a:spcBef>
                <a:spcPts val="0"/>
              </a:spcBef>
              <a:spcAft>
                <a:spcPts val="0"/>
              </a:spcAft>
              <a:buClrTx/>
              <a:buSzTx/>
              <a:buFont typeface="Wingdings" pitchFamily="2" charset="2"/>
              <a:buNone/>
              <a:tabLst/>
              <a:defRPr/>
            </a:pPr>
            <a:r>
              <a:rPr lang="en-US" err="1"/>
              <a:t>email@healthequity.com</a:t>
            </a:r>
            <a:endParaRPr lang="en-US"/>
          </a:p>
        </p:txBody>
      </p:sp>
      <p:sp>
        <p:nvSpPr>
          <p:cNvPr id="24" name="SmartArt Placeholder 5">
            <a:extLst>
              <a:ext uri="{FF2B5EF4-FFF2-40B4-BE49-F238E27FC236}">
                <a16:creationId xmlns:a16="http://schemas.microsoft.com/office/drawing/2014/main" id="{ED37D25B-AC7A-4B47-9F2E-0C8B9763FF56}"/>
              </a:ext>
            </a:extLst>
          </p:cNvPr>
          <p:cNvSpPr>
            <a:spLocks noGrp="1"/>
          </p:cNvSpPr>
          <p:nvPr>
            <p:ph type="dgm" sz="quarter" idx="47"/>
          </p:nvPr>
        </p:nvSpPr>
        <p:spPr>
          <a:xfrm>
            <a:off x="5503551" y="3537546"/>
            <a:ext cx="3295674" cy="1114454"/>
          </a:xfrm>
          <a:prstGeom prst="rect">
            <a:avLst/>
          </a:prstGeom>
          <a:solidFill>
            <a:schemeClr val="bg2"/>
          </a:solidFill>
        </p:spPr>
        <p:txBody>
          <a:bodyPr>
            <a:noAutofit/>
          </a:bodyPr>
          <a:lstStyle>
            <a:lvl1pPr>
              <a:defRPr>
                <a:noFill/>
                <a:latin typeface="Neue Haas Grotesk Text Pro" panose="020B0504020202020204" pitchFamily="34" charset="0"/>
              </a:defRPr>
            </a:lvl1pPr>
          </a:lstStyle>
          <a:p>
            <a:endParaRPr lang="en-US"/>
          </a:p>
        </p:txBody>
      </p:sp>
      <p:sp>
        <p:nvSpPr>
          <p:cNvPr id="131" name="SmartArt Placeholder 5">
            <a:extLst>
              <a:ext uri="{FF2B5EF4-FFF2-40B4-BE49-F238E27FC236}">
                <a16:creationId xmlns:a16="http://schemas.microsoft.com/office/drawing/2014/main" id="{6EE76B8B-5FD9-CD45-8428-358A27D61BF0}"/>
              </a:ext>
            </a:extLst>
          </p:cNvPr>
          <p:cNvSpPr>
            <a:spLocks noGrp="1"/>
          </p:cNvSpPr>
          <p:nvPr>
            <p:ph type="dgm" sz="quarter" idx="27"/>
          </p:nvPr>
        </p:nvSpPr>
        <p:spPr>
          <a:xfrm>
            <a:off x="5414977" y="3537546"/>
            <a:ext cx="88574" cy="1114454"/>
          </a:xfrm>
          <a:prstGeom prst="rect">
            <a:avLst/>
          </a:prstGeom>
          <a:solidFill>
            <a:srgbClr val="4E2883"/>
          </a:solidFill>
        </p:spPr>
        <p:txBody>
          <a:bodyPr>
            <a:noAutofit/>
          </a:bodyPr>
          <a:lstStyle>
            <a:lvl1pPr>
              <a:defRPr>
                <a:noFill/>
                <a:latin typeface="Neue Haas Grotesk Text Pro" panose="020B0504020202020204" pitchFamily="34" charset="0"/>
              </a:defRPr>
            </a:lvl1pPr>
          </a:lstStyle>
          <a:p>
            <a:endParaRPr lang="en-US"/>
          </a:p>
        </p:txBody>
      </p:sp>
      <p:sp>
        <p:nvSpPr>
          <p:cNvPr id="29" name="Content Placeholder 5">
            <a:extLst>
              <a:ext uri="{FF2B5EF4-FFF2-40B4-BE49-F238E27FC236}">
                <a16:creationId xmlns:a16="http://schemas.microsoft.com/office/drawing/2014/main" id="{F063F89D-18FD-C449-9F0C-75544577C475}"/>
              </a:ext>
            </a:extLst>
          </p:cNvPr>
          <p:cNvSpPr>
            <a:spLocks noGrp="1"/>
          </p:cNvSpPr>
          <p:nvPr>
            <p:ph sz="quarter" idx="46" hasCustomPrompt="1"/>
          </p:nvPr>
        </p:nvSpPr>
        <p:spPr>
          <a:xfrm>
            <a:off x="5930009" y="3666407"/>
            <a:ext cx="2403765" cy="795667"/>
          </a:xfrm>
          <a:prstGeom prst="rect">
            <a:avLst/>
          </a:prstGeom>
        </p:spPr>
        <p:txBody>
          <a:bodyPr lIns="0" tIns="0" rIns="0" bIns="0">
            <a:spAutoFit/>
          </a:bodyPr>
          <a:lstStyle>
            <a:lvl1pPr marL="0" marR="0" indent="0" algn="l" defTabSz="457189" rtl="0" eaLnBrk="1" fontAlgn="auto" latinLnBrk="0" hangingPunct="1">
              <a:lnSpc>
                <a:spcPct val="120000"/>
              </a:lnSpc>
              <a:spcBef>
                <a:spcPts val="0"/>
              </a:spcBef>
              <a:spcAft>
                <a:spcPts val="300"/>
              </a:spcAft>
              <a:buClrTx/>
              <a:buSzTx/>
              <a:buFont typeface="Wingdings" pitchFamily="2" charset="2"/>
              <a:buNone/>
              <a:tabLst/>
              <a:defRPr lang="en-US" sz="1100" b="0" i="0">
                <a:effectLst/>
                <a:latin typeface="Neue Haas Grotesk Text Pro" panose="020B0504020202020204" pitchFamily="34" charset="0"/>
              </a:defRPr>
            </a:lvl1pPr>
            <a:lvl2pPr marL="457189" indent="0">
              <a:lnSpc>
                <a:spcPct val="120000"/>
              </a:lnSpc>
              <a:spcBef>
                <a:spcPts val="0"/>
              </a:spcBef>
              <a:spcAft>
                <a:spcPts val="300"/>
              </a:spcAft>
              <a:buNone/>
              <a:defRPr sz="900"/>
            </a:lvl2pPr>
            <a:lvl3pPr marL="914378" indent="0">
              <a:lnSpc>
                <a:spcPct val="120000"/>
              </a:lnSpc>
              <a:spcBef>
                <a:spcPts val="0"/>
              </a:spcBef>
              <a:spcAft>
                <a:spcPts val="300"/>
              </a:spcAft>
              <a:buNone/>
              <a:defRPr sz="900"/>
            </a:lvl3pPr>
            <a:lvl4pPr marL="1371566" indent="0">
              <a:lnSpc>
                <a:spcPct val="120000"/>
              </a:lnSpc>
              <a:spcBef>
                <a:spcPts val="0"/>
              </a:spcBef>
              <a:spcAft>
                <a:spcPts val="300"/>
              </a:spcAft>
              <a:buNone/>
              <a:defRPr sz="900"/>
            </a:lvl4pPr>
            <a:lvl5pPr marL="1828754" indent="0">
              <a:lnSpc>
                <a:spcPct val="120000"/>
              </a:lnSpc>
              <a:spcBef>
                <a:spcPts val="0"/>
              </a:spcBef>
              <a:spcAft>
                <a:spcPts val="300"/>
              </a:spcAft>
              <a:buNone/>
              <a:defRPr sz="900"/>
            </a:lvl5pPr>
          </a:lstStyle>
          <a:p>
            <a:pPr marL="0" marR="0" lvl="0" indent="0" algn="l" defTabSz="457189" rtl="0" eaLnBrk="1" fontAlgn="auto" latinLnBrk="0" hangingPunct="1">
              <a:lnSpc>
                <a:spcPct val="120000"/>
              </a:lnSpc>
              <a:spcBef>
                <a:spcPts val="0"/>
              </a:spcBef>
              <a:spcAft>
                <a:spcPts val="300"/>
              </a:spcAft>
              <a:buClrTx/>
              <a:buSzTx/>
              <a:buFont typeface="Wingdings" pitchFamily="2" charset="2"/>
              <a:buNone/>
              <a:tabLst/>
              <a:defRPr/>
            </a:pPr>
            <a:r>
              <a:rPr lang="en-US"/>
              <a:t>Lorem ipsum dolor sit amet. Duis </a:t>
            </a:r>
            <a:r>
              <a:rPr lang="en-US" err="1"/>
              <a:t>aute</a:t>
            </a:r>
            <a:r>
              <a:rPr lang="en-US"/>
              <a:t> </a:t>
            </a:r>
            <a:r>
              <a:rPr lang="en-US" err="1"/>
              <a:t>irure</a:t>
            </a:r>
            <a:r>
              <a:rPr lang="en-US"/>
              <a:t> dolor in. Lorem ipsum dolor sit amet. Duis </a:t>
            </a:r>
            <a:r>
              <a:rPr lang="en-US" err="1"/>
              <a:t>aute</a:t>
            </a:r>
            <a:r>
              <a:rPr lang="en-US"/>
              <a:t> </a:t>
            </a:r>
            <a:r>
              <a:rPr lang="en-US" err="1"/>
              <a:t>irure</a:t>
            </a:r>
            <a:r>
              <a:rPr lang="en-US"/>
              <a:t> dolor in. Lorem ipsum dolor sit amet. </a:t>
            </a:r>
          </a:p>
        </p:txBody>
      </p:sp>
      <p:sp>
        <p:nvSpPr>
          <p:cNvPr id="21" name="Title 1">
            <a:extLst>
              <a:ext uri="{FF2B5EF4-FFF2-40B4-BE49-F238E27FC236}">
                <a16:creationId xmlns:a16="http://schemas.microsoft.com/office/drawing/2014/main" id="{0D899FBC-9F3A-D24C-AD74-532A9F8FDC74}"/>
              </a:ext>
            </a:extLst>
          </p:cNvPr>
          <p:cNvSpPr>
            <a:spLocks noGrp="1"/>
          </p:cNvSpPr>
          <p:nvPr>
            <p:ph type="title" hasCustomPrompt="1"/>
          </p:nvPr>
        </p:nvSpPr>
        <p:spPr>
          <a:xfrm>
            <a:off x="640081" y="274321"/>
            <a:ext cx="2454917" cy="1091493"/>
          </a:xfrm>
          <a:prstGeom prst="rect">
            <a:avLst/>
          </a:prstGeom>
        </p:spPr>
        <p:txBody>
          <a:bodyPr wrap="square" lIns="0" rIns="0" anchor="t" anchorCtr="0">
            <a:spAutoFit/>
          </a:bodyPr>
          <a:lstStyle>
            <a:lvl1pPr algn="l">
              <a:lnSpc>
                <a:spcPct val="110000"/>
              </a:lnSpc>
              <a:defRPr sz="3200" b="1" cap="none" baseline="0">
                <a:solidFill>
                  <a:schemeClr val="tx2"/>
                </a:solidFill>
                <a:latin typeface="Neue Haas Grotesk Text Pro" panose="020B0504020202020204" pitchFamily="34" charset="0"/>
              </a:defRPr>
            </a:lvl1pPr>
          </a:lstStyle>
          <a:p>
            <a:r>
              <a:rPr lang="en-US" sz="3200">
                <a:latin typeface="Neue Haas Grotesk Text Pro" panose="020B0504020202020204" pitchFamily="34" charset="77"/>
              </a:rPr>
              <a:t>Lorem sit ipsum dolor</a:t>
            </a:r>
            <a:endParaRPr lang="en-US"/>
          </a:p>
        </p:txBody>
      </p:sp>
      <p:sp>
        <p:nvSpPr>
          <p:cNvPr id="22" name="Text Placeholder 2">
            <a:extLst>
              <a:ext uri="{FF2B5EF4-FFF2-40B4-BE49-F238E27FC236}">
                <a16:creationId xmlns:a16="http://schemas.microsoft.com/office/drawing/2014/main" id="{3C3D0E96-599B-7F40-9DFE-ABF154D13C39}"/>
              </a:ext>
            </a:extLst>
          </p:cNvPr>
          <p:cNvSpPr>
            <a:spLocks noGrp="1"/>
          </p:cNvSpPr>
          <p:nvPr>
            <p:ph type="body" sz="quarter" idx="16" hasCustomPrompt="1"/>
          </p:nvPr>
        </p:nvSpPr>
        <p:spPr>
          <a:xfrm>
            <a:off x="640081" y="1557870"/>
            <a:ext cx="2454917" cy="555986"/>
          </a:xfrm>
          <a:prstGeom prst="rect">
            <a:avLst/>
          </a:prstGeom>
        </p:spPr>
        <p:txBody>
          <a:bodyPr lIns="0" tIns="0" rIns="0" bIns="0">
            <a:spAutoFit/>
          </a:bodyPr>
          <a:lstStyle>
            <a:lvl1pPr marL="0" indent="0">
              <a:lnSpc>
                <a:spcPct val="110000"/>
              </a:lnSpc>
              <a:buNone/>
              <a:defRPr sz="1700">
                <a:latin typeface="Neue Haas Grotesk Text Pro" panose="020B0504020202020204" pitchFamily="34" charset="0"/>
              </a:defRPr>
            </a:lvl1pPr>
            <a:lvl2pPr marL="457189" indent="0">
              <a:buNone/>
              <a:defRPr sz="1700"/>
            </a:lvl2pPr>
            <a:lvl3pPr marL="914378" indent="0">
              <a:buNone/>
              <a:defRPr sz="1700"/>
            </a:lvl3pPr>
            <a:lvl4pPr marL="1371566" indent="0">
              <a:buNone/>
              <a:defRPr sz="1700"/>
            </a:lvl4pPr>
            <a:lvl5pPr marL="1828754" indent="0">
              <a:buNone/>
              <a:defRPr sz="1700"/>
            </a:lvl5pPr>
          </a:lstStyle>
          <a:p>
            <a:pPr lvl="0"/>
            <a:r>
              <a:rPr lang="en-US"/>
              <a:t>Lorem ipsum dolor </a:t>
            </a:r>
            <a:br>
              <a:rPr lang="en-US"/>
            </a:br>
            <a:r>
              <a:rPr lang="en-US"/>
              <a:t>sit amet consectetur</a:t>
            </a:r>
          </a:p>
        </p:txBody>
      </p:sp>
    </p:spTree>
    <p:extLst>
      <p:ext uri="{BB962C8B-B14F-4D97-AF65-F5344CB8AC3E}">
        <p14:creationId xmlns:p14="http://schemas.microsoft.com/office/powerpoint/2010/main" val="6630757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PRESENTER/TEAM - 2 people">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4FE95D00-30F9-5D43-8128-95EB69837793}"/>
              </a:ext>
            </a:extLst>
          </p:cNvPr>
          <p:cNvSpPr>
            <a:spLocks noGrp="1"/>
          </p:cNvSpPr>
          <p:nvPr>
            <p:ph type="body" sz="quarter" idx="17" hasCustomPrompt="1"/>
          </p:nvPr>
        </p:nvSpPr>
        <p:spPr>
          <a:xfrm>
            <a:off x="4678019" y="987289"/>
            <a:ext cx="1374775" cy="238591"/>
          </a:xfrm>
          <a:prstGeom prst="rect">
            <a:avLst/>
          </a:prstGeom>
        </p:spPr>
        <p:txBody>
          <a:bodyPr lIns="0" tIns="0" rIns="0" bIns="0">
            <a:spAutoFit/>
          </a:bodyPr>
          <a:lstStyle>
            <a:lvl1pPr marL="0" indent="0">
              <a:lnSpc>
                <a:spcPct val="110000"/>
              </a:lnSpc>
              <a:spcBef>
                <a:spcPts val="0"/>
              </a:spcBef>
              <a:buNone/>
              <a:defRPr sz="1500" b="1">
                <a:solidFill>
                  <a:schemeClr val="tx2"/>
                </a:solidFill>
                <a:latin typeface="Neue Haas Grotesk Text Pro" panose="020B0504020202020204" pitchFamily="34" charset="0"/>
              </a:defRPr>
            </a:lvl1pPr>
          </a:lstStyle>
          <a:p>
            <a:pPr lvl="0"/>
            <a:r>
              <a:rPr lang="en-US"/>
              <a:t>First name</a:t>
            </a:r>
          </a:p>
        </p:txBody>
      </p:sp>
      <p:sp>
        <p:nvSpPr>
          <p:cNvPr id="57" name="Text Placeholder 2">
            <a:extLst>
              <a:ext uri="{FF2B5EF4-FFF2-40B4-BE49-F238E27FC236}">
                <a16:creationId xmlns:a16="http://schemas.microsoft.com/office/drawing/2014/main" id="{6965324C-6B14-C34F-98CF-ACA841C7D512}"/>
              </a:ext>
            </a:extLst>
          </p:cNvPr>
          <p:cNvSpPr>
            <a:spLocks noGrp="1"/>
          </p:cNvSpPr>
          <p:nvPr>
            <p:ph type="body" sz="quarter" idx="18" hasCustomPrompt="1"/>
          </p:nvPr>
        </p:nvSpPr>
        <p:spPr>
          <a:xfrm>
            <a:off x="4678019" y="1484097"/>
            <a:ext cx="1374775" cy="173574"/>
          </a:xfrm>
          <a:prstGeom prst="rect">
            <a:avLst/>
          </a:prstGeom>
        </p:spPr>
        <p:txBody>
          <a:bodyPr lIns="0" tIns="0" rIns="0" bIns="0">
            <a:spAutoFit/>
          </a:bodyPr>
          <a:lstStyle>
            <a:lvl1pPr marL="0" indent="0">
              <a:lnSpc>
                <a:spcPct val="110000"/>
              </a:lnSpc>
              <a:spcBef>
                <a:spcPts val="0"/>
              </a:spcBef>
              <a:buNone/>
              <a:defRPr sz="1100" b="0">
                <a:solidFill>
                  <a:schemeClr val="tx2"/>
                </a:solidFill>
                <a:latin typeface="Neue Haas Grotesk Text Pro" panose="020B0504020202020204" pitchFamily="34" charset="0"/>
              </a:defRPr>
            </a:lvl1pPr>
          </a:lstStyle>
          <a:p>
            <a:pPr lvl="0"/>
            <a:r>
              <a:rPr lang="en-US"/>
              <a:t>Team member title</a:t>
            </a:r>
          </a:p>
        </p:txBody>
      </p:sp>
      <p:sp>
        <p:nvSpPr>
          <p:cNvPr id="58" name="Text Placeholder 2">
            <a:extLst>
              <a:ext uri="{FF2B5EF4-FFF2-40B4-BE49-F238E27FC236}">
                <a16:creationId xmlns:a16="http://schemas.microsoft.com/office/drawing/2014/main" id="{FCB22EE5-69E2-F945-8DE2-5CC30F437F8E}"/>
              </a:ext>
            </a:extLst>
          </p:cNvPr>
          <p:cNvSpPr>
            <a:spLocks noGrp="1"/>
          </p:cNvSpPr>
          <p:nvPr>
            <p:ph type="body" sz="quarter" idx="19" hasCustomPrompt="1"/>
          </p:nvPr>
        </p:nvSpPr>
        <p:spPr>
          <a:xfrm>
            <a:off x="4678019" y="1757337"/>
            <a:ext cx="1374775" cy="142027"/>
          </a:xfrm>
          <a:prstGeom prst="rect">
            <a:avLst/>
          </a:prstGeom>
        </p:spPr>
        <p:txBody>
          <a:bodyPr lIns="0" tIns="0" rIns="0" bIns="0">
            <a:spAutoFit/>
          </a:bodyPr>
          <a:lstStyle>
            <a:lvl1pPr marL="0" indent="0">
              <a:lnSpc>
                <a:spcPct val="110000"/>
              </a:lnSpc>
              <a:spcBef>
                <a:spcPts val="0"/>
              </a:spcBef>
              <a:buNone/>
              <a:defRPr sz="900" b="0">
                <a:solidFill>
                  <a:schemeClr val="tx1">
                    <a:lumMod val="90000"/>
                    <a:lumOff val="10000"/>
                  </a:schemeClr>
                </a:solidFill>
                <a:latin typeface="Neue Haas Grotesk Text Pro" panose="020B0504020202020204" pitchFamily="34" charset="0"/>
              </a:defRPr>
            </a:lvl1pPr>
          </a:lstStyle>
          <a:p>
            <a:pPr lvl="0"/>
            <a:r>
              <a:rPr lang="en-US"/>
              <a:t>888.888.8888</a:t>
            </a:r>
          </a:p>
        </p:txBody>
      </p:sp>
      <p:sp>
        <p:nvSpPr>
          <p:cNvPr id="95" name="Text Placeholder 2">
            <a:extLst>
              <a:ext uri="{FF2B5EF4-FFF2-40B4-BE49-F238E27FC236}">
                <a16:creationId xmlns:a16="http://schemas.microsoft.com/office/drawing/2014/main" id="{D55167E3-C015-6F4C-9118-1E3EBB332252}"/>
              </a:ext>
            </a:extLst>
          </p:cNvPr>
          <p:cNvSpPr>
            <a:spLocks noGrp="1"/>
          </p:cNvSpPr>
          <p:nvPr>
            <p:ph type="body" sz="quarter" idx="20" hasCustomPrompt="1"/>
          </p:nvPr>
        </p:nvSpPr>
        <p:spPr>
          <a:xfrm>
            <a:off x="4678019" y="1240554"/>
            <a:ext cx="1374775" cy="238591"/>
          </a:xfrm>
          <a:prstGeom prst="rect">
            <a:avLst/>
          </a:prstGeom>
        </p:spPr>
        <p:txBody>
          <a:bodyPr lIns="0" tIns="0" rIns="0" bIns="0">
            <a:spAutoFit/>
          </a:bodyPr>
          <a:lstStyle>
            <a:lvl1pPr marL="0" indent="0">
              <a:lnSpc>
                <a:spcPct val="110000"/>
              </a:lnSpc>
              <a:spcBef>
                <a:spcPts val="0"/>
              </a:spcBef>
              <a:buNone/>
              <a:defRPr sz="1500" b="1">
                <a:solidFill>
                  <a:schemeClr val="tx2"/>
                </a:solidFill>
                <a:latin typeface="Neue Haas Grotesk Text Pro" panose="020B0504020202020204" pitchFamily="34" charset="0"/>
              </a:defRPr>
            </a:lvl1pPr>
          </a:lstStyle>
          <a:p>
            <a:pPr lvl="0"/>
            <a:r>
              <a:rPr lang="en-US"/>
              <a:t>Last name</a:t>
            </a:r>
          </a:p>
        </p:txBody>
      </p:sp>
      <p:sp>
        <p:nvSpPr>
          <p:cNvPr id="96" name="Text Placeholder 2">
            <a:extLst>
              <a:ext uri="{FF2B5EF4-FFF2-40B4-BE49-F238E27FC236}">
                <a16:creationId xmlns:a16="http://schemas.microsoft.com/office/drawing/2014/main" id="{A6C9E54C-C7A3-A84F-968A-4E5E7A0FF12D}"/>
              </a:ext>
            </a:extLst>
          </p:cNvPr>
          <p:cNvSpPr>
            <a:spLocks noGrp="1"/>
          </p:cNvSpPr>
          <p:nvPr>
            <p:ph type="body" sz="quarter" idx="21" hasCustomPrompt="1"/>
          </p:nvPr>
        </p:nvSpPr>
        <p:spPr>
          <a:xfrm>
            <a:off x="4678019" y="1908727"/>
            <a:ext cx="1374775" cy="138499"/>
          </a:xfrm>
          <a:prstGeom prst="rect">
            <a:avLst/>
          </a:prstGeom>
        </p:spPr>
        <p:txBody>
          <a:bodyPr lIns="0" tIns="0" rIns="0" bIns="0">
            <a:spAutoFit/>
          </a:bodyPr>
          <a:lstStyle>
            <a:lvl1pPr marL="0" marR="0" indent="0" algn="l" defTabSz="457189" rtl="0" eaLnBrk="1" fontAlgn="auto" latinLnBrk="0" hangingPunct="1">
              <a:lnSpc>
                <a:spcPct val="110000"/>
              </a:lnSpc>
              <a:spcBef>
                <a:spcPts val="0"/>
              </a:spcBef>
              <a:spcAft>
                <a:spcPts val="0"/>
              </a:spcAft>
              <a:buClrTx/>
              <a:buSzTx/>
              <a:buFont typeface="Wingdings" pitchFamily="2" charset="2"/>
              <a:buNone/>
              <a:tabLst/>
              <a:defRPr sz="900" b="0">
                <a:solidFill>
                  <a:schemeClr val="tx1">
                    <a:lumMod val="90000"/>
                    <a:lumOff val="10000"/>
                  </a:schemeClr>
                </a:solidFill>
                <a:latin typeface="Neue Haas Grotesk Text Pro" panose="020B0504020202020204" pitchFamily="34" charset="0"/>
              </a:defRPr>
            </a:lvl1pPr>
          </a:lstStyle>
          <a:p>
            <a:pPr marL="0" marR="0" lvl="0" indent="0" algn="l" defTabSz="457189" rtl="0" eaLnBrk="1" fontAlgn="auto" latinLnBrk="0" hangingPunct="1">
              <a:lnSpc>
                <a:spcPct val="100000"/>
              </a:lnSpc>
              <a:spcBef>
                <a:spcPts val="0"/>
              </a:spcBef>
              <a:spcAft>
                <a:spcPts val="0"/>
              </a:spcAft>
              <a:buClrTx/>
              <a:buSzTx/>
              <a:buFont typeface="Wingdings" pitchFamily="2" charset="2"/>
              <a:buNone/>
              <a:tabLst/>
              <a:defRPr/>
            </a:pPr>
            <a:r>
              <a:rPr lang="en-US" err="1"/>
              <a:t>email@healthequity.com</a:t>
            </a:r>
            <a:endParaRPr lang="en-US"/>
          </a:p>
        </p:txBody>
      </p:sp>
      <p:sp>
        <p:nvSpPr>
          <p:cNvPr id="131" name="SmartArt Placeholder 5">
            <a:extLst>
              <a:ext uri="{FF2B5EF4-FFF2-40B4-BE49-F238E27FC236}">
                <a16:creationId xmlns:a16="http://schemas.microsoft.com/office/drawing/2014/main" id="{6EE76B8B-5FD9-CD45-8428-358A27D61BF0}"/>
              </a:ext>
            </a:extLst>
          </p:cNvPr>
          <p:cNvSpPr>
            <a:spLocks noGrp="1"/>
          </p:cNvSpPr>
          <p:nvPr>
            <p:ph type="dgm" sz="quarter" idx="27"/>
          </p:nvPr>
        </p:nvSpPr>
        <p:spPr>
          <a:xfrm>
            <a:off x="4443536" y="1018935"/>
            <a:ext cx="80001" cy="1031164"/>
          </a:xfrm>
          <a:prstGeom prst="rect">
            <a:avLst/>
          </a:prstGeom>
          <a:solidFill>
            <a:srgbClr val="4E2883"/>
          </a:solidFill>
        </p:spPr>
        <p:txBody>
          <a:bodyPr>
            <a:noAutofit/>
          </a:bodyPr>
          <a:lstStyle>
            <a:lvl1pPr>
              <a:defRPr>
                <a:noFill/>
                <a:latin typeface="Neue Haas Grotesk Text Pro" panose="020B0504020202020204" pitchFamily="34" charset="0"/>
              </a:defRPr>
            </a:lvl1pPr>
          </a:lstStyle>
          <a:p>
            <a:endParaRPr lang="en-US"/>
          </a:p>
        </p:txBody>
      </p:sp>
      <p:sp>
        <p:nvSpPr>
          <p:cNvPr id="132" name="Picture Placeholder 2">
            <a:extLst>
              <a:ext uri="{FF2B5EF4-FFF2-40B4-BE49-F238E27FC236}">
                <a16:creationId xmlns:a16="http://schemas.microsoft.com/office/drawing/2014/main" id="{F9A32C0E-CA87-9C41-A683-67B7BDC489AD}"/>
              </a:ext>
            </a:extLst>
          </p:cNvPr>
          <p:cNvSpPr>
            <a:spLocks noGrp="1"/>
          </p:cNvSpPr>
          <p:nvPr>
            <p:ph type="pic" idx="15" hasCustomPrompt="1"/>
          </p:nvPr>
        </p:nvSpPr>
        <p:spPr>
          <a:xfrm>
            <a:off x="3471042" y="-6545"/>
            <a:ext cx="972496" cy="2066823"/>
          </a:xfrm>
          <a:prstGeom prst="rect">
            <a:avLst/>
          </a:prstGeom>
          <a:solidFill>
            <a:schemeClr val="bg2"/>
          </a:solidFill>
        </p:spPr>
        <p:txBody>
          <a:bodyPr anchor="ctr">
            <a:noAutofit/>
          </a:bodyPr>
          <a:lstStyle>
            <a:lvl1pPr marL="0" indent="0" algn="ctr">
              <a:buNone/>
              <a:defRPr sz="1100">
                <a:solidFill>
                  <a:schemeClr val="bg2">
                    <a:lumMod val="50000"/>
                  </a:schemeClr>
                </a:solidFill>
                <a:latin typeface="Neue Haas Grotesk Text Pro" panose="020B0504020202020204" pitchFamily="34" charset="0"/>
              </a:defRPr>
            </a:lvl1pPr>
            <a:lvl2pPr marL="457189" indent="0">
              <a:buNone/>
              <a:defRPr sz="2800"/>
            </a:lvl2pPr>
            <a:lvl3pPr marL="914378" indent="0">
              <a:buNone/>
              <a:defRPr sz="2400"/>
            </a:lvl3pPr>
            <a:lvl4pPr marL="1371566" indent="0">
              <a:buNone/>
              <a:defRPr sz="2000"/>
            </a:lvl4pPr>
            <a:lvl5pPr marL="1828754" indent="0">
              <a:buNone/>
              <a:defRPr sz="2000"/>
            </a:lvl5pPr>
            <a:lvl6pPr marL="2285943" indent="0">
              <a:buNone/>
              <a:defRPr sz="2000"/>
            </a:lvl6pPr>
            <a:lvl7pPr marL="2743132" indent="0">
              <a:buNone/>
              <a:defRPr sz="2000"/>
            </a:lvl7pPr>
            <a:lvl8pPr marL="3200320" indent="0">
              <a:buNone/>
              <a:defRPr sz="2000"/>
            </a:lvl8pPr>
            <a:lvl9pPr marL="3657509" indent="0">
              <a:buNone/>
              <a:defRPr sz="2000"/>
            </a:lvl9pPr>
          </a:lstStyle>
          <a:p>
            <a:r>
              <a:rPr lang="en-US"/>
              <a:t>Insert picture</a:t>
            </a:r>
          </a:p>
        </p:txBody>
      </p:sp>
      <p:sp>
        <p:nvSpPr>
          <p:cNvPr id="140" name="Text Placeholder 2">
            <a:extLst>
              <a:ext uri="{FF2B5EF4-FFF2-40B4-BE49-F238E27FC236}">
                <a16:creationId xmlns:a16="http://schemas.microsoft.com/office/drawing/2014/main" id="{F6C9A7F7-A36C-3D49-B388-08DD61090571}"/>
              </a:ext>
            </a:extLst>
          </p:cNvPr>
          <p:cNvSpPr>
            <a:spLocks noGrp="1"/>
          </p:cNvSpPr>
          <p:nvPr>
            <p:ph type="body" sz="quarter" idx="35" hasCustomPrompt="1"/>
          </p:nvPr>
        </p:nvSpPr>
        <p:spPr>
          <a:xfrm>
            <a:off x="4678019" y="3551734"/>
            <a:ext cx="1374775" cy="238591"/>
          </a:xfrm>
          <a:prstGeom prst="rect">
            <a:avLst/>
          </a:prstGeom>
        </p:spPr>
        <p:txBody>
          <a:bodyPr lIns="0" tIns="0" rIns="0" bIns="0">
            <a:spAutoFit/>
          </a:bodyPr>
          <a:lstStyle>
            <a:lvl1pPr marL="0" indent="0">
              <a:lnSpc>
                <a:spcPct val="110000"/>
              </a:lnSpc>
              <a:spcBef>
                <a:spcPts val="0"/>
              </a:spcBef>
              <a:buNone/>
              <a:defRPr sz="1500" b="1">
                <a:solidFill>
                  <a:schemeClr val="tx2"/>
                </a:solidFill>
                <a:latin typeface="Neue Haas Grotesk Text Pro" panose="020B0504020202020204" pitchFamily="34" charset="0"/>
              </a:defRPr>
            </a:lvl1pPr>
          </a:lstStyle>
          <a:p>
            <a:pPr lvl="0"/>
            <a:r>
              <a:rPr lang="en-US"/>
              <a:t>First name</a:t>
            </a:r>
          </a:p>
        </p:txBody>
      </p:sp>
      <p:sp>
        <p:nvSpPr>
          <p:cNvPr id="141" name="Text Placeholder 2">
            <a:extLst>
              <a:ext uri="{FF2B5EF4-FFF2-40B4-BE49-F238E27FC236}">
                <a16:creationId xmlns:a16="http://schemas.microsoft.com/office/drawing/2014/main" id="{F5EDF568-2ED1-5149-875A-9153E0C1AF21}"/>
              </a:ext>
            </a:extLst>
          </p:cNvPr>
          <p:cNvSpPr>
            <a:spLocks noGrp="1"/>
          </p:cNvSpPr>
          <p:nvPr>
            <p:ph type="body" sz="quarter" idx="36" hasCustomPrompt="1"/>
          </p:nvPr>
        </p:nvSpPr>
        <p:spPr>
          <a:xfrm>
            <a:off x="4678019" y="4048542"/>
            <a:ext cx="1374775" cy="173574"/>
          </a:xfrm>
          <a:prstGeom prst="rect">
            <a:avLst/>
          </a:prstGeom>
        </p:spPr>
        <p:txBody>
          <a:bodyPr lIns="0" tIns="0" rIns="0" bIns="0">
            <a:spAutoFit/>
          </a:bodyPr>
          <a:lstStyle>
            <a:lvl1pPr marL="0" indent="0">
              <a:lnSpc>
                <a:spcPct val="110000"/>
              </a:lnSpc>
              <a:spcBef>
                <a:spcPts val="0"/>
              </a:spcBef>
              <a:buNone/>
              <a:defRPr sz="1100" b="0">
                <a:solidFill>
                  <a:schemeClr val="tx2"/>
                </a:solidFill>
                <a:latin typeface="Neue Haas Grotesk Text Pro" panose="020B0504020202020204" pitchFamily="34" charset="0"/>
              </a:defRPr>
            </a:lvl1pPr>
          </a:lstStyle>
          <a:p>
            <a:pPr lvl="0"/>
            <a:r>
              <a:rPr lang="en-US"/>
              <a:t>Team member title</a:t>
            </a:r>
          </a:p>
        </p:txBody>
      </p:sp>
      <p:sp>
        <p:nvSpPr>
          <p:cNvPr id="142" name="Text Placeholder 2">
            <a:extLst>
              <a:ext uri="{FF2B5EF4-FFF2-40B4-BE49-F238E27FC236}">
                <a16:creationId xmlns:a16="http://schemas.microsoft.com/office/drawing/2014/main" id="{B1459274-E6B9-0C4C-975E-36EBB84F823C}"/>
              </a:ext>
            </a:extLst>
          </p:cNvPr>
          <p:cNvSpPr>
            <a:spLocks noGrp="1"/>
          </p:cNvSpPr>
          <p:nvPr>
            <p:ph type="body" sz="quarter" idx="37" hasCustomPrompt="1"/>
          </p:nvPr>
        </p:nvSpPr>
        <p:spPr>
          <a:xfrm>
            <a:off x="4678019" y="4321782"/>
            <a:ext cx="1374775" cy="142027"/>
          </a:xfrm>
          <a:prstGeom prst="rect">
            <a:avLst/>
          </a:prstGeom>
        </p:spPr>
        <p:txBody>
          <a:bodyPr lIns="0" tIns="0" rIns="0" bIns="0">
            <a:spAutoFit/>
          </a:bodyPr>
          <a:lstStyle>
            <a:lvl1pPr marL="0" indent="0">
              <a:lnSpc>
                <a:spcPct val="110000"/>
              </a:lnSpc>
              <a:spcBef>
                <a:spcPts val="0"/>
              </a:spcBef>
              <a:buNone/>
              <a:defRPr sz="900" b="0">
                <a:solidFill>
                  <a:schemeClr val="tx1">
                    <a:lumMod val="90000"/>
                    <a:lumOff val="10000"/>
                  </a:schemeClr>
                </a:solidFill>
                <a:latin typeface="Neue Haas Grotesk Text Pro" panose="020B0504020202020204" pitchFamily="34" charset="0"/>
              </a:defRPr>
            </a:lvl1pPr>
          </a:lstStyle>
          <a:p>
            <a:pPr lvl="0"/>
            <a:r>
              <a:rPr lang="en-US"/>
              <a:t>888.888.8888</a:t>
            </a:r>
          </a:p>
        </p:txBody>
      </p:sp>
      <p:sp>
        <p:nvSpPr>
          <p:cNvPr id="143" name="Text Placeholder 2">
            <a:extLst>
              <a:ext uri="{FF2B5EF4-FFF2-40B4-BE49-F238E27FC236}">
                <a16:creationId xmlns:a16="http://schemas.microsoft.com/office/drawing/2014/main" id="{E15FAD85-9CBE-C047-98D5-74610DDBF843}"/>
              </a:ext>
            </a:extLst>
          </p:cNvPr>
          <p:cNvSpPr>
            <a:spLocks noGrp="1"/>
          </p:cNvSpPr>
          <p:nvPr>
            <p:ph type="body" sz="quarter" idx="38" hasCustomPrompt="1"/>
          </p:nvPr>
        </p:nvSpPr>
        <p:spPr>
          <a:xfrm>
            <a:off x="4678019" y="3804999"/>
            <a:ext cx="1374775" cy="238591"/>
          </a:xfrm>
          <a:prstGeom prst="rect">
            <a:avLst/>
          </a:prstGeom>
        </p:spPr>
        <p:txBody>
          <a:bodyPr lIns="0" tIns="0" rIns="0" bIns="0">
            <a:spAutoFit/>
          </a:bodyPr>
          <a:lstStyle>
            <a:lvl1pPr marL="0" indent="0">
              <a:lnSpc>
                <a:spcPct val="110000"/>
              </a:lnSpc>
              <a:spcBef>
                <a:spcPts val="0"/>
              </a:spcBef>
              <a:buNone/>
              <a:defRPr sz="1500" b="1">
                <a:solidFill>
                  <a:schemeClr val="tx2"/>
                </a:solidFill>
                <a:latin typeface="Neue Haas Grotesk Text Pro" panose="020B0504020202020204" pitchFamily="34" charset="0"/>
              </a:defRPr>
            </a:lvl1pPr>
          </a:lstStyle>
          <a:p>
            <a:pPr lvl="0"/>
            <a:r>
              <a:rPr lang="en-US"/>
              <a:t>Last name</a:t>
            </a:r>
          </a:p>
        </p:txBody>
      </p:sp>
      <p:sp>
        <p:nvSpPr>
          <p:cNvPr id="144" name="Text Placeholder 2">
            <a:extLst>
              <a:ext uri="{FF2B5EF4-FFF2-40B4-BE49-F238E27FC236}">
                <a16:creationId xmlns:a16="http://schemas.microsoft.com/office/drawing/2014/main" id="{D2AC9608-686C-6D47-B561-B9272357C2ED}"/>
              </a:ext>
            </a:extLst>
          </p:cNvPr>
          <p:cNvSpPr>
            <a:spLocks noGrp="1"/>
          </p:cNvSpPr>
          <p:nvPr>
            <p:ph type="body" sz="quarter" idx="39" hasCustomPrompt="1"/>
          </p:nvPr>
        </p:nvSpPr>
        <p:spPr>
          <a:xfrm>
            <a:off x="4678019" y="4473172"/>
            <a:ext cx="1374775" cy="138499"/>
          </a:xfrm>
          <a:prstGeom prst="rect">
            <a:avLst/>
          </a:prstGeom>
        </p:spPr>
        <p:txBody>
          <a:bodyPr lIns="0" tIns="0" rIns="0" bIns="0">
            <a:spAutoFit/>
          </a:bodyPr>
          <a:lstStyle>
            <a:lvl1pPr marL="0" marR="0" indent="0" algn="l" defTabSz="457189" rtl="0" eaLnBrk="1" fontAlgn="auto" latinLnBrk="0" hangingPunct="1">
              <a:lnSpc>
                <a:spcPct val="110000"/>
              </a:lnSpc>
              <a:spcBef>
                <a:spcPts val="0"/>
              </a:spcBef>
              <a:spcAft>
                <a:spcPts val="0"/>
              </a:spcAft>
              <a:buClrTx/>
              <a:buSzTx/>
              <a:buFont typeface="Wingdings" pitchFamily="2" charset="2"/>
              <a:buNone/>
              <a:tabLst/>
              <a:defRPr sz="900" b="0">
                <a:solidFill>
                  <a:schemeClr val="tx1">
                    <a:lumMod val="90000"/>
                    <a:lumOff val="10000"/>
                  </a:schemeClr>
                </a:solidFill>
                <a:latin typeface="Neue Haas Grotesk Text Pro" panose="020B0504020202020204" pitchFamily="34" charset="0"/>
              </a:defRPr>
            </a:lvl1pPr>
          </a:lstStyle>
          <a:p>
            <a:pPr marL="0" marR="0" lvl="0" indent="0" algn="l" defTabSz="457189" rtl="0" eaLnBrk="1" fontAlgn="auto" latinLnBrk="0" hangingPunct="1">
              <a:lnSpc>
                <a:spcPct val="100000"/>
              </a:lnSpc>
              <a:spcBef>
                <a:spcPts val="0"/>
              </a:spcBef>
              <a:spcAft>
                <a:spcPts val="0"/>
              </a:spcAft>
              <a:buClrTx/>
              <a:buSzTx/>
              <a:buFont typeface="Wingdings" pitchFamily="2" charset="2"/>
              <a:buNone/>
              <a:tabLst/>
              <a:defRPr/>
            </a:pPr>
            <a:r>
              <a:rPr lang="en-US" err="1"/>
              <a:t>email@healthequity.com</a:t>
            </a:r>
            <a:endParaRPr lang="en-US"/>
          </a:p>
        </p:txBody>
      </p:sp>
      <p:sp>
        <p:nvSpPr>
          <p:cNvPr id="145" name="SmartArt Placeholder 5">
            <a:extLst>
              <a:ext uri="{FF2B5EF4-FFF2-40B4-BE49-F238E27FC236}">
                <a16:creationId xmlns:a16="http://schemas.microsoft.com/office/drawing/2014/main" id="{B3DADC38-D0A8-7F40-9382-9237195B6D20}"/>
              </a:ext>
            </a:extLst>
          </p:cNvPr>
          <p:cNvSpPr>
            <a:spLocks noGrp="1"/>
          </p:cNvSpPr>
          <p:nvPr>
            <p:ph type="dgm" sz="quarter" idx="40"/>
          </p:nvPr>
        </p:nvSpPr>
        <p:spPr>
          <a:xfrm>
            <a:off x="4443536" y="3583380"/>
            <a:ext cx="80001" cy="1031164"/>
          </a:xfrm>
          <a:prstGeom prst="rect">
            <a:avLst/>
          </a:prstGeom>
          <a:solidFill>
            <a:srgbClr val="4E2883"/>
          </a:solidFill>
        </p:spPr>
        <p:txBody>
          <a:bodyPr>
            <a:noAutofit/>
          </a:bodyPr>
          <a:lstStyle>
            <a:lvl1pPr>
              <a:defRPr>
                <a:noFill/>
                <a:latin typeface="Neue Haas Grotesk Text Pro" panose="020B0504020202020204" pitchFamily="34" charset="0"/>
              </a:defRPr>
            </a:lvl1pPr>
          </a:lstStyle>
          <a:p>
            <a:endParaRPr lang="en-US"/>
          </a:p>
        </p:txBody>
      </p:sp>
      <p:sp>
        <p:nvSpPr>
          <p:cNvPr id="146" name="Picture Placeholder 2">
            <a:extLst>
              <a:ext uri="{FF2B5EF4-FFF2-40B4-BE49-F238E27FC236}">
                <a16:creationId xmlns:a16="http://schemas.microsoft.com/office/drawing/2014/main" id="{488FD818-3734-EE4C-84FE-D5ED1A9E3E8C}"/>
              </a:ext>
            </a:extLst>
          </p:cNvPr>
          <p:cNvSpPr>
            <a:spLocks noGrp="1"/>
          </p:cNvSpPr>
          <p:nvPr>
            <p:ph type="pic" idx="41" hasCustomPrompt="1"/>
          </p:nvPr>
        </p:nvSpPr>
        <p:spPr>
          <a:xfrm>
            <a:off x="3471042" y="2557900"/>
            <a:ext cx="972496" cy="2066823"/>
          </a:xfrm>
          <a:prstGeom prst="rect">
            <a:avLst/>
          </a:prstGeom>
          <a:solidFill>
            <a:schemeClr val="bg2"/>
          </a:solidFill>
        </p:spPr>
        <p:txBody>
          <a:bodyPr anchor="ctr">
            <a:noAutofit/>
          </a:bodyPr>
          <a:lstStyle>
            <a:lvl1pPr marL="0" indent="0" algn="ctr">
              <a:buNone/>
              <a:defRPr sz="1100">
                <a:solidFill>
                  <a:schemeClr val="bg2">
                    <a:lumMod val="50000"/>
                  </a:schemeClr>
                </a:solidFill>
                <a:latin typeface="Neue Haas Grotesk Text Pro" panose="020B0504020202020204" pitchFamily="34" charset="0"/>
              </a:defRPr>
            </a:lvl1pPr>
            <a:lvl2pPr marL="457189" indent="0">
              <a:buNone/>
              <a:defRPr sz="2800"/>
            </a:lvl2pPr>
            <a:lvl3pPr marL="914378" indent="0">
              <a:buNone/>
              <a:defRPr sz="2400"/>
            </a:lvl3pPr>
            <a:lvl4pPr marL="1371566" indent="0">
              <a:buNone/>
              <a:defRPr sz="2000"/>
            </a:lvl4pPr>
            <a:lvl5pPr marL="1828754" indent="0">
              <a:buNone/>
              <a:defRPr sz="2000"/>
            </a:lvl5pPr>
            <a:lvl6pPr marL="2285943" indent="0">
              <a:buNone/>
              <a:defRPr sz="2000"/>
            </a:lvl6pPr>
            <a:lvl7pPr marL="2743132" indent="0">
              <a:buNone/>
              <a:defRPr sz="2000"/>
            </a:lvl7pPr>
            <a:lvl8pPr marL="3200320" indent="0">
              <a:buNone/>
              <a:defRPr sz="2000"/>
            </a:lvl8pPr>
            <a:lvl9pPr marL="3657509" indent="0">
              <a:buNone/>
              <a:defRPr sz="2000"/>
            </a:lvl9pPr>
          </a:lstStyle>
          <a:p>
            <a:r>
              <a:rPr lang="en-US"/>
              <a:t>Insert picture</a:t>
            </a:r>
          </a:p>
        </p:txBody>
      </p:sp>
      <p:sp>
        <p:nvSpPr>
          <p:cNvPr id="47" name="Text Placeholder 2">
            <a:extLst>
              <a:ext uri="{FF2B5EF4-FFF2-40B4-BE49-F238E27FC236}">
                <a16:creationId xmlns:a16="http://schemas.microsoft.com/office/drawing/2014/main" id="{40BC65C6-2238-8145-88E7-36722889B3C3}"/>
              </a:ext>
            </a:extLst>
          </p:cNvPr>
          <p:cNvSpPr>
            <a:spLocks noGrp="1"/>
          </p:cNvSpPr>
          <p:nvPr>
            <p:ph type="body" sz="quarter" idx="42" hasCustomPrompt="1"/>
          </p:nvPr>
        </p:nvSpPr>
        <p:spPr>
          <a:xfrm>
            <a:off x="6287275" y="3558772"/>
            <a:ext cx="2480551" cy="138499"/>
          </a:xfrm>
          <a:prstGeom prst="rect">
            <a:avLst/>
          </a:prstGeom>
        </p:spPr>
        <p:txBody>
          <a:bodyPr lIns="0" tIns="0" rIns="0" bIns="0">
            <a:spAutoFit/>
          </a:bodyPr>
          <a:lstStyle>
            <a:lvl1pPr marL="0" marR="0" indent="0" algn="l" defTabSz="457189" rtl="0" eaLnBrk="1" fontAlgn="auto" latinLnBrk="0" hangingPunct="1">
              <a:lnSpc>
                <a:spcPct val="110000"/>
              </a:lnSpc>
              <a:spcBef>
                <a:spcPts val="0"/>
              </a:spcBef>
              <a:spcAft>
                <a:spcPts val="0"/>
              </a:spcAft>
              <a:buClrTx/>
              <a:buSzTx/>
              <a:buFont typeface="Wingdings" pitchFamily="2" charset="2"/>
              <a:buNone/>
              <a:tabLst/>
              <a:defRPr sz="900" b="1">
                <a:solidFill>
                  <a:schemeClr val="tx1">
                    <a:lumMod val="90000"/>
                    <a:lumOff val="10000"/>
                  </a:schemeClr>
                </a:solidFill>
                <a:latin typeface="Neue Haas Grotesk Text Pro" panose="020B0504020202020204" pitchFamily="34" charset="0"/>
              </a:defRPr>
            </a:lvl1pPr>
          </a:lstStyle>
          <a:p>
            <a:pPr marL="0" marR="0" lvl="0" indent="0" algn="l" defTabSz="457189" rtl="0" eaLnBrk="1" fontAlgn="auto" latinLnBrk="0" hangingPunct="1">
              <a:lnSpc>
                <a:spcPct val="100000"/>
              </a:lnSpc>
              <a:spcBef>
                <a:spcPts val="0"/>
              </a:spcBef>
              <a:spcAft>
                <a:spcPts val="0"/>
              </a:spcAft>
              <a:buClrTx/>
              <a:buSzTx/>
              <a:buFont typeface="Wingdings" pitchFamily="2" charset="2"/>
              <a:buNone/>
              <a:tabLst/>
              <a:defRPr/>
            </a:pPr>
            <a:r>
              <a:rPr lang="en-US"/>
              <a:t>Responsibilities:</a:t>
            </a:r>
          </a:p>
        </p:txBody>
      </p:sp>
      <p:sp>
        <p:nvSpPr>
          <p:cNvPr id="6" name="Content Placeholder 5">
            <a:extLst>
              <a:ext uri="{FF2B5EF4-FFF2-40B4-BE49-F238E27FC236}">
                <a16:creationId xmlns:a16="http://schemas.microsoft.com/office/drawing/2014/main" id="{2469E6F7-04A1-8F49-AFCE-556FD08474A5}"/>
              </a:ext>
            </a:extLst>
          </p:cNvPr>
          <p:cNvSpPr>
            <a:spLocks noGrp="1"/>
          </p:cNvSpPr>
          <p:nvPr>
            <p:ph sz="quarter" idx="44" hasCustomPrompt="1"/>
          </p:nvPr>
        </p:nvSpPr>
        <p:spPr>
          <a:xfrm>
            <a:off x="6286501" y="3771528"/>
            <a:ext cx="2481263" cy="766428"/>
          </a:xfrm>
          <a:prstGeom prst="rect">
            <a:avLst/>
          </a:prstGeom>
        </p:spPr>
        <p:txBody>
          <a:bodyPr lIns="0" tIns="0" rIns="0" bIns="0">
            <a:spAutoFit/>
          </a:bodyPr>
          <a:lstStyle>
            <a:lvl1pPr marL="171446" indent="-171446">
              <a:lnSpc>
                <a:spcPct val="120000"/>
              </a:lnSpc>
              <a:spcBef>
                <a:spcPts val="0"/>
              </a:spcBef>
              <a:spcAft>
                <a:spcPts val="300"/>
              </a:spcAft>
              <a:tabLst/>
              <a:defRPr sz="900">
                <a:latin typeface="Neue Haas Grotesk Text Pro" panose="020B0504020202020204" pitchFamily="34" charset="0"/>
              </a:defRPr>
            </a:lvl1pPr>
            <a:lvl2pPr marL="457189" indent="0">
              <a:lnSpc>
                <a:spcPct val="120000"/>
              </a:lnSpc>
              <a:spcBef>
                <a:spcPts val="0"/>
              </a:spcBef>
              <a:spcAft>
                <a:spcPts val="300"/>
              </a:spcAft>
              <a:buNone/>
              <a:defRPr sz="900"/>
            </a:lvl2pPr>
            <a:lvl3pPr marL="914378" indent="0">
              <a:lnSpc>
                <a:spcPct val="120000"/>
              </a:lnSpc>
              <a:spcBef>
                <a:spcPts val="0"/>
              </a:spcBef>
              <a:spcAft>
                <a:spcPts val="300"/>
              </a:spcAft>
              <a:buNone/>
              <a:defRPr sz="900"/>
            </a:lvl3pPr>
            <a:lvl4pPr marL="1371566" indent="0">
              <a:lnSpc>
                <a:spcPct val="120000"/>
              </a:lnSpc>
              <a:spcBef>
                <a:spcPts val="0"/>
              </a:spcBef>
              <a:spcAft>
                <a:spcPts val="300"/>
              </a:spcAft>
              <a:buNone/>
              <a:defRPr sz="900"/>
            </a:lvl4pPr>
            <a:lvl5pPr marL="1828754" indent="0">
              <a:lnSpc>
                <a:spcPct val="120000"/>
              </a:lnSpc>
              <a:spcBef>
                <a:spcPts val="0"/>
              </a:spcBef>
              <a:spcAft>
                <a:spcPts val="300"/>
              </a:spcAft>
              <a:buNone/>
              <a:defRPr sz="900"/>
            </a:lvl5pPr>
          </a:lstStyle>
          <a:p>
            <a:pPr lvl="0"/>
            <a:r>
              <a:rPr lang="en-US"/>
              <a:t>Responsibility</a:t>
            </a:r>
          </a:p>
          <a:p>
            <a:pPr lvl="0"/>
            <a:r>
              <a:rPr lang="en-US"/>
              <a:t>Responsibility</a:t>
            </a:r>
          </a:p>
          <a:p>
            <a:pPr lvl="0"/>
            <a:r>
              <a:rPr lang="en-US"/>
              <a:t>Responsibility</a:t>
            </a:r>
          </a:p>
          <a:p>
            <a:pPr lvl="0"/>
            <a:r>
              <a:rPr lang="en-US"/>
              <a:t>Responsibility</a:t>
            </a:r>
          </a:p>
        </p:txBody>
      </p:sp>
      <p:sp>
        <p:nvSpPr>
          <p:cNvPr id="55" name="Text Placeholder 2">
            <a:extLst>
              <a:ext uri="{FF2B5EF4-FFF2-40B4-BE49-F238E27FC236}">
                <a16:creationId xmlns:a16="http://schemas.microsoft.com/office/drawing/2014/main" id="{C89AAC0B-9B8D-3D4D-911F-E7995FA18D42}"/>
              </a:ext>
            </a:extLst>
          </p:cNvPr>
          <p:cNvSpPr>
            <a:spLocks noGrp="1"/>
          </p:cNvSpPr>
          <p:nvPr>
            <p:ph type="body" sz="quarter" idx="45" hasCustomPrompt="1"/>
          </p:nvPr>
        </p:nvSpPr>
        <p:spPr>
          <a:xfrm>
            <a:off x="6287275" y="996805"/>
            <a:ext cx="2480551" cy="138499"/>
          </a:xfrm>
          <a:prstGeom prst="rect">
            <a:avLst/>
          </a:prstGeom>
        </p:spPr>
        <p:txBody>
          <a:bodyPr lIns="0" tIns="0" rIns="0" bIns="0">
            <a:spAutoFit/>
          </a:bodyPr>
          <a:lstStyle>
            <a:lvl1pPr marL="0" marR="0" indent="0" algn="l" defTabSz="457189" rtl="0" eaLnBrk="1" fontAlgn="auto" latinLnBrk="0" hangingPunct="1">
              <a:lnSpc>
                <a:spcPct val="110000"/>
              </a:lnSpc>
              <a:spcBef>
                <a:spcPts val="0"/>
              </a:spcBef>
              <a:spcAft>
                <a:spcPts val="0"/>
              </a:spcAft>
              <a:buClrTx/>
              <a:buSzTx/>
              <a:buFont typeface="Wingdings" pitchFamily="2" charset="2"/>
              <a:buNone/>
              <a:tabLst/>
              <a:defRPr sz="900" b="1">
                <a:solidFill>
                  <a:schemeClr val="tx1">
                    <a:lumMod val="90000"/>
                    <a:lumOff val="10000"/>
                  </a:schemeClr>
                </a:solidFill>
                <a:latin typeface="Neue Haas Grotesk Text Pro" panose="020B0504020202020204" pitchFamily="34" charset="0"/>
              </a:defRPr>
            </a:lvl1pPr>
          </a:lstStyle>
          <a:p>
            <a:pPr marL="0" marR="0" lvl="0" indent="0" algn="l" defTabSz="457189" rtl="0" eaLnBrk="1" fontAlgn="auto" latinLnBrk="0" hangingPunct="1">
              <a:lnSpc>
                <a:spcPct val="100000"/>
              </a:lnSpc>
              <a:spcBef>
                <a:spcPts val="0"/>
              </a:spcBef>
              <a:spcAft>
                <a:spcPts val="0"/>
              </a:spcAft>
              <a:buClrTx/>
              <a:buSzTx/>
              <a:buFont typeface="Wingdings" pitchFamily="2" charset="2"/>
              <a:buNone/>
              <a:tabLst/>
              <a:defRPr/>
            </a:pPr>
            <a:r>
              <a:rPr lang="en-US"/>
              <a:t>Responsibilities:</a:t>
            </a:r>
          </a:p>
        </p:txBody>
      </p:sp>
      <p:sp>
        <p:nvSpPr>
          <p:cNvPr id="56" name="Content Placeholder 5">
            <a:extLst>
              <a:ext uri="{FF2B5EF4-FFF2-40B4-BE49-F238E27FC236}">
                <a16:creationId xmlns:a16="http://schemas.microsoft.com/office/drawing/2014/main" id="{F4739C56-4D41-C741-A2C5-84495BE66D5A}"/>
              </a:ext>
            </a:extLst>
          </p:cNvPr>
          <p:cNvSpPr>
            <a:spLocks noGrp="1"/>
          </p:cNvSpPr>
          <p:nvPr>
            <p:ph sz="quarter" idx="46" hasCustomPrompt="1"/>
          </p:nvPr>
        </p:nvSpPr>
        <p:spPr>
          <a:xfrm>
            <a:off x="6286501" y="1209561"/>
            <a:ext cx="2481263" cy="766428"/>
          </a:xfrm>
          <a:prstGeom prst="rect">
            <a:avLst/>
          </a:prstGeom>
        </p:spPr>
        <p:txBody>
          <a:bodyPr lIns="0" tIns="0" rIns="0" bIns="0">
            <a:spAutoFit/>
          </a:bodyPr>
          <a:lstStyle>
            <a:lvl1pPr marL="171446" indent="-171446">
              <a:lnSpc>
                <a:spcPct val="120000"/>
              </a:lnSpc>
              <a:spcBef>
                <a:spcPts val="0"/>
              </a:spcBef>
              <a:spcAft>
                <a:spcPts val="300"/>
              </a:spcAft>
              <a:tabLst/>
              <a:defRPr sz="900">
                <a:latin typeface="Neue Haas Grotesk Text Pro" panose="020B0504020202020204" pitchFamily="34" charset="0"/>
              </a:defRPr>
            </a:lvl1pPr>
            <a:lvl2pPr marL="457189" indent="0">
              <a:lnSpc>
                <a:spcPct val="120000"/>
              </a:lnSpc>
              <a:spcBef>
                <a:spcPts val="0"/>
              </a:spcBef>
              <a:spcAft>
                <a:spcPts val="300"/>
              </a:spcAft>
              <a:buNone/>
              <a:defRPr sz="900"/>
            </a:lvl2pPr>
            <a:lvl3pPr marL="914378" indent="0">
              <a:lnSpc>
                <a:spcPct val="120000"/>
              </a:lnSpc>
              <a:spcBef>
                <a:spcPts val="0"/>
              </a:spcBef>
              <a:spcAft>
                <a:spcPts val="300"/>
              </a:spcAft>
              <a:buNone/>
              <a:defRPr sz="900"/>
            </a:lvl3pPr>
            <a:lvl4pPr marL="1371566" indent="0">
              <a:lnSpc>
                <a:spcPct val="120000"/>
              </a:lnSpc>
              <a:spcBef>
                <a:spcPts val="0"/>
              </a:spcBef>
              <a:spcAft>
                <a:spcPts val="300"/>
              </a:spcAft>
              <a:buNone/>
              <a:defRPr sz="900"/>
            </a:lvl4pPr>
            <a:lvl5pPr marL="1828754" indent="0">
              <a:lnSpc>
                <a:spcPct val="120000"/>
              </a:lnSpc>
              <a:spcBef>
                <a:spcPts val="0"/>
              </a:spcBef>
              <a:spcAft>
                <a:spcPts val="300"/>
              </a:spcAft>
              <a:buNone/>
              <a:defRPr sz="900"/>
            </a:lvl5pPr>
          </a:lstStyle>
          <a:p>
            <a:pPr lvl="0"/>
            <a:r>
              <a:rPr lang="en-US"/>
              <a:t>Responsibility</a:t>
            </a:r>
          </a:p>
          <a:p>
            <a:pPr lvl="0"/>
            <a:r>
              <a:rPr lang="en-US"/>
              <a:t>Responsibility</a:t>
            </a:r>
          </a:p>
          <a:p>
            <a:pPr lvl="0"/>
            <a:r>
              <a:rPr lang="en-US"/>
              <a:t>Responsibility</a:t>
            </a:r>
          </a:p>
          <a:p>
            <a:pPr lvl="0"/>
            <a:r>
              <a:rPr lang="en-US"/>
              <a:t>Responsibility</a:t>
            </a:r>
          </a:p>
        </p:txBody>
      </p:sp>
      <p:sp>
        <p:nvSpPr>
          <p:cNvPr id="30" name="Title 1">
            <a:extLst>
              <a:ext uri="{FF2B5EF4-FFF2-40B4-BE49-F238E27FC236}">
                <a16:creationId xmlns:a16="http://schemas.microsoft.com/office/drawing/2014/main" id="{CD98140C-90C8-6245-ABE7-D4E980916C93}"/>
              </a:ext>
            </a:extLst>
          </p:cNvPr>
          <p:cNvSpPr>
            <a:spLocks noGrp="1"/>
          </p:cNvSpPr>
          <p:nvPr>
            <p:ph type="title" hasCustomPrompt="1"/>
          </p:nvPr>
        </p:nvSpPr>
        <p:spPr>
          <a:xfrm>
            <a:off x="640081" y="274321"/>
            <a:ext cx="2454917" cy="1091493"/>
          </a:xfrm>
          <a:prstGeom prst="rect">
            <a:avLst/>
          </a:prstGeom>
        </p:spPr>
        <p:txBody>
          <a:bodyPr wrap="square" lIns="0" rIns="0" anchor="t" anchorCtr="0">
            <a:spAutoFit/>
          </a:bodyPr>
          <a:lstStyle>
            <a:lvl1pPr algn="l">
              <a:lnSpc>
                <a:spcPct val="110000"/>
              </a:lnSpc>
              <a:defRPr sz="3200" b="1" cap="none" baseline="0">
                <a:solidFill>
                  <a:schemeClr val="tx2"/>
                </a:solidFill>
                <a:latin typeface="Neue Haas Grotesk Text Pro" panose="020B0504020202020204" pitchFamily="34" charset="0"/>
              </a:defRPr>
            </a:lvl1pPr>
          </a:lstStyle>
          <a:p>
            <a:r>
              <a:rPr lang="en-US" sz="3200">
                <a:latin typeface="Neue Haas Grotesk Text Pro" panose="020B0504020202020204" pitchFamily="34" charset="77"/>
              </a:rPr>
              <a:t>Lorem sit ipsum dolor</a:t>
            </a:r>
            <a:endParaRPr lang="en-US"/>
          </a:p>
        </p:txBody>
      </p:sp>
      <p:sp>
        <p:nvSpPr>
          <p:cNvPr id="34" name="Text Placeholder 2">
            <a:extLst>
              <a:ext uri="{FF2B5EF4-FFF2-40B4-BE49-F238E27FC236}">
                <a16:creationId xmlns:a16="http://schemas.microsoft.com/office/drawing/2014/main" id="{98F1620E-F717-7C46-8FF6-DA97A476D952}"/>
              </a:ext>
            </a:extLst>
          </p:cNvPr>
          <p:cNvSpPr>
            <a:spLocks noGrp="1"/>
          </p:cNvSpPr>
          <p:nvPr>
            <p:ph type="body" sz="quarter" idx="16" hasCustomPrompt="1"/>
          </p:nvPr>
        </p:nvSpPr>
        <p:spPr>
          <a:xfrm>
            <a:off x="640081" y="1557870"/>
            <a:ext cx="2454917" cy="555986"/>
          </a:xfrm>
          <a:prstGeom prst="rect">
            <a:avLst/>
          </a:prstGeom>
        </p:spPr>
        <p:txBody>
          <a:bodyPr lIns="0" tIns="0" rIns="0" bIns="0">
            <a:spAutoFit/>
          </a:bodyPr>
          <a:lstStyle>
            <a:lvl1pPr marL="0" indent="0">
              <a:lnSpc>
                <a:spcPct val="110000"/>
              </a:lnSpc>
              <a:buNone/>
              <a:defRPr sz="1700">
                <a:latin typeface="Neue Haas Grotesk Text Pro" panose="020B0504020202020204" pitchFamily="34" charset="0"/>
              </a:defRPr>
            </a:lvl1pPr>
            <a:lvl2pPr marL="457189" indent="0">
              <a:buNone/>
              <a:defRPr sz="1700"/>
            </a:lvl2pPr>
            <a:lvl3pPr marL="914378" indent="0">
              <a:buNone/>
              <a:defRPr sz="1700"/>
            </a:lvl3pPr>
            <a:lvl4pPr marL="1371566" indent="0">
              <a:buNone/>
              <a:defRPr sz="1700"/>
            </a:lvl4pPr>
            <a:lvl5pPr marL="1828754" indent="0">
              <a:buNone/>
              <a:defRPr sz="1700"/>
            </a:lvl5pPr>
          </a:lstStyle>
          <a:p>
            <a:pPr lvl="0"/>
            <a:r>
              <a:rPr lang="en-US"/>
              <a:t>Lorem ipsum dolor </a:t>
            </a:r>
            <a:br>
              <a:rPr lang="en-US"/>
            </a:br>
            <a:r>
              <a:rPr lang="en-US"/>
              <a:t>sit amet consectetur</a:t>
            </a:r>
          </a:p>
        </p:txBody>
      </p:sp>
    </p:spTree>
    <p:extLst>
      <p:ext uri="{BB962C8B-B14F-4D97-AF65-F5344CB8AC3E}">
        <p14:creationId xmlns:p14="http://schemas.microsoft.com/office/powerpoint/2010/main" val="339436524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PRESENTER/TEAM - 5 people">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4FE95D00-30F9-5D43-8128-95EB69837793}"/>
              </a:ext>
            </a:extLst>
          </p:cNvPr>
          <p:cNvSpPr>
            <a:spLocks noGrp="1"/>
          </p:cNvSpPr>
          <p:nvPr>
            <p:ph type="body" sz="quarter" idx="17" hasCustomPrompt="1"/>
          </p:nvPr>
        </p:nvSpPr>
        <p:spPr>
          <a:xfrm>
            <a:off x="4481244" y="987289"/>
            <a:ext cx="1374775" cy="273216"/>
          </a:xfrm>
          <a:prstGeom prst="rect">
            <a:avLst/>
          </a:prstGeom>
        </p:spPr>
        <p:txBody>
          <a:bodyPr lIns="0" tIns="0" rIns="0" bIns="0">
            <a:spAutoFit/>
          </a:bodyPr>
          <a:lstStyle>
            <a:lvl1pPr marL="0" indent="0">
              <a:spcBef>
                <a:spcPts val="0"/>
              </a:spcBef>
              <a:buNone/>
              <a:defRPr sz="1500" b="1">
                <a:solidFill>
                  <a:schemeClr val="tx2"/>
                </a:solidFill>
                <a:latin typeface="Neue Haas Grotesk Text Pro" panose="020B0504020202020204" pitchFamily="34" charset="0"/>
              </a:defRPr>
            </a:lvl1pPr>
          </a:lstStyle>
          <a:p>
            <a:pPr lvl="0"/>
            <a:r>
              <a:rPr lang="en-US"/>
              <a:t>First name</a:t>
            </a:r>
          </a:p>
        </p:txBody>
      </p:sp>
      <p:sp>
        <p:nvSpPr>
          <p:cNvPr id="57" name="Text Placeholder 2">
            <a:extLst>
              <a:ext uri="{FF2B5EF4-FFF2-40B4-BE49-F238E27FC236}">
                <a16:creationId xmlns:a16="http://schemas.microsoft.com/office/drawing/2014/main" id="{6965324C-6B14-C34F-98CF-ACA841C7D512}"/>
              </a:ext>
            </a:extLst>
          </p:cNvPr>
          <p:cNvSpPr>
            <a:spLocks noGrp="1"/>
          </p:cNvSpPr>
          <p:nvPr>
            <p:ph type="body" sz="quarter" idx="18" hasCustomPrompt="1"/>
          </p:nvPr>
        </p:nvSpPr>
        <p:spPr>
          <a:xfrm>
            <a:off x="4481244" y="1484097"/>
            <a:ext cx="1374775" cy="198965"/>
          </a:xfrm>
          <a:prstGeom prst="rect">
            <a:avLst/>
          </a:prstGeom>
        </p:spPr>
        <p:txBody>
          <a:bodyPr lIns="0" tIns="0" rIns="0" bIns="0">
            <a:spAutoFit/>
          </a:bodyPr>
          <a:lstStyle>
            <a:lvl1pPr marL="0" indent="0">
              <a:spcBef>
                <a:spcPts val="0"/>
              </a:spcBef>
              <a:buNone/>
              <a:defRPr sz="1100" b="0">
                <a:solidFill>
                  <a:schemeClr val="tx2"/>
                </a:solidFill>
                <a:latin typeface="Neue Haas Grotesk Text Pro" panose="020B0504020202020204" pitchFamily="34" charset="0"/>
              </a:defRPr>
            </a:lvl1pPr>
          </a:lstStyle>
          <a:p>
            <a:pPr lvl="0"/>
            <a:r>
              <a:rPr lang="en-US"/>
              <a:t>Team member title</a:t>
            </a:r>
          </a:p>
        </p:txBody>
      </p:sp>
      <p:sp>
        <p:nvSpPr>
          <p:cNvPr id="58" name="Text Placeholder 2">
            <a:extLst>
              <a:ext uri="{FF2B5EF4-FFF2-40B4-BE49-F238E27FC236}">
                <a16:creationId xmlns:a16="http://schemas.microsoft.com/office/drawing/2014/main" id="{FCB22EE5-69E2-F945-8DE2-5CC30F437F8E}"/>
              </a:ext>
            </a:extLst>
          </p:cNvPr>
          <p:cNvSpPr>
            <a:spLocks noGrp="1"/>
          </p:cNvSpPr>
          <p:nvPr>
            <p:ph type="body" sz="quarter" idx="19" hasCustomPrompt="1"/>
          </p:nvPr>
        </p:nvSpPr>
        <p:spPr>
          <a:xfrm>
            <a:off x="4481244" y="1757337"/>
            <a:ext cx="1374775" cy="162801"/>
          </a:xfrm>
          <a:prstGeom prst="rect">
            <a:avLst/>
          </a:prstGeom>
        </p:spPr>
        <p:txBody>
          <a:bodyPr lIns="0" tIns="0" rIns="0" bIns="0">
            <a:spAutoFit/>
          </a:bodyPr>
          <a:lstStyle>
            <a:lvl1pPr marL="0" indent="0">
              <a:spcBef>
                <a:spcPts val="0"/>
              </a:spcBef>
              <a:buNone/>
              <a:defRPr sz="900" b="0">
                <a:solidFill>
                  <a:schemeClr val="tx1">
                    <a:lumMod val="90000"/>
                    <a:lumOff val="10000"/>
                  </a:schemeClr>
                </a:solidFill>
                <a:latin typeface="Neue Haas Grotesk Text Pro" panose="020B0504020202020204" pitchFamily="34" charset="0"/>
              </a:defRPr>
            </a:lvl1pPr>
          </a:lstStyle>
          <a:p>
            <a:pPr lvl="0"/>
            <a:r>
              <a:rPr lang="en-US"/>
              <a:t>888.888.8888</a:t>
            </a:r>
          </a:p>
        </p:txBody>
      </p:sp>
      <p:sp>
        <p:nvSpPr>
          <p:cNvPr id="95" name="Text Placeholder 2">
            <a:extLst>
              <a:ext uri="{FF2B5EF4-FFF2-40B4-BE49-F238E27FC236}">
                <a16:creationId xmlns:a16="http://schemas.microsoft.com/office/drawing/2014/main" id="{D55167E3-C015-6F4C-9118-1E3EBB332252}"/>
              </a:ext>
            </a:extLst>
          </p:cNvPr>
          <p:cNvSpPr>
            <a:spLocks noGrp="1"/>
          </p:cNvSpPr>
          <p:nvPr>
            <p:ph type="body" sz="quarter" idx="20" hasCustomPrompt="1"/>
          </p:nvPr>
        </p:nvSpPr>
        <p:spPr>
          <a:xfrm>
            <a:off x="4481244" y="1240554"/>
            <a:ext cx="1374775" cy="273216"/>
          </a:xfrm>
          <a:prstGeom prst="rect">
            <a:avLst/>
          </a:prstGeom>
        </p:spPr>
        <p:txBody>
          <a:bodyPr lIns="0" tIns="0" rIns="0" bIns="0">
            <a:spAutoFit/>
          </a:bodyPr>
          <a:lstStyle>
            <a:lvl1pPr marL="0" indent="0">
              <a:spcBef>
                <a:spcPts val="0"/>
              </a:spcBef>
              <a:buNone/>
              <a:defRPr sz="1500" b="1">
                <a:solidFill>
                  <a:schemeClr val="tx2"/>
                </a:solidFill>
                <a:latin typeface="Neue Haas Grotesk Text Pro" panose="020B0504020202020204" pitchFamily="34" charset="0"/>
              </a:defRPr>
            </a:lvl1pPr>
          </a:lstStyle>
          <a:p>
            <a:pPr lvl="0"/>
            <a:r>
              <a:rPr lang="en-US"/>
              <a:t>Last name</a:t>
            </a:r>
          </a:p>
        </p:txBody>
      </p:sp>
      <p:sp>
        <p:nvSpPr>
          <p:cNvPr id="96" name="Text Placeholder 2">
            <a:extLst>
              <a:ext uri="{FF2B5EF4-FFF2-40B4-BE49-F238E27FC236}">
                <a16:creationId xmlns:a16="http://schemas.microsoft.com/office/drawing/2014/main" id="{A6C9E54C-C7A3-A84F-968A-4E5E7A0FF12D}"/>
              </a:ext>
            </a:extLst>
          </p:cNvPr>
          <p:cNvSpPr>
            <a:spLocks noGrp="1"/>
          </p:cNvSpPr>
          <p:nvPr>
            <p:ph type="body" sz="quarter" idx="21" hasCustomPrompt="1"/>
          </p:nvPr>
        </p:nvSpPr>
        <p:spPr>
          <a:xfrm>
            <a:off x="4481244" y="1908727"/>
            <a:ext cx="1374775" cy="138499"/>
          </a:xfrm>
          <a:prstGeom prst="rect">
            <a:avLst/>
          </a:prstGeom>
        </p:spPr>
        <p:txBody>
          <a:bodyPr lIns="0" tIns="0" rIns="0" bIns="0">
            <a:spAutoFit/>
          </a:bodyPr>
          <a:lstStyle>
            <a:lvl1pPr marL="0" marR="0" indent="0" algn="l" defTabSz="457189" rtl="0" eaLnBrk="1" fontAlgn="auto" latinLnBrk="0" hangingPunct="1">
              <a:lnSpc>
                <a:spcPct val="100000"/>
              </a:lnSpc>
              <a:spcBef>
                <a:spcPts val="0"/>
              </a:spcBef>
              <a:spcAft>
                <a:spcPts val="0"/>
              </a:spcAft>
              <a:buClrTx/>
              <a:buSzTx/>
              <a:buFont typeface="Wingdings" pitchFamily="2" charset="2"/>
              <a:buNone/>
              <a:tabLst/>
              <a:defRPr sz="900" b="0">
                <a:solidFill>
                  <a:schemeClr val="tx1">
                    <a:lumMod val="90000"/>
                    <a:lumOff val="10000"/>
                  </a:schemeClr>
                </a:solidFill>
                <a:latin typeface="Neue Haas Grotesk Text Pro" panose="020B0504020202020204" pitchFamily="34" charset="0"/>
              </a:defRPr>
            </a:lvl1pPr>
          </a:lstStyle>
          <a:p>
            <a:pPr marL="0" marR="0" lvl="0" indent="0" algn="l" defTabSz="457189" rtl="0" eaLnBrk="1" fontAlgn="auto" latinLnBrk="0" hangingPunct="1">
              <a:lnSpc>
                <a:spcPct val="100000"/>
              </a:lnSpc>
              <a:spcBef>
                <a:spcPts val="0"/>
              </a:spcBef>
              <a:spcAft>
                <a:spcPts val="0"/>
              </a:spcAft>
              <a:buClrTx/>
              <a:buSzTx/>
              <a:buFont typeface="Wingdings" pitchFamily="2" charset="2"/>
              <a:buNone/>
              <a:tabLst/>
              <a:defRPr/>
            </a:pPr>
            <a:r>
              <a:rPr lang="en-US" err="1"/>
              <a:t>email@healthequity.com</a:t>
            </a:r>
            <a:endParaRPr lang="en-US"/>
          </a:p>
        </p:txBody>
      </p:sp>
      <p:sp>
        <p:nvSpPr>
          <p:cNvPr id="131" name="SmartArt Placeholder 5">
            <a:extLst>
              <a:ext uri="{FF2B5EF4-FFF2-40B4-BE49-F238E27FC236}">
                <a16:creationId xmlns:a16="http://schemas.microsoft.com/office/drawing/2014/main" id="{6EE76B8B-5FD9-CD45-8428-358A27D61BF0}"/>
              </a:ext>
            </a:extLst>
          </p:cNvPr>
          <p:cNvSpPr>
            <a:spLocks noGrp="1"/>
          </p:cNvSpPr>
          <p:nvPr>
            <p:ph type="dgm" sz="quarter" idx="27"/>
          </p:nvPr>
        </p:nvSpPr>
        <p:spPr>
          <a:xfrm>
            <a:off x="4246762" y="1018935"/>
            <a:ext cx="80001" cy="1031164"/>
          </a:xfrm>
          <a:prstGeom prst="rect">
            <a:avLst/>
          </a:prstGeom>
          <a:solidFill>
            <a:srgbClr val="4E2883"/>
          </a:solidFill>
        </p:spPr>
        <p:txBody>
          <a:bodyPr>
            <a:noAutofit/>
          </a:bodyPr>
          <a:lstStyle>
            <a:lvl1pPr>
              <a:defRPr>
                <a:noFill/>
                <a:latin typeface="Neue Haas Grotesk Text Pro" panose="020B0504020202020204" pitchFamily="34" charset="0"/>
              </a:defRPr>
            </a:lvl1pPr>
          </a:lstStyle>
          <a:p>
            <a:endParaRPr lang="en-US"/>
          </a:p>
        </p:txBody>
      </p:sp>
      <p:sp>
        <p:nvSpPr>
          <p:cNvPr id="132" name="Picture Placeholder 2">
            <a:extLst>
              <a:ext uri="{FF2B5EF4-FFF2-40B4-BE49-F238E27FC236}">
                <a16:creationId xmlns:a16="http://schemas.microsoft.com/office/drawing/2014/main" id="{F9A32C0E-CA87-9C41-A683-67B7BDC489AD}"/>
              </a:ext>
            </a:extLst>
          </p:cNvPr>
          <p:cNvSpPr>
            <a:spLocks noGrp="1"/>
          </p:cNvSpPr>
          <p:nvPr>
            <p:ph type="pic" idx="15" hasCustomPrompt="1"/>
          </p:nvPr>
        </p:nvSpPr>
        <p:spPr>
          <a:xfrm>
            <a:off x="3274266" y="-6545"/>
            <a:ext cx="972496" cy="2066823"/>
          </a:xfrm>
          <a:prstGeom prst="rect">
            <a:avLst/>
          </a:prstGeom>
          <a:solidFill>
            <a:schemeClr val="bg2"/>
          </a:solidFill>
        </p:spPr>
        <p:txBody>
          <a:bodyPr anchor="ctr">
            <a:noAutofit/>
          </a:bodyPr>
          <a:lstStyle>
            <a:lvl1pPr marL="0" indent="0" algn="ctr">
              <a:buNone/>
              <a:defRPr sz="1100">
                <a:solidFill>
                  <a:schemeClr val="bg2">
                    <a:lumMod val="50000"/>
                  </a:schemeClr>
                </a:solidFill>
                <a:latin typeface="Neue Haas Grotesk Text Pro" panose="020B0504020202020204" pitchFamily="34" charset="0"/>
              </a:defRPr>
            </a:lvl1pPr>
            <a:lvl2pPr marL="457189" indent="0">
              <a:buNone/>
              <a:defRPr sz="2800"/>
            </a:lvl2pPr>
            <a:lvl3pPr marL="914378" indent="0">
              <a:buNone/>
              <a:defRPr sz="2400"/>
            </a:lvl3pPr>
            <a:lvl4pPr marL="1371566" indent="0">
              <a:buNone/>
              <a:defRPr sz="2000"/>
            </a:lvl4pPr>
            <a:lvl5pPr marL="1828754" indent="0">
              <a:buNone/>
              <a:defRPr sz="2000"/>
            </a:lvl5pPr>
            <a:lvl6pPr marL="2285943" indent="0">
              <a:buNone/>
              <a:defRPr sz="2000"/>
            </a:lvl6pPr>
            <a:lvl7pPr marL="2743132" indent="0">
              <a:buNone/>
              <a:defRPr sz="2000"/>
            </a:lvl7pPr>
            <a:lvl8pPr marL="3200320" indent="0">
              <a:buNone/>
              <a:defRPr sz="2000"/>
            </a:lvl8pPr>
            <a:lvl9pPr marL="3657509" indent="0">
              <a:buNone/>
              <a:defRPr sz="2000"/>
            </a:lvl9pPr>
          </a:lstStyle>
          <a:p>
            <a:r>
              <a:rPr lang="en-US"/>
              <a:t>Insert picture</a:t>
            </a:r>
          </a:p>
        </p:txBody>
      </p:sp>
      <p:sp>
        <p:nvSpPr>
          <p:cNvPr id="133" name="Text Placeholder 2">
            <a:extLst>
              <a:ext uri="{FF2B5EF4-FFF2-40B4-BE49-F238E27FC236}">
                <a16:creationId xmlns:a16="http://schemas.microsoft.com/office/drawing/2014/main" id="{D203321C-E4F5-5043-9E35-3C2EA5FA6645}"/>
              </a:ext>
            </a:extLst>
          </p:cNvPr>
          <p:cNvSpPr>
            <a:spLocks noGrp="1"/>
          </p:cNvSpPr>
          <p:nvPr>
            <p:ph type="body" sz="quarter" idx="28" hasCustomPrompt="1"/>
          </p:nvPr>
        </p:nvSpPr>
        <p:spPr>
          <a:xfrm>
            <a:off x="7367695" y="987289"/>
            <a:ext cx="1374775" cy="273216"/>
          </a:xfrm>
          <a:prstGeom prst="rect">
            <a:avLst/>
          </a:prstGeom>
        </p:spPr>
        <p:txBody>
          <a:bodyPr lIns="0" tIns="0" rIns="0" bIns="0">
            <a:spAutoFit/>
          </a:bodyPr>
          <a:lstStyle>
            <a:lvl1pPr marL="0" indent="0">
              <a:spcBef>
                <a:spcPts val="0"/>
              </a:spcBef>
              <a:buNone/>
              <a:defRPr sz="1500" b="1">
                <a:solidFill>
                  <a:schemeClr val="tx2"/>
                </a:solidFill>
                <a:latin typeface="Neue Haas Grotesk Text Pro" panose="020B0504020202020204" pitchFamily="34" charset="0"/>
              </a:defRPr>
            </a:lvl1pPr>
          </a:lstStyle>
          <a:p>
            <a:pPr lvl="0"/>
            <a:r>
              <a:rPr lang="en-US"/>
              <a:t>First name</a:t>
            </a:r>
          </a:p>
        </p:txBody>
      </p:sp>
      <p:sp>
        <p:nvSpPr>
          <p:cNvPr id="134" name="Text Placeholder 2">
            <a:extLst>
              <a:ext uri="{FF2B5EF4-FFF2-40B4-BE49-F238E27FC236}">
                <a16:creationId xmlns:a16="http://schemas.microsoft.com/office/drawing/2014/main" id="{F5C3F9C2-8A03-8340-9006-E2E63502238C}"/>
              </a:ext>
            </a:extLst>
          </p:cNvPr>
          <p:cNvSpPr>
            <a:spLocks noGrp="1"/>
          </p:cNvSpPr>
          <p:nvPr>
            <p:ph type="body" sz="quarter" idx="29" hasCustomPrompt="1"/>
          </p:nvPr>
        </p:nvSpPr>
        <p:spPr>
          <a:xfrm>
            <a:off x="7367695" y="1484097"/>
            <a:ext cx="1374775" cy="198965"/>
          </a:xfrm>
          <a:prstGeom prst="rect">
            <a:avLst/>
          </a:prstGeom>
        </p:spPr>
        <p:txBody>
          <a:bodyPr lIns="0" tIns="0" rIns="0" bIns="0">
            <a:spAutoFit/>
          </a:bodyPr>
          <a:lstStyle>
            <a:lvl1pPr marL="0" indent="0">
              <a:spcBef>
                <a:spcPts val="0"/>
              </a:spcBef>
              <a:buNone/>
              <a:defRPr sz="1100" b="0">
                <a:solidFill>
                  <a:schemeClr val="tx2"/>
                </a:solidFill>
                <a:latin typeface="Neue Haas Grotesk Text Pro" panose="020B0504020202020204" pitchFamily="34" charset="0"/>
              </a:defRPr>
            </a:lvl1pPr>
          </a:lstStyle>
          <a:p>
            <a:pPr lvl="0"/>
            <a:r>
              <a:rPr lang="en-US"/>
              <a:t>Team member title</a:t>
            </a:r>
          </a:p>
        </p:txBody>
      </p:sp>
      <p:sp>
        <p:nvSpPr>
          <p:cNvPr id="135" name="Text Placeholder 2">
            <a:extLst>
              <a:ext uri="{FF2B5EF4-FFF2-40B4-BE49-F238E27FC236}">
                <a16:creationId xmlns:a16="http://schemas.microsoft.com/office/drawing/2014/main" id="{920B1561-6E89-3941-B200-5D13270BB08D}"/>
              </a:ext>
            </a:extLst>
          </p:cNvPr>
          <p:cNvSpPr>
            <a:spLocks noGrp="1"/>
          </p:cNvSpPr>
          <p:nvPr>
            <p:ph type="body" sz="quarter" idx="30" hasCustomPrompt="1"/>
          </p:nvPr>
        </p:nvSpPr>
        <p:spPr>
          <a:xfrm>
            <a:off x="7367695" y="1757337"/>
            <a:ext cx="1374775" cy="162801"/>
          </a:xfrm>
          <a:prstGeom prst="rect">
            <a:avLst/>
          </a:prstGeom>
        </p:spPr>
        <p:txBody>
          <a:bodyPr lIns="0" tIns="0" rIns="0" bIns="0">
            <a:spAutoFit/>
          </a:bodyPr>
          <a:lstStyle>
            <a:lvl1pPr marL="0" indent="0">
              <a:spcBef>
                <a:spcPts val="0"/>
              </a:spcBef>
              <a:buNone/>
              <a:defRPr sz="900" b="0">
                <a:solidFill>
                  <a:schemeClr val="tx1">
                    <a:lumMod val="90000"/>
                    <a:lumOff val="10000"/>
                  </a:schemeClr>
                </a:solidFill>
                <a:latin typeface="Neue Haas Grotesk Text Pro" panose="020B0504020202020204" pitchFamily="34" charset="0"/>
              </a:defRPr>
            </a:lvl1pPr>
          </a:lstStyle>
          <a:p>
            <a:pPr lvl="0"/>
            <a:r>
              <a:rPr lang="en-US"/>
              <a:t>888.888.8888</a:t>
            </a:r>
          </a:p>
        </p:txBody>
      </p:sp>
      <p:sp>
        <p:nvSpPr>
          <p:cNvPr id="136" name="Text Placeholder 2">
            <a:extLst>
              <a:ext uri="{FF2B5EF4-FFF2-40B4-BE49-F238E27FC236}">
                <a16:creationId xmlns:a16="http://schemas.microsoft.com/office/drawing/2014/main" id="{5E1B55FB-65E2-4648-9E86-27EBB8BF766B}"/>
              </a:ext>
            </a:extLst>
          </p:cNvPr>
          <p:cNvSpPr>
            <a:spLocks noGrp="1"/>
          </p:cNvSpPr>
          <p:nvPr>
            <p:ph type="body" sz="quarter" idx="31" hasCustomPrompt="1"/>
          </p:nvPr>
        </p:nvSpPr>
        <p:spPr>
          <a:xfrm>
            <a:off x="7367695" y="1240554"/>
            <a:ext cx="1374775" cy="273216"/>
          </a:xfrm>
          <a:prstGeom prst="rect">
            <a:avLst/>
          </a:prstGeom>
        </p:spPr>
        <p:txBody>
          <a:bodyPr lIns="0" tIns="0" rIns="0" bIns="0">
            <a:spAutoFit/>
          </a:bodyPr>
          <a:lstStyle>
            <a:lvl1pPr marL="0" indent="0">
              <a:spcBef>
                <a:spcPts val="0"/>
              </a:spcBef>
              <a:buNone/>
              <a:defRPr sz="1500" b="1">
                <a:solidFill>
                  <a:schemeClr val="tx2"/>
                </a:solidFill>
                <a:latin typeface="Neue Haas Grotesk Text Pro" panose="020B0504020202020204" pitchFamily="34" charset="0"/>
              </a:defRPr>
            </a:lvl1pPr>
          </a:lstStyle>
          <a:p>
            <a:pPr lvl="0"/>
            <a:r>
              <a:rPr lang="en-US"/>
              <a:t>Last name</a:t>
            </a:r>
          </a:p>
        </p:txBody>
      </p:sp>
      <p:sp>
        <p:nvSpPr>
          <p:cNvPr id="137" name="Text Placeholder 2">
            <a:extLst>
              <a:ext uri="{FF2B5EF4-FFF2-40B4-BE49-F238E27FC236}">
                <a16:creationId xmlns:a16="http://schemas.microsoft.com/office/drawing/2014/main" id="{B3726FD9-D9BF-0943-98AD-BF80C845AAED}"/>
              </a:ext>
            </a:extLst>
          </p:cNvPr>
          <p:cNvSpPr>
            <a:spLocks noGrp="1"/>
          </p:cNvSpPr>
          <p:nvPr>
            <p:ph type="body" sz="quarter" idx="32" hasCustomPrompt="1"/>
          </p:nvPr>
        </p:nvSpPr>
        <p:spPr>
          <a:xfrm>
            <a:off x="7367695" y="1908727"/>
            <a:ext cx="1374775" cy="138499"/>
          </a:xfrm>
          <a:prstGeom prst="rect">
            <a:avLst/>
          </a:prstGeom>
        </p:spPr>
        <p:txBody>
          <a:bodyPr lIns="0" tIns="0" rIns="0" bIns="0">
            <a:spAutoFit/>
          </a:bodyPr>
          <a:lstStyle>
            <a:lvl1pPr marL="0" marR="0" indent="0" algn="l" defTabSz="457189" rtl="0" eaLnBrk="1" fontAlgn="auto" latinLnBrk="0" hangingPunct="1">
              <a:lnSpc>
                <a:spcPct val="100000"/>
              </a:lnSpc>
              <a:spcBef>
                <a:spcPts val="0"/>
              </a:spcBef>
              <a:spcAft>
                <a:spcPts val="0"/>
              </a:spcAft>
              <a:buClrTx/>
              <a:buSzTx/>
              <a:buFont typeface="Wingdings" pitchFamily="2" charset="2"/>
              <a:buNone/>
              <a:tabLst/>
              <a:defRPr sz="900" b="0">
                <a:solidFill>
                  <a:schemeClr val="tx1">
                    <a:lumMod val="90000"/>
                    <a:lumOff val="10000"/>
                  </a:schemeClr>
                </a:solidFill>
                <a:latin typeface="Neue Haas Grotesk Text Pro" panose="020B0504020202020204" pitchFamily="34" charset="0"/>
              </a:defRPr>
            </a:lvl1pPr>
          </a:lstStyle>
          <a:p>
            <a:pPr marL="0" marR="0" lvl="0" indent="0" algn="l" defTabSz="457189" rtl="0" eaLnBrk="1" fontAlgn="auto" latinLnBrk="0" hangingPunct="1">
              <a:lnSpc>
                <a:spcPct val="100000"/>
              </a:lnSpc>
              <a:spcBef>
                <a:spcPts val="0"/>
              </a:spcBef>
              <a:spcAft>
                <a:spcPts val="0"/>
              </a:spcAft>
              <a:buClrTx/>
              <a:buSzTx/>
              <a:buFont typeface="Wingdings" pitchFamily="2" charset="2"/>
              <a:buNone/>
              <a:tabLst/>
              <a:defRPr/>
            </a:pPr>
            <a:r>
              <a:rPr lang="en-US" err="1"/>
              <a:t>email@healthequity.com</a:t>
            </a:r>
            <a:endParaRPr lang="en-US"/>
          </a:p>
        </p:txBody>
      </p:sp>
      <p:sp>
        <p:nvSpPr>
          <p:cNvPr id="138" name="SmartArt Placeholder 5">
            <a:extLst>
              <a:ext uri="{FF2B5EF4-FFF2-40B4-BE49-F238E27FC236}">
                <a16:creationId xmlns:a16="http://schemas.microsoft.com/office/drawing/2014/main" id="{6EFAEA7E-8657-8448-AC9E-827AE63BD052}"/>
              </a:ext>
            </a:extLst>
          </p:cNvPr>
          <p:cNvSpPr>
            <a:spLocks noGrp="1"/>
          </p:cNvSpPr>
          <p:nvPr>
            <p:ph type="dgm" sz="quarter" idx="33"/>
          </p:nvPr>
        </p:nvSpPr>
        <p:spPr>
          <a:xfrm>
            <a:off x="7133213" y="1018935"/>
            <a:ext cx="80001" cy="1031164"/>
          </a:xfrm>
          <a:prstGeom prst="rect">
            <a:avLst/>
          </a:prstGeom>
          <a:solidFill>
            <a:srgbClr val="4E2883"/>
          </a:solidFill>
        </p:spPr>
        <p:txBody>
          <a:bodyPr>
            <a:noAutofit/>
          </a:bodyPr>
          <a:lstStyle>
            <a:lvl1pPr>
              <a:defRPr>
                <a:noFill/>
                <a:latin typeface="Neue Haas Grotesk Text Pro" panose="020B0504020202020204" pitchFamily="34" charset="0"/>
              </a:defRPr>
            </a:lvl1pPr>
          </a:lstStyle>
          <a:p>
            <a:endParaRPr lang="en-US"/>
          </a:p>
        </p:txBody>
      </p:sp>
      <p:sp>
        <p:nvSpPr>
          <p:cNvPr id="139" name="Picture Placeholder 2">
            <a:extLst>
              <a:ext uri="{FF2B5EF4-FFF2-40B4-BE49-F238E27FC236}">
                <a16:creationId xmlns:a16="http://schemas.microsoft.com/office/drawing/2014/main" id="{327209C5-C373-FD49-803E-141B305DF98A}"/>
              </a:ext>
            </a:extLst>
          </p:cNvPr>
          <p:cNvSpPr>
            <a:spLocks noGrp="1"/>
          </p:cNvSpPr>
          <p:nvPr>
            <p:ph type="pic" idx="34" hasCustomPrompt="1"/>
          </p:nvPr>
        </p:nvSpPr>
        <p:spPr>
          <a:xfrm>
            <a:off x="6160718" y="-6545"/>
            <a:ext cx="972496" cy="2066823"/>
          </a:xfrm>
          <a:prstGeom prst="rect">
            <a:avLst/>
          </a:prstGeom>
          <a:solidFill>
            <a:schemeClr val="bg2"/>
          </a:solidFill>
        </p:spPr>
        <p:txBody>
          <a:bodyPr anchor="ctr">
            <a:noAutofit/>
          </a:bodyPr>
          <a:lstStyle>
            <a:lvl1pPr marL="0" indent="0" algn="ctr">
              <a:buNone/>
              <a:defRPr sz="1100">
                <a:solidFill>
                  <a:schemeClr val="bg2">
                    <a:lumMod val="50000"/>
                  </a:schemeClr>
                </a:solidFill>
                <a:latin typeface="Neue Haas Grotesk Text Pro" panose="020B0504020202020204" pitchFamily="34" charset="0"/>
              </a:defRPr>
            </a:lvl1pPr>
            <a:lvl2pPr marL="457189" indent="0">
              <a:buNone/>
              <a:defRPr sz="2800"/>
            </a:lvl2pPr>
            <a:lvl3pPr marL="914378" indent="0">
              <a:buNone/>
              <a:defRPr sz="2400"/>
            </a:lvl3pPr>
            <a:lvl4pPr marL="1371566" indent="0">
              <a:buNone/>
              <a:defRPr sz="2000"/>
            </a:lvl4pPr>
            <a:lvl5pPr marL="1828754" indent="0">
              <a:buNone/>
              <a:defRPr sz="2000"/>
            </a:lvl5pPr>
            <a:lvl6pPr marL="2285943" indent="0">
              <a:buNone/>
              <a:defRPr sz="2000"/>
            </a:lvl6pPr>
            <a:lvl7pPr marL="2743132" indent="0">
              <a:buNone/>
              <a:defRPr sz="2000"/>
            </a:lvl7pPr>
            <a:lvl8pPr marL="3200320" indent="0">
              <a:buNone/>
              <a:defRPr sz="2000"/>
            </a:lvl8pPr>
            <a:lvl9pPr marL="3657509" indent="0">
              <a:buNone/>
              <a:defRPr sz="2000"/>
            </a:lvl9pPr>
          </a:lstStyle>
          <a:p>
            <a:r>
              <a:rPr lang="en-US"/>
              <a:t>Insert picture</a:t>
            </a:r>
          </a:p>
        </p:txBody>
      </p:sp>
      <p:sp>
        <p:nvSpPr>
          <p:cNvPr id="140" name="Text Placeholder 2">
            <a:extLst>
              <a:ext uri="{FF2B5EF4-FFF2-40B4-BE49-F238E27FC236}">
                <a16:creationId xmlns:a16="http://schemas.microsoft.com/office/drawing/2014/main" id="{F6C9A7F7-A36C-3D49-B388-08DD61090571}"/>
              </a:ext>
            </a:extLst>
          </p:cNvPr>
          <p:cNvSpPr>
            <a:spLocks noGrp="1"/>
          </p:cNvSpPr>
          <p:nvPr>
            <p:ph type="body" sz="quarter" idx="35" hasCustomPrompt="1"/>
          </p:nvPr>
        </p:nvSpPr>
        <p:spPr>
          <a:xfrm>
            <a:off x="4481244" y="3551734"/>
            <a:ext cx="1374775" cy="273216"/>
          </a:xfrm>
          <a:prstGeom prst="rect">
            <a:avLst/>
          </a:prstGeom>
        </p:spPr>
        <p:txBody>
          <a:bodyPr lIns="0" tIns="0" rIns="0" bIns="0">
            <a:spAutoFit/>
          </a:bodyPr>
          <a:lstStyle>
            <a:lvl1pPr marL="0" indent="0">
              <a:spcBef>
                <a:spcPts val="0"/>
              </a:spcBef>
              <a:buNone/>
              <a:defRPr sz="1500" b="1">
                <a:solidFill>
                  <a:schemeClr val="tx2"/>
                </a:solidFill>
                <a:latin typeface="Neue Haas Grotesk Text Pro" panose="020B0504020202020204" pitchFamily="34" charset="0"/>
              </a:defRPr>
            </a:lvl1pPr>
          </a:lstStyle>
          <a:p>
            <a:pPr lvl="0"/>
            <a:r>
              <a:rPr lang="en-US"/>
              <a:t>First name</a:t>
            </a:r>
          </a:p>
        </p:txBody>
      </p:sp>
      <p:sp>
        <p:nvSpPr>
          <p:cNvPr id="141" name="Text Placeholder 2">
            <a:extLst>
              <a:ext uri="{FF2B5EF4-FFF2-40B4-BE49-F238E27FC236}">
                <a16:creationId xmlns:a16="http://schemas.microsoft.com/office/drawing/2014/main" id="{F5EDF568-2ED1-5149-875A-9153E0C1AF21}"/>
              </a:ext>
            </a:extLst>
          </p:cNvPr>
          <p:cNvSpPr>
            <a:spLocks noGrp="1"/>
          </p:cNvSpPr>
          <p:nvPr>
            <p:ph type="body" sz="quarter" idx="36" hasCustomPrompt="1"/>
          </p:nvPr>
        </p:nvSpPr>
        <p:spPr>
          <a:xfrm>
            <a:off x="4481244" y="4048542"/>
            <a:ext cx="1374775" cy="198965"/>
          </a:xfrm>
          <a:prstGeom prst="rect">
            <a:avLst/>
          </a:prstGeom>
        </p:spPr>
        <p:txBody>
          <a:bodyPr lIns="0" tIns="0" rIns="0" bIns="0">
            <a:spAutoFit/>
          </a:bodyPr>
          <a:lstStyle>
            <a:lvl1pPr marL="0" indent="0">
              <a:spcBef>
                <a:spcPts val="0"/>
              </a:spcBef>
              <a:buNone/>
              <a:defRPr sz="1100" b="0">
                <a:solidFill>
                  <a:schemeClr val="tx2"/>
                </a:solidFill>
                <a:latin typeface="Neue Haas Grotesk Text Pro" panose="020B0504020202020204" pitchFamily="34" charset="0"/>
              </a:defRPr>
            </a:lvl1pPr>
          </a:lstStyle>
          <a:p>
            <a:pPr lvl="0"/>
            <a:r>
              <a:rPr lang="en-US"/>
              <a:t>Team member title</a:t>
            </a:r>
          </a:p>
        </p:txBody>
      </p:sp>
      <p:sp>
        <p:nvSpPr>
          <p:cNvPr id="142" name="Text Placeholder 2">
            <a:extLst>
              <a:ext uri="{FF2B5EF4-FFF2-40B4-BE49-F238E27FC236}">
                <a16:creationId xmlns:a16="http://schemas.microsoft.com/office/drawing/2014/main" id="{B1459274-E6B9-0C4C-975E-36EBB84F823C}"/>
              </a:ext>
            </a:extLst>
          </p:cNvPr>
          <p:cNvSpPr>
            <a:spLocks noGrp="1"/>
          </p:cNvSpPr>
          <p:nvPr>
            <p:ph type="body" sz="quarter" idx="37" hasCustomPrompt="1"/>
          </p:nvPr>
        </p:nvSpPr>
        <p:spPr>
          <a:xfrm>
            <a:off x="4481244" y="4321782"/>
            <a:ext cx="1374775" cy="162801"/>
          </a:xfrm>
          <a:prstGeom prst="rect">
            <a:avLst/>
          </a:prstGeom>
        </p:spPr>
        <p:txBody>
          <a:bodyPr lIns="0" tIns="0" rIns="0" bIns="0">
            <a:spAutoFit/>
          </a:bodyPr>
          <a:lstStyle>
            <a:lvl1pPr marL="0" indent="0">
              <a:spcBef>
                <a:spcPts val="0"/>
              </a:spcBef>
              <a:buNone/>
              <a:defRPr sz="900" b="0">
                <a:solidFill>
                  <a:schemeClr val="tx1">
                    <a:lumMod val="90000"/>
                    <a:lumOff val="10000"/>
                  </a:schemeClr>
                </a:solidFill>
                <a:latin typeface="Neue Haas Grotesk Text Pro" panose="020B0504020202020204" pitchFamily="34" charset="0"/>
              </a:defRPr>
            </a:lvl1pPr>
          </a:lstStyle>
          <a:p>
            <a:pPr lvl="0"/>
            <a:r>
              <a:rPr lang="en-US"/>
              <a:t>888.888.8888</a:t>
            </a:r>
          </a:p>
        </p:txBody>
      </p:sp>
      <p:sp>
        <p:nvSpPr>
          <p:cNvPr id="143" name="Text Placeholder 2">
            <a:extLst>
              <a:ext uri="{FF2B5EF4-FFF2-40B4-BE49-F238E27FC236}">
                <a16:creationId xmlns:a16="http://schemas.microsoft.com/office/drawing/2014/main" id="{E15FAD85-9CBE-C047-98D5-74610DDBF843}"/>
              </a:ext>
            </a:extLst>
          </p:cNvPr>
          <p:cNvSpPr>
            <a:spLocks noGrp="1"/>
          </p:cNvSpPr>
          <p:nvPr>
            <p:ph type="body" sz="quarter" idx="38" hasCustomPrompt="1"/>
          </p:nvPr>
        </p:nvSpPr>
        <p:spPr>
          <a:xfrm>
            <a:off x="4481244" y="3804999"/>
            <a:ext cx="1374775" cy="273216"/>
          </a:xfrm>
          <a:prstGeom prst="rect">
            <a:avLst/>
          </a:prstGeom>
        </p:spPr>
        <p:txBody>
          <a:bodyPr lIns="0" tIns="0" rIns="0" bIns="0">
            <a:spAutoFit/>
          </a:bodyPr>
          <a:lstStyle>
            <a:lvl1pPr marL="0" indent="0">
              <a:spcBef>
                <a:spcPts val="0"/>
              </a:spcBef>
              <a:buNone/>
              <a:defRPr sz="1500" b="1">
                <a:solidFill>
                  <a:schemeClr val="tx2"/>
                </a:solidFill>
                <a:latin typeface="Neue Haas Grotesk Text Pro" panose="020B0504020202020204" pitchFamily="34" charset="0"/>
              </a:defRPr>
            </a:lvl1pPr>
          </a:lstStyle>
          <a:p>
            <a:pPr lvl="0"/>
            <a:r>
              <a:rPr lang="en-US"/>
              <a:t>Last name</a:t>
            </a:r>
          </a:p>
        </p:txBody>
      </p:sp>
      <p:sp>
        <p:nvSpPr>
          <p:cNvPr id="144" name="Text Placeholder 2">
            <a:extLst>
              <a:ext uri="{FF2B5EF4-FFF2-40B4-BE49-F238E27FC236}">
                <a16:creationId xmlns:a16="http://schemas.microsoft.com/office/drawing/2014/main" id="{D2AC9608-686C-6D47-B561-B9272357C2ED}"/>
              </a:ext>
            </a:extLst>
          </p:cNvPr>
          <p:cNvSpPr>
            <a:spLocks noGrp="1"/>
          </p:cNvSpPr>
          <p:nvPr>
            <p:ph type="body" sz="quarter" idx="39" hasCustomPrompt="1"/>
          </p:nvPr>
        </p:nvSpPr>
        <p:spPr>
          <a:xfrm>
            <a:off x="4481244" y="4473172"/>
            <a:ext cx="1374775" cy="138499"/>
          </a:xfrm>
          <a:prstGeom prst="rect">
            <a:avLst/>
          </a:prstGeom>
        </p:spPr>
        <p:txBody>
          <a:bodyPr lIns="0" tIns="0" rIns="0" bIns="0">
            <a:spAutoFit/>
          </a:bodyPr>
          <a:lstStyle>
            <a:lvl1pPr marL="0" marR="0" indent="0" algn="l" defTabSz="457189" rtl="0" eaLnBrk="1" fontAlgn="auto" latinLnBrk="0" hangingPunct="1">
              <a:lnSpc>
                <a:spcPct val="100000"/>
              </a:lnSpc>
              <a:spcBef>
                <a:spcPts val="0"/>
              </a:spcBef>
              <a:spcAft>
                <a:spcPts val="0"/>
              </a:spcAft>
              <a:buClrTx/>
              <a:buSzTx/>
              <a:buFont typeface="Wingdings" pitchFamily="2" charset="2"/>
              <a:buNone/>
              <a:tabLst/>
              <a:defRPr sz="900" b="0">
                <a:solidFill>
                  <a:schemeClr val="tx1">
                    <a:lumMod val="90000"/>
                    <a:lumOff val="10000"/>
                  </a:schemeClr>
                </a:solidFill>
                <a:latin typeface="Neue Haas Grotesk Text Pro" panose="020B0504020202020204" pitchFamily="34" charset="0"/>
              </a:defRPr>
            </a:lvl1pPr>
          </a:lstStyle>
          <a:p>
            <a:pPr marL="0" marR="0" lvl="0" indent="0" algn="l" defTabSz="457189" rtl="0" eaLnBrk="1" fontAlgn="auto" latinLnBrk="0" hangingPunct="1">
              <a:lnSpc>
                <a:spcPct val="100000"/>
              </a:lnSpc>
              <a:spcBef>
                <a:spcPts val="0"/>
              </a:spcBef>
              <a:spcAft>
                <a:spcPts val="0"/>
              </a:spcAft>
              <a:buClrTx/>
              <a:buSzTx/>
              <a:buFont typeface="Wingdings" pitchFamily="2" charset="2"/>
              <a:buNone/>
              <a:tabLst/>
              <a:defRPr/>
            </a:pPr>
            <a:r>
              <a:rPr lang="en-US" err="1"/>
              <a:t>email@healthequity.com</a:t>
            </a:r>
            <a:endParaRPr lang="en-US"/>
          </a:p>
        </p:txBody>
      </p:sp>
      <p:sp>
        <p:nvSpPr>
          <p:cNvPr id="145" name="SmartArt Placeholder 5">
            <a:extLst>
              <a:ext uri="{FF2B5EF4-FFF2-40B4-BE49-F238E27FC236}">
                <a16:creationId xmlns:a16="http://schemas.microsoft.com/office/drawing/2014/main" id="{B3DADC38-D0A8-7F40-9382-9237195B6D20}"/>
              </a:ext>
            </a:extLst>
          </p:cNvPr>
          <p:cNvSpPr>
            <a:spLocks noGrp="1"/>
          </p:cNvSpPr>
          <p:nvPr>
            <p:ph type="dgm" sz="quarter" idx="40"/>
          </p:nvPr>
        </p:nvSpPr>
        <p:spPr>
          <a:xfrm>
            <a:off x="4246762" y="3583380"/>
            <a:ext cx="80001" cy="1031164"/>
          </a:xfrm>
          <a:prstGeom prst="rect">
            <a:avLst/>
          </a:prstGeom>
          <a:solidFill>
            <a:srgbClr val="4E2883"/>
          </a:solidFill>
        </p:spPr>
        <p:txBody>
          <a:bodyPr>
            <a:noAutofit/>
          </a:bodyPr>
          <a:lstStyle>
            <a:lvl1pPr>
              <a:defRPr>
                <a:noFill/>
                <a:latin typeface="Neue Haas Grotesk Text Pro" panose="020B0504020202020204" pitchFamily="34" charset="0"/>
              </a:defRPr>
            </a:lvl1pPr>
          </a:lstStyle>
          <a:p>
            <a:endParaRPr lang="en-US"/>
          </a:p>
        </p:txBody>
      </p:sp>
      <p:sp>
        <p:nvSpPr>
          <p:cNvPr id="146" name="Picture Placeholder 2">
            <a:extLst>
              <a:ext uri="{FF2B5EF4-FFF2-40B4-BE49-F238E27FC236}">
                <a16:creationId xmlns:a16="http://schemas.microsoft.com/office/drawing/2014/main" id="{488FD818-3734-EE4C-84FE-D5ED1A9E3E8C}"/>
              </a:ext>
            </a:extLst>
          </p:cNvPr>
          <p:cNvSpPr>
            <a:spLocks noGrp="1"/>
          </p:cNvSpPr>
          <p:nvPr>
            <p:ph type="pic" idx="41" hasCustomPrompt="1"/>
          </p:nvPr>
        </p:nvSpPr>
        <p:spPr>
          <a:xfrm>
            <a:off x="3274266" y="2557900"/>
            <a:ext cx="972496" cy="2066823"/>
          </a:xfrm>
          <a:prstGeom prst="rect">
            <a:avLst/>
          </a:prstGeom>
          <a:solidFill>
            <a:schemeClr val="bg2"/>
          </a:solidFill>
        </p:spPr>
        <p:txBody>
          <a:bodyPr anchor="ctr">
            <a:noAutofit/>
          </a:bodyPr>
          <a:lstStyle>
            <a:lvl1pPr marL="0" indent="0" algn="ctr">
              <a:buNone/>
              <a:defRPr sz="1100">
                <a:solidFill>
                  <a:schemeClr val="bg2">
                    <a:lumMod val="50000"/>
                  </a:schemeClr>
                </a:solidFill>
                <a:latin typeface="Neue Haas Grotesk Text Pro" panose="020B0504020202020204" pitchFamily="34" charset="0"/>
              </a:defRPr>
            </a:lvl1pPr>
            <a:lvl2pPr marL="457189" indent="0">
              <a:buNone/>
              <a:defRPr sz="2800"/>
            </a:lvl2pPr>
            <a:lvl3pPr marL="914378" indent="0">
              <a:buNone/>
              <a:defRPr sz="2400"/>
            </a:lvl3pPr>
            <a:lvl4pPr marL="1371566" indent="0">
              <a:buNone/>
              <a:defRPr sz="2000"/>
            </a:lvl4pPr>
            <a:lvl5pPr marL="1828754" indent="0">
              <a:buNone/>
              <a:defRPr sz="2000"/>
            </a:lvl5pPr>
            <a:lvl6pPr marL="2285943" indent="0">
              <a:buNone/>
              <a:defRPr sz="2000"/>
            </a:lvl6pPr>
            <a:lvl7pPr marL="2743132" indent="0">
              <a:buNone/>
              <a:defRPr sz="2000"/>
            </a:lvl7pPr>
            <a:lvl8pPr marL="3200320" indent="0">
              <a:buNone/>
              <a:defRPr sz="2000"/>
            </a:lvl8pPr>
            <a:lvl9pPr marL="3657509" indent="0">
              <a:buNone/>
              <a:defRPr sz="2000"/>
            </a:lvl9pPr>
          </a:lstStyle>
          <a:p>
            <a:r>
              <a:rPr lang="en-US"/>
              <a:t>Insert picture</a:t>
            </a:r>
          </a:p>
        </p:txBody>
      </p:sp>
      <p:sp>
        <p:nvSpPr>
          <p:cNvPr id="147" name="Text Placeholder 2">
            <a:extLst>
              <a:ext uri="{FF2B5EF4-FFF2-40B4-BE49-F238E27FC236}">
                <a16:creationId xmlns:a16="http://schemas.microsoft.com/office/drawing/2014/main" id="{CFF34EF6-90B1-9141-ADE4-99456C1400EC}"/>
              </a:ext>
            </a:extLst>
          </p:cNvPr>
          <p:cNvSpPr>
            <a:spLocks noGrp="1"/>
          </p:cNvSpPr>
          <p:nvPr>
            <p:ph type="body" sz="quarter" idx="42" hasCustomPrompt="1"/>
          </p:nvPr>
        </p:nvSpPr>
        <p:spPr>
          <a:xfrm>
            <a:off x="7367695" y="3551734"/>
            <a:ext cx="1374775" cy="273216"/>
          </a:xfrm>
          <a:prstGeom prst="rect">
            <a:avLst/>
          </a:prstGeom>
        </p:spPr>
        <p:txBody>
          <a:bodyPr lIns="0" tIns="0" rIns="0" bIns="0">
            <a:spAutoFit/>
          </a:bodyPr>
          <a:lstStyle>
            <a:lvl1pPr marL="0" indent="0">
              <a:spcBef>
                <a:spcPts val="0"/>
              </a:spcBef>
              <a:buNone/>
              <a:defRPr sz="1500" b="1">
                <a:solidFill>
                  <a:schemeClr val="tx2"/>
                </a:solidFill>
                <a:latin typeface="Neue Haas Grotesk Text Pro" panose="020B0504020202020204" pitchFamily="34" charset="0"/>
              </a:defRPr>
            </a:lvl1pPr>
          </a:lstStyle>
          <a:p>
            <a:pPr lvl="0"/>
            <a:r>
              <a:rPr lang="en-US"/>
              <a:t>First name</a:t>
            </a:r>
          </a:p>
        </p:txBody>
      </p:sp>
      <p:sp>
        <p:nvSpPr>
          <p:cNvPr id="148" name="Text Placeholder 2">
            <a:extLst>
              <a:ext uri="{FF2B5EF4-FFF2-40B4-BE49-F238E27FC236}">
                <a16:creationId xmlns:a16="http://schemas.microsoft.com/office/drawing/2014/main" id="{B88AF925-5FE4-7848-B04B-66B3BAFA564E}"/>
              </a:ext>
            </a:extLst>
          </p:cNvPr>
          <p:cNvSpPr>
            <a:spLocks noGrp="1"/>
          </p:cNvSpPr>
          <p:nvPr>
            <p:ph type="body" sz="quarter" idx="43" hasCustomPrompt="1"/>
          </p:nvPr>
        </p:nvSpPr>
        <p:spPr>
          <a:xfrm>
            <a:off x="7367695" y="4048542"/>
            <a:ext cx="1374775" cy="198965"/>
          </a:xfrm>
          <a:prstGeom prst="rect">
            <a:avLst/>
          </a:prstGeom>
        </p:spPr>
        <p:txBody>
          <a:bodyPr lIns="0" tIns="0" rIns="0" bIns="0">
            <a:spAutoFit/>
          </a:bodyPr>
          <a:lstStyle>
            <a:lvl1pPr marL="0" indent="0">
              <a:spcBef>
                <a:spcPts val="0"/>
              </a:spcBef>
              <a:buNone/>
              <a:defRPr sz="1100" b="0">
                <a:solidFill>
                  <a:schemeClr val="tx2"/>
                </a:solidFill>
                <a:latin typeface="Neue Haas Grotesk Text Pro" panose="020B0504020202020204" pitchFamily="34" charset="0"/>
              </a:defRPr>
            </a:lvl1pPr>
          </a:lstStyle>
          <a:p>
            <a:pPr lvl="0"/>
            <a:r>
              <a:rPr lang="en-US"/>
              <a:t>Team member title</a:t>
            </a:r>
          </a:p>
        </p:txBody>
      </p:sp>
      <p:sp>
        <p:nvSpPr>
          <p:cNvPr id="149" name="Text Placeholder 2">
            <a:extLst>
              <a:ext uri="{FF2B5EF4-FFF2-40B4-BE49-F238E27FC236}">
                <a16:creationId xmlns:a16="http://schemas.microsoft.com/office/drawing/2014/main" id="{F0BF29FF-0634-3C49-AEEA-77CDA3CC816A}"/>
              </a:ext>
            </a:extLst>
          </p:cNvPr>
          <p:cNvSpPr>
            <a:spLocks noGrp="1"/>
          </p:cNvSpPr>
          <p:nvPr>
            <p:ph type="body" sz="quarter" idx="44" hasCustomPrompt="1"/>
          </p:nvPr>
        </p:nvSpPr>
        <p:spPr>
          <a:xfrm>
            <a:off x="7367695" y="4321782"/>
            <a:ext cx="1374775" cy="162801"/>
          </a:xfrm>
          <a:prstGeom prst="rect">
            <a:avLst/>
          </a:prstGeom>
        </p:spPr>
        <p:txBody>
          <a:bodyPr lIns="0" tIns="0" rIns="0" bIns="0">
            <a:spAutoFit/>
          </a:bodyPr>
          <a:lstStyle>
            <a:lvl1pPr marL="0" indent="0">
              <a:spcBef>
                <a:spcPts val="0"/>
              </a:spcBef>
              <a:buNone/>
              <a:defRPr sz="900" b="0">
                <a:solidFill>
                  <a:schemeClr val="tx1">
                    <a:lumMod val="90000"/>
                    <a:lumOff val="10000"/>
                  </a:schemeClr>
                </a:solidFill>
                <a:latin typeface="Neue Haas Grotesk Text Pro" panose="020B0504020202020204" pitchFamily="34" charset="0"/>
              </a:defRPr>
            </a:lvl1pPr>
          </a:lstStyle>
          <a:p>
            <a:pPr lvl="0"/>
            <a:r>
              <a:rPr lang="en-US"/>
              <a:t>888.888.8888</a:t>
            </a:r>
          </a:p>
        </p:txBody>
      </p:sp>
      <p:sp>
        <p:nvSpPr>
          <p:cNvPr id="150" name="Text Placeholder 2">
            <a:extLst>
              <a:ext uri="{FF2B5EF4-FFF2-40B4-BE49-F238E27FC236}">
                <a16:creationId xmlns:a16="http://schemas.microsoft.com/office/drawing/2014/main" id="{B10EE237-3A2F-BC46-A863-AF1EE7D382B8}"/>
              </a:ext>
            </a:extLst>
          </p:cNvPr>
          <p:cNvSpPr>
            <a:spLocks noGrp="1"/>
          </p:cNvSpPr>
          <p:nvPr>
            <p:ph type="body" sz="quarter" idx="45" hasCustomPrompt="1"/>
          </p:nvPr>
        </p:nvSpPr>
        <p:spPr>
          <a:xfrm>
            <a:off x="7367695" y="3804999"/>
            <a:ext cx="1374775" cy="273216"/>
          </a:xfrm>
          <a:prstGeom prst="rect">
            <a:avLst/>
          </a:prstGeom>
        </p:spPr>
        <p:txBody>
          <a:bodyPr lIns="0" tIns="0" rIns="0" bIns="0">
            <a:spAutoFit/>
          </a:bodyPr>
          <a:lstStyle>
            <a:lvl1pPr marL="0" indent="0">
              <a:spcBef>
                <a:spcPts val="0"/>
              </a:spcBef>
              <a:buNone/>
              <a:defRPr sz="1500" b="1">
                <a:solidFill>
                  <a:schemeClr val="tx2"/>
                </a:solidFill>
                <a:latin typeface="Neue Haas Grotesk Text Pro" panose="020B0504020202020204" pitchFamily="34" charset="0"/>
              </a:defRPr>
            </a:lvl1pPr>
          </a:lstStyle>
          <a:p>
            <a:pPr lvl="0"/>
            <a:r>
              <a:rPr lang="en-US"/>
              <a:t>Last name</a:t>
            </a:r>
          </a:p>
        </p:txBody>
      </p:sp>
      <p:sp>
        <p:nvSpPr>
          <p:cNvPr id="151" name="Text Placeholder 2">
            <a:extLst>
              <a:ext uri="{FF2B5EF4-FFF2-40B4-BE49-F238E27FC236}">
                <a16:creationId xmlns:a16="http://schemas.microsoft.com/office/drawing/2014/main" id="{D036D39C-A831-4147-AA5A-34631EDB06A9}"/>
              </a:ext>
            </a:extLst>
          </p:cNvPr>
          <p:cNvSpPr>
            <a:spLocks noGrp="1"/>
          </p:cNvSpPr>
          <p:nvPr>
            <p:ph type="body" sz="quarter" idx="46" hasCustomPrompt="1"/>
          </p:nvPr>
        </p:nvSpPr>
        <p:spPr>
          <a:xfrm>
            <a:off x="7367695" y="4473172"/>
            <a:ext cx="1374775" cy="138499"/>
          </a:xfrm>
          <a:prstGeom prst="rect">
            <a:avLst/>
          </a:prstGeom>
        </p:spPr>
        <p:txBody>
          <a:bodyPr lIns="0" tIns="0" rIns="0" bIns="0">
            <a:spAutoFit/>
          </a:bodyPr>
          <a:lstStyle>
            <a:lvl1pPr marL="0" marR="0" indent="0" algn="l" defTabSz="457189" rtl="0" eaLnBrk="1" fontAlgn="auto" latinLnBrk="0" hangingPunct="1">
              <a:lnSpc>
                <a:spcPct val="100000"/>
              </a:lnSpc>
              <a:spcBef>
                <a:spcPts val="0"/>
              </a:spcBef>
              <a:spcAft>
                <a:spcPts val="0"/>
              </a:spcAft>
              <a:buClrTx/>
              <a:buSzTx/>
              <a:buFont typeface="Wingdings" pitchFamily="2" charset="2"/>
              <a:buNone/>
              <a:tabLst/>
              <a:defRPr sz="900" b="0">
                <a:solidFill>
                  <a:schemeClr val="tx1">
                    <a:lumMod val="90000"/>
                    <a:lumOff val="10000"/>
                  </a:schemeClr>
                </a:solidFill>
                <a:latin typeface="Neue Haas Grotesk Text Pro" panose="020B0504020202020204" pitchFamily="34" charset="0"/>
              </a:defRPr>
            </a:lvl1pPr>
          </a:lstStyle>
          <a:p>
            <a:pPr marL="0" marR="0" lvl="0" indent="0" algn="l" defTabSz="457189" rtl="0" eaLnBrk="1" fontAlgn="auto" latinLnBrk="0" hangingPunct="1">
              <a:lnSpc>
                <a:spcPct val="100000"/>
              </a:lnSpc>
              <a:spcBef>
                <a:spcPts val="0"/>
              </a:spcBef>
              <a:spcAft>
                <a:spcPts val="0"/>
              </a:spcAft>
              <a:buClrTx/>
              <a:buSzTx/>
              <a:buFont typeface="Wingdings" pitchFamily="2" charset="2"/>
              <a:buNone/>
              <a:tabLst/>
              <a:defRPr/>
            </a:pPr>
            <a:r>
              <a:rPr lang="en-US" err="1"/>
              <a:t>email@healthequity.com</a:t>
            </a:r>
            <a:endParaRPr lang="en-US"/>
          </a:p>
        </p:txBody>
      </p:sp>
      <p:sp>
        <p:nvSpPr>
          <p:cNvPr id="152" name="SmartArt Placeholder 5">
            <a:extLst>
              <a:ext uri="{FF2B5EF4-FFF2-40B4-BE49-F238E27FC236}">
                <a16:creationId xmlns:a16="http://schemas.microsoft.com/office/drawing/2014/main" id="{C11A7C39-0132-EE48-9E42-F54F37E247BA}"/>
              </a:ext>
            </a:extLst>
          </p:cNvPr>
          <p:cNvSpPr>
            <a:spLocks noGrp="1"/>
          </p:cNvSpPr>
          <p:nvPr>
            <p:ph type="dgm" sz="quarter" idx="47"/>
          </p:nvPr>
        </p:nvSpPr>
        <p:spPr>
          <a:xfrm>
            <a:off x="7133213" y="3583380"/>
            <a:ext cx="80001" cy="1031164"/>
          </a:xfrm>
          <a:prstGeom prst="rect">
            <a:avLst/>
          </a:prstGeom>
          <a:solidFill>
            <a:srgbClr val="4E2883"/>
          </a:solidFill>
        </p:spPr>
        <p:txBody>
          <a:bodyPr>
            <a:noAutofit/>
          </a:bodyPr>
          <a:lstStyle>
            <a:lvl1pPr>
              <a:defRPr>
                <a:noFill/>
                <a:latin typeface="Neue Haas Grotesk Text Pro" panose="020B0504020202020204" pitchFamily="34" charset="0"/>
              </a:defRPr>
            </a:lvl1pPr>
          </a:lstStyle>
          <a:p>
            <a:endParaRPr lang="en-US"/>
          </a:p>
        </p:txBody>
      </p:sp>
      <p:sp>
        <p:nvSpPr>
          <p:cNvPr id="153" name="Picture Placeholder 2">
            <a:extLst>
              <a:ext uri="{FF2B5EF4-FFF2-40B4-BE49-F238E27FC236}">
                <a16:creationId xmlns:a16="http://schemas.microsoft.com/office/drawing/2014/main" id="{12FEC5F1-E36C-AC4E-9B11-05F5F582FD35}"/>
              </a:ext>
            </a:extLst>
          </p:cNvPr>
          <p:cNvSpPr>
            <a:spLocks noGrp="1"/>
          </p:cNvSpPr>
          <p:nvPr>
            <p:ph type="pic" idx="48" hasCustomPrompt="1"/>
          </p:nvPr>
        </p:nvSpPr>
        <p:spPr>
          <a:xfrm>
            <a:off x="6160718" y="2557900"/>
            <a:ext cx="972496" cy="2066823"/>
          </a:xfrm>
          <a:prstGeom prst="rect">
            <a:avLst/>
          </a:prstGeom>
          <a:solidFill>
            <a:schemeClr val="bg2"/>
          </a:solidFill>
        </p:spPr>
        <p:txBody>
          <a:bodyPr anchor="ctr">
            <a:noAutofit/>
          </a:bodyPr>
          <a:lstStyle>
            <a:lvl1pPr marL="0" indent="0" algn="ctr">
              <a:buNone/>
              <a:defRPr sz="1100">
                <a:solidFill>
                  <a:schemeClr val="bg2">
                    <a:lumMod val="50000"/>
                  </a:schemeClr>
                </a:solidFill>
                <a:latin typeface="Neue Haas Grotesk Text Pro" panose="020B0504020202020204" pitchFamily="34" charset="0"/>
              </a:defRPr>
            </a:lvl1pPr>
            <a:lvl2pPr marL="457189" indent="0">
              <a:buNone/>
              <a:defRPr sz="2800"/>
            </a:lvl2pPr>
            <a:lvl3pPr marL="914378" indent="0">
              <a:buNone/>
              <a:defRPr sz="2400"/>
            </a:lvl3pPr>
            <a:lvl4pPr marL="1371566" indent="0">
              <a:buNone/>
              <a:defRPr sz="2000"/>
            </a:lvl4pPr>
            <a:lvl5pPr marL="1828754" indent="0">
              <a:buNone/>
              <a:defRPr sz="2000"/>
            </a:lvl5pPr>
            <a:lvl6pPr marL="2285943" indent="0">
              <a:buNone/>
              <a:defRPr sz="2000"/>
            </a:lvl6pPr>
            <a:lvl7pPr marL="2743132" indent="0">
              <a:buNone/>
              <a:defRPr sz="2000"/>
            </a:lvl7pPr>
            <a:lvl8pPr marL="3200320" indent="0">
              <a:buNone/>
              <a:defRPr sz="2000"/>
            </a:lvl8pPr>
            <a:lvl9pPr marL="3657509" indent="0">
              <a:buNone/>
              <a:defRPr sz="2000"/>
            </a:lvl9pPr>
          </a:lstStyle>
          <a:p>
            <a:r>
              <a:rPr lang="en-US"/>
              <a:t>Insert picture</a:t>
            </a:r>
          </a:p>
        </p:txBody>
      </p:sp>
      <p:sp>
        <p:nvSpPr>
          <p:cNvPr id="154" name="Text Placeholder 2">
            <a:extLst>
              <a:ext uri="{FF2B5EF4-FFF2-40B4-BE49-F238E27FC236}">
                <a16:creationId xmlns:a16="http://schemas.microsoft.com/office/drawing/2014/main" id="{22BE798C-FE9F-2146-8D72-60C48EB7B7DC}"/>
              </a:ext>
            </a:extLst>
          </p:cNvPr>
          <p:cNvSpPr>
            <a:spLocks noGrp="1"/>
          </p:cNvSpPr>
          <p:nvPr>
            <p:ph type="body" sz="quarter" idx="49" hasCustomPrompt="1"/>
          </p:nvPr>
        </p:nvSpPr>
        <p:spPr>
          <a:xfrm>
            <a:off x="1618462" y="3551734"/>
            <a:ext cx="1374775" cy="273216"/>
          </a:xfrm>
          <a:prstGeom prst="rect">
            <a:avLst/>
          </a:prstGeom>
        </p:spPr>
        <p:txBody>
          <a:bodyPr lIns="0" tIns="0" rIns="0" bIns="0">
            <a:spAutoFit/>
          </a:bodyPr>
          <a:lstStyle>
            <a:lvl1pPr marL="0" indent="0">
              <a:spcBef>
                <a:spcPts val="0"/>
              </a:spcBef>
              <a:buNone/>
              <a:defRPr sz="1500" b="1">
                <a:solidFill>
                  <a:schemeClr val="tx2"/>
                </a:solidFill>
                <a:latin typeface="Neue Haas Grotesk Text Pro" panose="020B0504020202020204" pitchFamily="34" charset="0"/>
              </a:defRPr>
            </a:lvl1pPr>
          </a:lstStyle>
          <a:p>
            <a:pPr lvl="0"/>
            <a:r>
              <a:rPr lang="en-US"/>
              <a:t>First name</a:t>
            </a:r>
          </a:p>
        </p:txBody>
      </p:sp>
      <p:sp>
        <p:nvSpPr>
          <p:cNvPr id="155" name="Text Placeholder 2">
            <a:extLst>
              <a:ext uri="{FF2B5EF4-FFF2-40B4-BE49-F238E27FC236}">
                <a16:creationId xmlns:a16="http://schemas.microsoft.com/office/drawing/2014/main" id="{E93D6B9D-395F-C043-8736-919CC8ECCCBB}"/>
              </a:ext>
            </a:extLst>
          </p:cNvPr>
          <p:cNvSpPr>
            <a:spLocks noGrp="1"/>
          </p:cNvSpPr>
          <p:nvPr>
            <p:ph type="body" sz="quarter" idx="50" hasCustomPrompt="1"/>
          </p:nvPr>
        </p:nvSpPr>
        <p:spPr>
          <a:xfrm>
            <a:off x="1618462" y="4048542"/>
            <a:ext cx="1374775" cy="198965"/>
          </a:xfrm>
          <a:prstGeom prst="rect">
            <a:avLst/>
          </a:prstGeom>
        </p:spPr>
        <p:txBody>
          <a:bodyPr lIns="0" tIns="0" rIns="0" bIns="0">
            <a:spAutoFit/>
          </a:bodyPr>
          <a:lstStyle>
            <a:lvl1pPr marL="0" indent="0">
              <a:spcBef>
                <a:spcPts val="0"/>
              </a:spcBef>
              <a:buNone/>
              <a:defRPr sz="1100" b="0">
                <a:solidFill>
                  <a:schemeClr val="tx2"/>
                </a:solidFill>
                <a:latin typeface="Neue Haas Grotesk Text Pro" panose="020B0504020202020204" pitchFamily="34" charset="0"/>
              </a:defRPr>
            </a:lvl1pPr>
          </a:lstStyle>
          <a:p>
            <a:pPr lvl="0"/>
            <a:r>
              <a:rPr lang="en-US"/>
              <a:t>Team member title</a:t>
            </a:r>
          </a:p>
        </p:txBody>
      </p:sp>
      <p:sp>
        <p:nvSpPr>
          <p:cNvPr id="156" name="Text Placeholder 2">
            <a:extLst>
              <a:ext uri="{FF2B5EF4-FFF2-40B4-BE49-F238E27FC236}">
                <a16:creationId xmlns:a16="http://schemas.microsoft.com/office/drawing/2014/main" id="{273999C7-03A2-0E44-BB24-22A505363C23}"/>
              </a:ext>
            </a:extLst>
          </p:cNvPr>
          <p:cNvSpPr>
            <a:spLocks noGrp="1"/>
          </p:cNvSpPr>
          <p:nvPr>
            <p:ph type="body" sz="quarter" idx="51" hasCustomPrompt="1"/>
          </p:nvPr>
        </p:nvSpPr>
        <p:spPr>
          <a:xfrm>
            <a:off x="1618462" y="4321782"/>
            <a:ext cx="1374775" cy="162801"/>
          </a:xfrm>
          <a:prstGeom prst="rect">
            <a:avLst/>
          </a:prstGeom>
        </p:spPr>
        <p:txBody>
          <a:bodyPr lIns="0" tIns="0" rIns="0" bIns="0">
            <a:spAutoFit/>
          </a:bodyPr>
          <a:lstStyle>
            <a:lvl1pPr marL="0" indent="0">
              <a:spcBef>
                <a:spcPts val="0"/>
              </a:spcBef>
              <a:buNone/>
              <a:defRPr sz="900" b="0">
                <a:solidFill>
                  <a:schemeClr val="tx1">
                    <a:lumMod val="90000"/>
                    <a:lumOff val="10000"/>
                  </a:schemeClr>
                </a:solidFill>
                <a:latin typeface="Neue Haas Grotesk Text Pro" panose="020B0504020202020204" pitchFamily="34" charset="0"/>
              </a:defRPr>
            </a:lvl1pPr>
          </a:lstStyle>
          <a:p>
            <a:pPr lvl="0"/>
            <a:r>
              <a:rPr lang="en-US"/>
              <a:t>888.888.8888</a:t>
            </a:r>
          </a:p>
        </p:txBody>
      </p:sp>
      <p:sp>
        <p:nvSpPr>
          <p:cNvPr id="157" name="Text Placeholder 2">
            <a:extLst>
              <a:ext uri="{FF2B5EF4-FFF2-40B4-BE49-F238E27FC236}">
                <a16:creationId xmlns:a16="http://schemas.microsoft.com/office/drawing/2014/main" id="{E4842ED0-08F6-624B-9CC4-928B45478F30}"/>
              </a:ext>
            </a:extLst>
          </p:cNvPr>
          <p:cNvSpPr>
            <a:spLocks noGrp="1"/>
          </p:cNvSpPr>
          <p:nvPr>
            <p:ph type="body" sz="quarter" idx="52" hasCustomPrompt="1"/>
          </p:nvPr>
        </p:nvSpPr>
        <p:spPr>
          <a:xfrm>
            <a:off x="1618462" y="3804999"/>
            <a:ext cx="1374775" cy="273216"/>
          </a:xfrm>
          <a:prstGeom prst="rect">
            <a:avLst/>
          </a:prstGeom>
        </p:spPr>
        <p:txBody>
          <a:bodyPr lIns="0" tIns="0" rIns="0" bIns="0">
            <a:spAutoFit/>
          </a:bodyPr>
          <a:lstStyle>
            <a:lvl1pPr marL="0" indent="0">
              <a:spcBef>
                <a:spcPts val="0"/>
              </a:spcBef>
              <a:buNone/>
              <a:defRPr sz="1500" b="1">
                <a:solidFill>
                  <a:schemeClr val="tx2"/>
                </a:solidFill>
                <a:latin typeface="Neue Haas Grotesk Text Pro" panose="020B0504020202020204" pitchFamily="34" charset="0"/>
              </a:defRPr>
            </a:lvl1pPr>
          </a:lstStyle>
          <a:p>
            <a:pPr lvl="0"/>
            <a:r>
              <a:rPr lang="en-US"/>
              <a:t>Last name</a:t>
            </a:r>
          </a:p>
        </p:txBody>
      </p:sp>
      <p:sp>
        <p:nvSpPr>
          <p:cNvPr id="158" name="Text Placeholder 2">
            <a:extLst>
              <a:ext uri="{FF2B5EF4-FFF2-40B4-BE49-F238E27FC236}">
                <a16:creationId xmlns:a16="http://schemas.microsoft.com/office/drawing/2014/main" id="{FE613DB0-DDD5-A948-B906-6A942327400C}"/>
              </a:ext>
            </a:extLst>
          </p:cNvPr>
          <p:cNvSpPr>
            <a:spLocks noGrp="1"/>
          </p:cNvSpPr>
          <p:nvPr>
            <p:ph type="body" sz="quarter" idx="53" hasCustomPrompt="1"/>
          </p:nvPr>
        </p:nvSpPr>
        <p:spPr>
          <a:xfrm>
            <a:off x="1618462" y="4473172"/>
            <a:ext cx="1374775" cy="138499"/>
          </a:xfrm>
          <a:prstGeom prst="rect">
            <a:avLst/>
          </a:prstGeom>
        </p:spPr>
        <p:txBody>
          <a:bodyPr lIns="0" tIns="0" rIns="0" bIns="0">
            <a:spAutoFit/>
          </a:bodyPr>
          <a:lstStyle>
            <a:lvl1pPr marL="0" marR="0" indent="0" algn="l" defTabSz="457189" rtl="0" eaLnBrk="1" fontAlgn="auto" latinLnBrk="0" hangingPunct="1">
              <a:lnSpc>
                <a:spcPct val="100000"/>
              </a:lnSpc>
              <a:spcBef>
                <a:spcPts val="0"/>
              </a:spcBef>
              <a:spcAft>
                <a:spcPts val="0"/>
              </a:spcAft>
              <a:buClrTx/>
              <a:buSzTx/>
              <a:buFont typeface="Wingdings" pitchFamily="2" charset="2"/>
              <a:buNone/>
              <a:tabLst/>
              <a:defRPr sz="900" b="0">
                <a:solidFill>
                  <a:schemeClr val="tx1">
                    <a:lumMod val="90000"/>
                    <a:lumOff val="10000"/>
                  </a:schemeClr>
                </a:solidFill>
                <a:latin typeface="Neue Haas Grotesk Text Pro" panose="020B0504020202020204" pitchFamily="34" charset="0"/>
              </a:defRPr>
            </a:lvl1pPr>
          </a:lstStyle>
          <a:p>
            <a:pPr marL="0" marR="0" lvl="0" indent="0" algn="l" defTabSz="457189" rtl="0" eaLnBrk="1" fontAlgn="auto" latinLnBrk="0" hangingPunct="1">
              <a:lnSpc>
                <a:spcPct val="100000"/>
              </a:lnSpc>
              <a:spcBef>
                <a:spcPts val="0"/>
              </a:spcBef>
              <a:spcAft>
                <a:spcPts val="0"/>
              </a:spcAft>
              <a:buClrTx/>
              <a:buSzTx/>
              <a:buFont typeface="Wingdings" pitchFamily="2" charset="2"/>
              <a:buNone/>
              <a:tabLst/>
              <a:defRPr/>
            </a:pPr>
            <a:r>
              <a:rPr lang="en-US" err="1"/>
              <a:t>email@healthequity.com</a:t>
            </a:r>
            <a:endParaRPr lang="en-US"/>
          </a:p>
        </p:txBody>
      </p:sp>
      <p:sp>
        <p:nvSpPr>
          <p:cNvPr id="159" name="SmartArt Placeholder 5">
            <a:extLst>
              <a:ext uri="{FF2B5EF4-FFF2-40B4-BE49-F238E27FC236}">
                <a16:creationId xmlns:a16="http://schemas.microsoft.com/office/drawing/2014/main" id="{6F50CB67-B313-B844-8C55-84CD97DF17CE}"/>
              </a:ext>
            </a:extLst>
          </p:cNvPr>
          <p:cNvSpPr>
            <a:spLocks noGrp="1"/>
          </p:cNvSpPr>
          <p:nvPr>
            <p:ph type="dgm" sz="quarter" idx="54"/>
          </p:nvPr>
        </p:nvSpPr>
        <p:spPr>
          <a:xfrm>
            <a:off x="1383980" y="3583380"/>
            <a:ext cx="80001" cy="1031164"/>
          </a:xfrm>
          <a:prstGeom prst="rect">
            <a:avLst/>
          </a:prstGeom>
          <a:solidFill>
            <a:srgbClr val="4E2883"/>
          </a:solidFill>
        </p:spPr>
        <p:txBody>
          <a:bodyPr>
            <a:noAutofit/>
          </a:bodyPr>
          <a:lstStyle>
            <a:lvl1pPr>
              <a:defRPr>
                <a:noFill/>
                <a:latin typeface="Neue Haas Grotesk Text Pro" panose="020B0504020202020204" pitchFamily="34" charset="0"/>
              </a:defRPr>
            </a:lvl1pPr>
          </a:lstStyle>
          <a:p>
            <a:endParaRPr lang="en-US"/>
          </a:p>
        </p:txBody>
      </p:sp>
      <p:sp>
        <p:nvSpPr>
          <p:cNvPr id="160" name="Picture Placeholder 2">
            <a:extLst>
              <a:ext uri="{FF2B5EF4-FFF2-40B4-BE49-F238E27FC236}">
                <a16:creationId xmlns:a16="http://schemas.microsoft.com/office/drawing/2014/main" id="{5EE4419C-874E-574F-8D36-FE419F308A54}"/>
              </a:ext>
            </a:extLst>
          </p:cNvPr>
          <p:cNvSpPr>
            <a:spLocks noGrp="1"/>
          </p:cNvSpPr>
          <p:nvPr>
            <p:ph type="pic" idx="55" hasCustomPrompt="1"/>
          </p:nvPr>
        </p:nvSpPr>
        <p:spPr>
          <a:xfrm>
            <a:off x="411485" y="2557900"/>
            <a:ext cx="972496" cy="2066823"/>
          </a:xfrm>
          <a:prstGeom prst="rect">
            <a:avLst/>
          </a:prstGeom>
          <a:solidFill>
            <a:schemeClr val="bg2"/>
          </a:solidFill>
        </p:spPr>
        <p:txBody>
          <a:bodyPr anchor="ctr">
            <a:noAutofit/>
          </a:bodyPr>
          <a:lstStyle>
            <a:lvl1pPr marL="0" indent="0" algn="ctr">
              <a:buNone/>
              <a:defRPr sz="1100">
                <a:solidFill>
                  <a:schemeClr val="bg2">
                    <a:lumMod val="50000"/>
                  </a:schemeClr>
                </a:solidFill>
                <a:latin typeface="Neue Haas Grotesk Text Pro" panose="020B0504020202020204" pitchFamily="34" charset="0"/>
              </a:defRPr>
            </a:lvl1pPr>
            <a:lvl2pPr marL="457189" indent="0">
              <a:buNone/>
              <a:defRPr sz="2800"/>
            </a:lvl2pPr>
            <a:lvl3pPr marL="914378" indent="0">
              <a:buNone/>
              <a:defRPr sz="2400"/>
            </a:lvl3pPr>
            <a:lvl4pPr marL="1371566" indent="0">
              <a:buNone/>
              <a:defRPr sz="2000"/>
            </a:lvl4pPr>
            <a:lvl5pPr marL="1828754" indent="0">
              <a:buNone/>
              <a:defRPr sz="2000"/>
            </a:lvl5pPr>
            <a:lvl6pPr marL="2285943" indent="0">
              <a:buNone/>
              <a:defRPr sz="2000"/>
            </a:lvl6pPr>
            <a:lvl7pPr marL="2743132" indent="0">
              <a:buNone/>
              <a:defRPr sz="2000"/>
            </a:lvl7pPr>
            <a:lvl8pPr marL="3200320" indent="0">
              <a:buNone/>
              <a:defRPr sz="2000"/>
            </a:lvl8pPr>
            <a:lvl9pPr marL="3657509" indent="0">
              <a:buNone/>
              <a:defRPr sz="2000"/>
            </a:lvl9pPr>
          </a:lstStyle>
          <a:p>
            <a:r>
              <a:rPr lang="en-US"/>
              <a:t>Insert picture</a:t>
            </a:r>
          </a:p>
        </p:txBody>
      </p:sp>
      <p:sp>
        <p:nvSpPr>
          <p:cNvPr id="51" name="Title 1">
            <a:extLst>
              <a:ext uri="{FF2B5EF4-FFF2-40B4-BE49-F238E27FC236}">
                <a16:creationId xmlns:a16="http://schemas.microsoft.com/office/drawing/2014/main" id="{CBE2D76B-848D-3645-881A-1F0FB7023746}"/>
              </a:ext>
            </a:extLst>
          </p:cNvPr>
          <p:cNvSpPr>
            <a:spLocks noGrp="1"/>
          </p:cNvSpPr>
          <p:nvPr>
            <p:ph type="title" hasCustomPrompt="1"/>
          </p:nvPr>
        </p:nvSpPr>
        <p:spPr>
          <a:xfrm>
            <a:off x="640081" y="274321"/>
            <a:ext cx="2454917" cy="1091493"/>
          </a:xfrm>
          <a:prstGeom prst="rect">
            <a:avLst/>
          </a:prstGeom>
        </p:spPr>
        <p:txBody>
          <a:bodyPr wrap="square" lIns="0" rIns="0" anchor="t" anchorCtr="0">
            <a:spAutoFit/>
          </a:bodyPr>
          <a:lstStyle>
            <a:lvl1pPr algn="l">
              <a:lnSpc>
                <a:spcPct val="110000"/>
              </a:lnSpc>
              <a:defRPr sz="3200" b="1" cap="none" baseline="0">
                <a:solidFill>
                  <a:schemeClr val="tx2"/>
                </a:solidFill>
                <a:latin typeface="Neue Haas Grotesk Text Pro" panose="020B0504020202020204" pitchFamily="34" charset="0"/>
              </a:defRPr>
            </a:lvl1pPr>
          </a:lstStyle>
          <a:p>
            <a:r>
              <a:rPr lang="en-US" sz="3200">
                <a:latin typeface="Neue Haas Grotesk Text Pro" panose="020B0504020202020204" pitchFamily="34" charset="77"/>
              </a:rPr>
              <a:t>Lorem sit ipsum dolor</a:t>
            </a:r>
            <a:endParaRPr lang="en-US"/>
          </a:p>
        </p:txBody>
      </p:sp>
      <p:sp>
        <p:nvSpPr>
          <p:cNvPr id="52" name="Text Placeholder 2">
            <a:extLst>
              <a:ext uri="{FF2B5EF4-FFF2-40B4-BE49-F238E27FC236}">
                <a16:creationId xmlns:a16="http://schemas.microsoft.com/office/drawing/2014/main" id="{CB67A0C8-E6A8-284F-87AA-23835D72F773}"/>
              </a:ext>
            </a:extLst>
          </p:cNvPr>
          <p:cNvSpPr>
            <a:spLocks noGrp="1"/>
          </p:cNvSpPr>
          <p:nvPr>
            <p:ph type="body" sz="quarter" idx="16" hasCustomPrompt="1"/>
          </p:nvPr>
        </p:nvSpPr>
        <p:spPr>
          <a:xfrm>
            <a:off x="640081" y="1557870"/>
            <a:ext cx="2454917" cy="555986"/>
          </a:xfrm>
          <a:prstGeom prst="rect">
            <a:avLst/>
          </a:prstGeom>
        </p:spPr>
        <p:txBody>
          <a:bodyPr lIns="0" tIns="0" rIns="0" bIns="0">
            <a:spAutoFit/>
          </a:bodyPr>
          <a:lstStyle>
            <a:lvl1pPr marL="0" indent="0">
              <a:lnSpc>
                <a:spcPct val="110000"/>
              </a:lnSpc>
              <a:buNone/>
              <a:defRPr sz="1700">
                <a:latin typeface="Neue Haas Grotesk Text Pro" panose="020B0504020202020204" pitchFamily="34" charset="0"/>
              </a:defRPr>
            </a:lvl1pPr>
            <a:lvl2pPr marL="457189" indent="0">
              <a:buNone/>
              <a:defRPr sz="1700"/>
            </a:lvl2pPr>
            <a:lvl3pPr marL="914378" indent="0">
              <a:buNone/>
              <a:defRPr sz="1700"/>
            </a:lvl3pPr>
            <a:lvl4pPr marL="1371566" indent="0">
              <a:buNone/>
              <a:defRPr sz="1700"/>
            </a:lvl4pPr>
            <a:lvl5pPr marL="1828754" indent="0">
              <a:buNone/>
              <a:defRPr sz="1700"/>
            </a:lvl5pPr>
          </a:lstStyle>
          <a:p>
            <a:pPr lvl="0"/>
            <a:r>
              <a:rPr lang="en-US"/>
              <a:t>Lorem ipsum dolor </a:t>
            </a:r>
            <a:br>
              <a:rPr lang="en-US"/>
            </a:br>
            <a:r>
              <a:rPr lang="en-US"/>
              <a:t>sit amet consectetur</a:t>
            </a:r>
          </a:p>
        </p:txBody>
      </p:sp>
    </p:spTree>
    <p:extLst>
      <p:ext uri="{BB962C8B-B14F-4D97-AF65-F5344CB8AC3E}">
        <p14:creationId xmlns:p14="http://schemas.microsoft.com/office/powerpoint/2010/main" val="362149701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PRESENTER/TEAM - 8 people">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4FE95D00-30F9-5D43-8128-95EB69837793}"/>
              </a:ext>
            </a:extLst>
          </p:cNvPr>
          <p:cNvSpPr>
            <a:spLocks noGrp="1"/>
          </p:cNvSpPr>
          <p:nvPr>
            <p:ph type="body" sz="quarter" idx="17" hasCustomPrompt="1"/>
          </p:nvPr>
        </p:nvSpPr>
        <p:spPr>
          <a:xfrm>
            <a:off x="4500799" y="1381335"/>
            <a:ext cx="1374775" cy="273216"/>
          </a:xfrm>
          <a:prstGeom prst="rect">
            <a:avLst/>
          </a:prstGeom>
        </p:spPr>
        <p:txBody>
          <a:bodyPr lIns="0" tIns="0" rIns="0" bIns="0">
            <a:spAutoFit/>
          </a:bodyPr>
          <a:lstStyle>
            <a:lvl1pPr marL="0" indent="0">
              <a:spcBef>
                <a:spcPts val="0"/>
              </a:spcBef>
              <a:buNone/>
              <a:defRPr sz="1500" b="1">
                <a:solidFill>
                  <a:schemeClr val="tx2"/>
                </a:solidFill>
                <a:latin typeface="Neue Haas Grotesk Text Pro" panose="020B0504020202020204" pitchFamily="34" charset="0"/>
              </a:defRPr>
            </a:lvl1pPr>
          </a:lstStyle>
          <a:p>
            <a:pPr lvl="0"/>
            <a:r>
              <a:rPr lang="en-US"/>
              <a:t>First name</a:t>
            </a:r>
          </a:p>
        </p:txBody>
      </p:sp>
      <p:sp>
        <p:nvSpPr>
          <p:cNvPr id="57" name="Text Placeholder 2">
            <a:extLst>
              <a:ext uri="{FF2B5EF4-FFF2-40B4-BE49-F238E27FC236}">
                <a16:creationId xmlns:a16="http://schemas.microsoft.com/office/drawing/2014/main" id="{6965324C-6B14-C34F-98CF-ACA841C7D512}"/>
              </a:ext>
            </a:extLst>
          </p:cNvPr>
          <p:cNvSpPr>
            <a:spLocks noGrp="1"/>
          </p:cNvSpPr>
          <p:nvPr>
            <p:ph type="body" sz="quarter" idx="18" hasCustomPrompt="1"/>
          </p:nvPr>
        </p:nvSpPr>
        <p:spPr>
          <a:xfrm>
            <a:off x="4500799" y="1878143"/>
            <a:ext cx="1374775" cy="198965"/>
          </a:xfrm>
          <a:prstGeom prst="rect">
            <a:avLst/>
          </a:prstGeom>
        </p:spPr>
        <p:txBody>
          <a:bodyPr lIns="0" tIns="0" rIns="0" bIns="0">
            <a:spAutoFit/>
          </a:bodyPr>
          <a:lstStyle>
            <a:lvl1pPr marL="0" indent="0">
              <a:spcBef>
                <a:spcPts val="0"/>
              </a:spcBef>
              <a:buNone/>
              <a:defRPr sz="1100" b="0">
                <a:solidFill>
                  <a:schemeClr val="tx1"/>
                </a:solidFill>
                <a:latin typeface="Neue Haas Grotesk Text Pro" panose="020B0504020202020204" pitchFamily="34" charset="0"/>
              </a:defRPr>
            </a:lvl1pPr>
          </a:lstStyle>
          <a:p>
            <a:pPr lvl="0"/>
            <a:r>
              <a:rPr lang="en-US"/>
              <a:t>Team member title</a:t>
            </a:r>
          </a:p>
        </p:txBody>
      </p:sp>
      <p:sp>
        <p:nvSpPr>
          <p:cNvPr id="95" name="Text Placeholder 2">
            <a:extLst>
              <a:ext uri="{FF2B5EF4-FFF2-40B4-BE49-F238E27FC236}">
                <a16:creationId xmlns:a16="http://schemas.microsoft.com/office/drawing/2014/main" id="{D55167E3-C015-6F4C-9118-1E3EBB332252}"/>
              </a:ext>
            </a:extLst>
          </p:cNvPr>
          <p:cNvSpPr>
            <a:spLocks noGrp="1"/>
          </p:cNvSpPr>
          <p:nvPr>
            <p:ph type="body" sz="quarter" idx="20" hasCustomPrompt="1"/>
          </p:nvPr>
        </p:nvSpPr>
        <p:spPr>
          <a:xfrm>
            <a:off x="4500799" y="1634600"/>
            <a:ext cx="1374775" cy="273216"/>
          </a:xfrm>
          <a:prstGeom prst="rect">
            <a:avLst/>
          </a:prstGeom>
        </p:spPr>
        <p:txBody>
          <a:bodyPr lIns="0" tIns="0" rIns="0" bIns="0">
            <a:spAutoFit/>
          </a:bodyPr>
          <a:lstStyle>
            <a:lvl1pPr marL="0" indent="0">
              <a:spcBef>
                <a:spcPts val="0"/>
              </a:spcBef>
              <a:buNone/>
              <a:defRPr sz="1500" b="1">
                <a:solidFill>
                  <a:schemeClr val="tx2"/>
                </a:solidFill>
                <a:latin typeface="Neue Haas Grotesk Text Pro" panose="020B0504020202020204" pitchFamily="34" charset="0"/>
              </a:defRPr>
            </a:lvl1pPr>
          </a:lstStyle>
          <a:p>
            <a:pPr lvl="0"/>
            <a:r>
              <a:rPr lang="en-US"/>
              <a:t>Last name</a:t>
            </a:r>
          </a:p>
        </p:txBody>
      </p:sp>
      <p:sp>
        <p:nvSpPr>
          <p:cNvPr id="131" name="SmartArt Placeholder 5">
            <a:extLst>
              <a:ext uri="{FF2B5EF4-FFF2-40B4-BE49-F238E27FC236}">
                <a16:creationId xmlns:a16="http://schemas.microsoft.com/office/drawing/2014/main" id="{6EE76B8B-5FD9-CD45-8428-358A27D61BF0}"/>
              </a:ext>
            </a:extLst>
          </p:cNvPr>
          <p:cNvSpPr>
            <a:spLocks noGrp="1"/>
          </p:cNvSpPr>
          <p:nvPr>
            <p:ph type="dgm" sz="quarter" idx="27"/>
          </p:nvPr>
        </p:nvSpPr>
        <p:spPr>
          <a:xfrm>
            <a:off x="4266316" y="1399722"/>
            <a:ext cx="81572" cy="661502"/>
          </a:xfrm>
          <a:prstGeom prst="rect">
            <a:avLst/>
          </a:prstGeom>
          <a:solidFill>
            <a:srgbClr val="4E2883"/>
          </a:solidFill>
        </p:spPr>
        <p:txBody>
          <a:bodyPr>
            <a:noAutofit/>
          </a:bodyPr>
          <a:lstStyle>
            <a:lvl1pPr>
              <a:defRPr>
                <a:noFill/>
                <a:latin typeface="Neue Haas Grotesk Text Pro" panose="020B0504020202020204" pitchFamily="34" charset="0"/>
              </a:defRPr>
            </a:lvl1pPr>
          </a:lstStyle>
          <a:p>
            <a:endParaRPr lang="en-US"/>
          </a:p>
        </p:txBody>
      </p:sp>
      <p:sp>
        <p:nvSpPr>
          <p:cNvPr id="132" name="Picture Placeholder 2">
            <a:extLst>
              <a:ext uri="{FF2B5EF4-FFF2-40B4-BE49-F238E27FC236}">
                <a16:creationId xmlns:a16="http://schemas.microsoft.com/office/drawing/2014/main" id="{F9A32C0E-CA87-9C41-A683-67B7BDC489AD}"/>
              </a:ext>
            </a:extLst>
          </p:cNvPr>
          <p:cNvSpPr>
            <a:spLocks noGrp="1"/>
          </p:cNvSpPr>
          <p:nvPr>
            <p:ph type="pic" idx="15" hasCustomPrompt="1"/>
          </p:nvPr>
        </p:nvSpPr>
        <p:spPr>
          <a:xfrm>
            <a:off x="3293822" y="1010439"/>
            <a:ext cx="972496" cy="1049838"/>
          </a:xfrm>
          <a:prstGeom prst="rect">
            <a:avLst/>
          </a:prstGeom>
          <a:solidFill>
            <a:schemeClr val="bg2"/>
          </a:solidFill>
        </p:spPr>
        <p:txBody>
          <a:bodyPr anchor="ctr">
            <a:noAutofit/>
          </a:bodyPr>
          <a:lstStyle>
            <a:lvl1pPr marL="0" indent="0" algn="ctr">
              <a:buNone/>
              <a:defRPr sz="1100">
                <a:solidFill>
                  <a:schemeClr val="bg2">
                    <a:lumMod val="50000"/>
                  </a:schemeClr>
                </a:solidFill>
                <a:latin typeface="Neue Haas Grotesk Text Pro" panose="020B0504020202020204" pitchFamily="34" charset="0"/>
              </a:defRPr>
            </a:lvl1pPr>
            <a:lvl2pPr marL="457189" indent="0">
              <a:buNone/>
              <a:defRPr sz="2800"/>
            </a:lvl2pPr>
            <a:lvl3pPr marL="914378" indent="0">
              <a:buNone/>
              <a:defRPr sz="2400"/>
            </a:lvl3pPr>
            <a:lvl4pPr marL="1371566" indent="0">
              <a:buNone/>
              <a:defRPr sz="2000"/>
            </a:lvl4pPr>
            <a:lvl5pPr marL="1828754" indent="0">
              <a:buNone/>
              <a:defRPr sz="2000"/>
            </a:lvl5pPr>
            <a:lvl6pPr marL="2285943" indent="0">
              <a:buNone/>
              <a:defRPr sz="2000"/>
            </a:lvl6pPr>
            <a:lvl7pPr marL="2743132" indent="0">
              <a:buNone/>
              <a:defRPr sz="2000"/>
            </a:lvl7pPr>
            <a:lvl8pPr marL="3200320" indent="0">
              <a:buNone/>
              <a:defRPr sz="2000"/>
            </a:lvl8pPr>
            <a:lvl9pPr marL="3657509" indent="0">
              <a:buNone/>
              <a:defRPr sz="2000"/>
            </a:lvl9pPr>
          </a:lstStyle>
          <a:p>
            <a:r>
              <a:rPr lang="en-US"/>
              <a:t>Insert picture</a:t>
            </a:r>
          </a:p>
        </p:txBody>
      </p:sp>
      <p:sp>
        <p:nvSpPr>
          <p:cNvPr id="49" name="Text Placeholder 2">
            <a:extLst>
              <a:ext uri="{FF2B5EF4-FFF2-40B4-BE49-F238E27FC236}">
                <a16:creationId xmlns:a16="http://schemas.microsoft.com/office/drawing/2014/main" id="{B420629F-8DCE-9944-B544-3D427983833C}"/>
              </a:ext>
            </a:extLst>
          </p:cNvPr>
          <p:cNvSpPr>
            <a:spLocks noGrp="1"/>
          </p:cNvSpPr>
          <p:nvPr>
            <p:ph type="body" sz="quarter" idx="28" hasCustomPrompt="1"/>
          </p:nvPr>
        </p:nvSpPr>
        <p:spPr>
          <a:xfrm>
            <a:off x="7360259" y="1381335"/>
            <a:ext cx="1374775" cy="273216"/>
          </a:xfrm>
          <a:prstGeom prst="rect">
            <a:avLst/>
          </a:prstGeom>
        </p:spPr>
        <p:txBody>
          <a:bodyPr lIns="0" tIns="0" rIns="0" bIns="0">
            <a:spAutoFit/>
          </a:bodyPr>
          <a:lstStyle>
            <a:lvl1pPr marL="0" indent="0">
              <a:spcBef>
                <a:spcPts val="0"/>
              </a:spcBef>
              <a:buNone/>
              <a:defRPr sz="1500" b="1">
                <a:solidFill>
                  <a:schemeClr val="tx2"/>
                </a:solidFill>
                <a:latin typeface="Neue Haas Grotesk Text Pro" panose="020B0504020202020204" pitchFamily="34" charset="0"/>
              </a:defRPr>
            </a:lvl1pPr>
          </a:lstStyle>
          <a:p>
            <a:pPr lvl="0"/>
            <a:r>
              <a:rPr lang="en-US"/>
              <a:t>First name</a:t>
            </a:r>
          </a:p>
        </p:txBody>
      </p:sp>
      <p:sp>
        <p:nvSpPr>
          <p:cNvPr id="50" name="Text Placeholder 2">
            <a:extLst>
              <a:ext uri="{FF2B5EF4-FFF2-40B4-BE49-F238E27FC236}">
                <a16:creationId xmlns:a16="http://schemas.microsoft.com/office/drawing/2014/main" id="{0355DD05-C632-B143-AE8B-1CEAD0028E1A}"/>
              </a:ext>
            </a:extLst>
          </p:cNvPr>
          <p:cNvSpPr>
            <a:spLocks noGrp="1"/>
          </p:cNvSpPr>
          <p:nvPr>
            <p:ph type="body" sz="quarter" idx="29" hasCustomPrompt="1"/>
          </p:nvPr>
        </p:nvSpPr>
        <p:spPr>
          <a:xfrm>
            <a:off x="7360259" y="1878143"/>
            <a:ext cx="1374775" cy="198965"/>
          </a:xfrm>
          <a:prstGeom prst="rect">
            <a:avLst/>
          </a:prstGeom>
        </p:spPr>
        <p:txBody>
          <a:bodyPr lIns="0" tIns="0" rIns="0" bIns="0">
            <a:spAutoFit/>
          </a:bodyPr>
          <a:lstStyle>
            <a:lvl1pPr marL="0" indent="0">
              <a:spcBef>
                <a:spcPts val="0"/>
              </a:spcBef>
              <a:buNone/>
              <a:defRPr sz="1100" b="0">
                <a:solidFill>
                  <a:schemeClr val="tx1"/>
                </a:solidFill>
                <a:latin typeface="Neue Haas Grotesk Text Pro" panose="020B0504020202020204" pitchFamily="34" charset="0"/>
              </a:defRPr>
            </a:lvl1pPr>
          </a:lstStyle>
          <a:p>
            <a:pPr lvl="0"/>
            <a:r>
              <a:rPr lang="en-US"/>
              <a:t>Team member title</a:t>
            </a:r>
          </a:p>
        </p:txBody>
      </p:sp>
      <p:sp>
        <p:nvSpPr>
          <p:cNvPr id="52" name="Text Placeholder 2">
            <a:extLst>
              <a:ext uri="{FF2B5EF4-FFF2-40B4-BE49-F238E27FC236}">
                <a16:creationId xmlns:a16="http://schemas.microsoft.com/office/drawing/2014/main" id="{3241A8B9-3E73-4240-B0A1-9437EEF8F407}"/>
              </a:ext>
            </a:extLst>
          </p:cNvPr>
          <p:cNvSpPr>
            <a:spLocks noGrp="1"/>
          </p:cNvSpPr>
          <p:nvPr>
            <p:ph type="body" sz="quarter" idx="31" hasCustomPrompt="1"/>
          </p:nvPr>
        </p:nvSpPr>
        <p:spPr>
          <a:xfrm>
            <a:off x="7360259" y="1634600"/>
            <a:ext cx="1374775" cy="273216"/>
          </a:xfrm>
          <a:prstGeom prst="rect">
            <a:avLst/>
          </a:prstGeom>
        </p:spPr>
        <p:txBody>
          <a:bodyPr lIns="0" tIns="0" rIns="0" bIns="0">
            <a:spAutoFit/>
          </a:bodyPr>
          <a:lstStyle>
            <a:lvl1pPr marL="0" indent="0">
              <a:spcBef>
                <a:spcPts val="0"/>
              </a:spcBef>
              <a:buNone/>
              <a:defRPr sz="1500" b="1">
                <a:solidFill>
                  <a:schemeClr val="tx2"/>
                </a:solidFill>
                <a:latin typeface="Neue Haas Grotesk Text Pro" panose="020B0504020202020204" pitchFamily="34" charset="0"/>
              </a:defRPr>
            </a:lvl1pPr>
          </a:lstStyle>
          <a:p>
            <a:pPr lvl="0"/>
            <a:r>
              <a:rPr lang="en-US"/>
              <a:t>Last name</a:t>
            </a:r>
          </a:p>
        </p:txBody>
      </p:sp>
      <p:sp>
        <p:nvSpPr>
          <p:cNvPr id="56" name="SmartArt Placeholder 5">
            <a:extLst>
              <a:ext uri="{FF2B5EF4-FFF2-40B4-BE49-F238E27FC236}">
                <a16:creationId xmlns:a16="http://schemas.microsoft.com/office/drawing/2014/main" id="{5AF003CF-DF33-FF42-8443-CD223048643B}"/>
              </a:ext>
            </a:extLst>
          </p:cNvPr>
          <p:cNvSpPr>
            <a:spLocks noGrp="1"/>
          </p:cNvSpPr>
          <p:nvPr>
            <p:ph type="dgm" sz="quarter" idx="33"/>
          </p:nvPr>
        </p:nvSpPr>
        <p:spPr>
          <a:xfrm>
            <a:off x="7125777" y="1399722"/>
            <a:ext cx="81572" cy="661502"/>
          </a:xfrm>
          <a:prstGeom prst="rect">
            <a:avLst/>
          </a:prstGeom>
          <a:solidFill>
            <a:srgbClr val="4E2883"/>
          </a:solidFill>
        </p:spPr>
        <p:txBody>
          <a:bodyPr>
            <a:noAutofit/>
          </a:bodyPr>
          <a:lstStyle>
            <a:lvl1pPr>
              <a:defRPr>
                <a:noFill/>
                <a:latin typeface="Neue Haas Grotesk Text Pro" panose="020B0504020202020204" pitchFamily="34" charset="0"/>
              </a:defRPr>
            </a:lvl1pPr>
          </a:lstStyle>
          <a:p>
            <a:endParaRPr lang="en-US"/>
          </a:p>
        </p:txBody>
      </p:sp>
      <p:sp>
        <p:nvSpPr>
          <p:cNvPr id="59" name="Picture Placeholder 2">
            <a:extLst>
              <a:ext uri="{FF2B5EF4-FFF2-40B4-BE49-F238E27FC236}">
                <a16:creationId xmlns:a16="http://schemas.microsoft.com/office/drawing/2014/main" id="{9D67D2B6-DC66-464A-8680-1A4D6096DCCA}"/>
              </a:ext>
            </a:extLst>
          </p:cNvPr>
          <p:cNvSpPr>
            <a:spLocks noGrp="1"/>
          </p:cNvSpPr>
          <p:nvPr>
            <p:ph type="pic" idx="34" hasCustomPrompt="1"/>
          </p:nvPr>
        </p:nvSpPr>
        <p:spPr>
          <a:xfrm>
            <a:off x="6153282" y="1010439"/>
            <a:ext cx="972496" cy="1049838"/>
          </a:xfrm>
          <a:prstGeom prst="rect">
            <a:avLst/>
          </a:prstGeom>
          <a:solidFill>
            <a:schemeClr val="bg2"/>
          </a:solidFill>
        </p:spPr>
        <p:txBody>
          <a:bodyPr anchor="ctr">
            <a:noAutofit/>
          </a:bodyPr>
          <a:lstStyle>
            <a:lvl1pPr marL="0" indent="0" algn="ctr">
              <a:buNone/>
              <a:defRPr sz="1100">
                <a:solidFill>
                  <a:schemeClr val="bg2">
                    <a:lumMod val="50000"/>
                  </a:schemeClr>
                </a:solidFill>
                <a:latin typeface="Neue Haas Grotesk Text Pro" panose="020B0504020202020204" pitchFamily="34" charset="0"/>
              </a:defRPr>
            </a:lvl1pPr>
            <a:lvl2pPr marL="457189" indent="0">
              <a:buNone/>
              <a:defRPr sz="2800"/>
            </a:lvl2pPr>
            <a:lvl3pPr marL="914378" indent="0">
              <a:buNone/>
              <a:defRPr sz="2400"/>
            </a:lvl3pPr>
            <a:lvl4pPr marL="1371566" indent="0">
              <a:buNone/>
              <a:defRPr sz="2000"/>
            </a:lvl4pPr>
            <a:lvl5pPr marL="1828754" indent="0">
              <a:buNone/>
              <a:defRPr sz="2000"/>
            </a:lvl5pPr>
            <a:lvl6pPr marL="2285943" indent="0">
              <a:buNone/>
              <a:defRPr sz="2000"/>
            </a:lvl6pPr>
            <a:lvl7pPr marL="2743132" indent="0">
              <a:buNone/>
              <a:defRPr sz="2000"/>
            </a:lvl7pPr>
            <a:lvl8pPr marL="3200320" indent="0">
              <a:buNone/>
              <a:defRPr sz="2000"/>
            </a:lvl8pPr>
            <a:lvl9pPr marL="3657509" indent="0">
              <a:buNone/>
              <a:defRPr sz="2000"/>
            </a:lvl9pPr>
          </a:lstStyle>
          <a:p>
            <a:r>
              <a:rPr lang="en-US"/>
              <a:t>Insert picture</a:t>
            </a:r>
          </a:p>
        </p:txBody>
      </p:sp>
      <p:sp>
        <p:nvSpPr>
          <p:cNvPr id="60" name="Text Placeholder 2">
            <a:extLst>
              <a:ext uri="{FF2B5EF4-FFF2-40B4-BE49-F238E27FC236}">
                <a16:creationId xmlns:a16="http://schemas.microsoft.com/office/drawing/2014/main" id="{26F0A165-3045-CE40-ADE4-1824A1F6C7DB}"/>
              </a:ext>
            </a:extLst>
          </p:cNvPr>
          <p:cNvSpPr>
            <a:spLocks noGrp="1"/>
          </p:cNvSpPr>
          <p:nvPr>
            <p:ph type="body" sz="quarter" idx="35" hasCustomPrompt="1"/>
          </p:nvPr>
        </p:nvSpPr>
        <p:spPr>
          <a:xfrm>
            <a:off x="4500799" y="2732615"/>
            <a:ext cx="1374775" cy="273216"/>
          </a:xfrm>
          <a:prstGeom prst="rect">
            <a:avLst/>
          </a:prstGeom>
        </p:spPr>
        <p:txBody>
          <a:bodyPr lIns="0" tIns="0" rIns="0" bIns="0">
            <a:spAutoFit/>
          </a:bodyPr>
          <a:lstStyle>
            <a:lvl1pPr marL="0" indent="0">
              <a:spcBef>
                <a:spcPts val="0"/>
              </a:spcBef>
              <a:buNone/>
              <a:defRPr sz="1500" b="1">
                <a:solidFill>
                  <a:schemeClr val="tx2"/>
                </a:solidFill>
                <a:latin typeface="Neue Haas Grotesk Text Pro" panose="020B0504020202020204" pitchFamily="34" charset="0"/>
              </a:defRPr>
            </a:lvl1pPr>
          </a:lstStyle>
          <a:p>
            <a:pPr lvl="0"/>
            <a:r>
              <a:rPr lang="en-US"/>
              <a:t>First name</a:t>
            </a:r>
          </a:p>
        </p:txBody>
      </p:sp>
      <p:sp>
        <p:nvSpPr>
          <p:cNvPr id="61" name="Text Placeholder 2">
            <a:extLst>
              <a:ext uri="{FF2B5EF4-FFF2-40B4-BE49-F238E27FC236}">
                <a16:creationId xmlns:a16="http://schemas.microsoft.com/office/drawing/2014/main" id="{88B76B41-C953-6747-96E5-229D9BB642AE}"/>
              </a:ext>
            </a:extLst>
          </p:cNvPr>
          <p:cNvSpPr>
            <a:spLocks noGrp="1"/>
          </p:cNvSpPr>
          <p:nvPr>
            <p:ph type="body" sz="quarter" idx="36" hasCustomPrompt="1"/>
          </p:nvPr>
        </p:nvSpPr>
        <p:spPr>
          <a:xfrm>
            <a:off x="4500799" y="3229423"/>
            <a:ext cx="1374775" cy="198965"/>
          </a:xfrm>
          <a:prstGeom prst="rect">
            <a:avLst/>
          </a:prstGeom>
        </p:spPr>
        <p:txBody>
          <a:bodyPr lIns="0" tIns="0" rIns="0" bIns="0">
            <a:spAutoFit/>
          </a:bodyPr>
          <a:lstStyle>
            <a:lvl1pPr marL="0" indent="0">
              <a:spcBef>
                <a:spcPts val="0"/>
              </a:spcBef>
              <a:buNone/>
              <a:defRPr sz="1100" b="0">
                <a:solidFill>
                  <a:schemeClr val="tx1"/>
                </a:solidFill>
                <a:latin typeface="Neue Haas Grotesk Text Pro" panose="020B0504020202020204" pitchFamily="34" charset="0"/>
              </a:defRPr>
            </a:lvl1pPr>
          </a:lstStyle>
          <a:p>
            <a:pPr lvl="0"/>
            <a:r>
              <a:rPr lang="en-US"/>
              <a:t>Team member title</a:t>
            </a:r>
          </a:p>
        </p:txBody>
      </p:sp>
      <p:sp>
        <p:nvSpPr>
          <p:cNvPr id="63" name="Text Placeholder 2">
            <a:extLst>
              <a:ext uri="{FF2B5EF4-FFF2-40B4-BE49-F238E27FC236}">
                <a16:creationId xmlns:a16="http://schemas.microsoft.com/office/drawing/2014/main" id="{3955F461-D890-FF42-A1B0-7130E223B1BB}"/>
              </a:ext>
            </a:extLst>
          </p:cNvPr>
          <p:cNvSpPr>
            <a:spLocks noGrp="1"/>
          </p:cNvSpPr>
          <p:nvPr>
            <p:ph type="body" sz="quarter" idx="38" hasCustomPrompt="1"/>
          </p:nvPr>
        </p:nvSpPr>
        <p:spPr>
          <a:xfrm>
            <a:off x="4500799" y="2985880"/>
            <a:ext cx="1374775" cy="273216"/>
          </a:xfrm>
          <a:prstGeom prst="rect">
            <a:avLst/>
          </a:prstGeom>
        </p:spPr>
        <p:txBody>
          <a:bodyPr lIns="0" tIns="0" rIns="0" bIns="0">
            <a:spAutoFit/>
          </a:bodyPr>
          <a:lstStyle>
            <a:lvl1pPr marL="0" indent="0">
              <a:spcBef>
                <a:spcPts val="0"/>
              </a:spcBef>
              <a:buNone/>
              <a:defRPr sz="1500" b="1">
                <a:solidFill>
                  <a:schemeClr val="tx2"/>
                </a:solidFill>
                <a:latin typeface="Neue Haas Grotesk Text Pro" panose="020B0504020202020204" pitchFamily="34" charset="0"/>
              </a:defRPr>
            </a:lvl1pPr>
          </a:lstStyle>
          <a:p>
            <a:pPr lvl="0"/>
            <a:r>
              <a:rPr lang="en-US"/>
              <a:t>Last name</a:t>
            </a:r>
          </a:p>
        </p:txBody>
      </p:sp>
      <p:sp>
        <p:nvSpPr>
          <p:cNvPr id="65" name="SmartArt Placeholder 5">
            <a:extLst>
              <a:ext uri="{FF2B5EF4-FFF2-40B4-BE49-F238E27FC236}">
                <a16:creationId xmlns:a16="http://schemas.microsoft.com/office/drawing/2014/main" id="{F6C77AE3-CE01-B14A-9E7F-6E0DCBF4E0C8}"/>
              </a:ext>
            </a:extLst>
          </p:cNvPr>
          <p:cNvSpPr>
            <a:spLocks noGrp="1"/>
          </p:cNvSpPr>
          <p:nvPr>
            <p:ph type="dgm" sz="quarter" idx="40"/>
          </p:nvPr>
        </p:nvSpPr>
        <p:spPr>
          <a:xfrm>
            <a:off x="4266316" y="2751002"/>
            <a:ext cx="81572" cy="661502"/>
          </a:xfrm>
          <a:prstGeom prst="rect">
            <a:avLst/>
          </a:prstGeom>
          <a:solidFill>
            <a:srgbClr val="4E2883"/>
          </a:solidFill>
        </p:spPr>
        <p:txBody>
          <a:bodyPr>
            <a:noAutofit/>
          </a:bodyPr>
          <a:lstStyle>
            <a:lvl1pPr>
              <a:defRPr>
                <a:noFill/>
                <a:latin typeface="Neue Haas Grotesk Text Pro" panose="020B0504020202020204" pitchFamily="34" charset="0"/>
              </a:defRPr>
            </a:lvl1pPr>
          </a:lstStyle>
          <a:p>
            <a:endParaRPr lang="en-US"/>
          </a:p>
        </p:txBody>
      </p:sp>
      <p:sp>
        <p:nvSpPr>
          <p:cNvPr id="66" name="Picture Placeholder 2">
            <a:extLst>
              <a:ext uri="{FF2B5EF4-FFF2-40B4-BE49-F238E27FC236}">
                <a16:creationId xmlns:a16="http://schemas.microsoft.com/office/drawing/2014/main" id="{BBF3277D-C431-C641-91D0-707D68073DA3}"/>
              </a:ext>
            </a:extLst>
          </p:cNvPr>
          <p:cNvSpPr>
            <a:spLocks noGrp="1"/>
          </p:cNvSpPr>
          <p:nvPr>
            <p:ph type="pic" idx="41" hasCustomPrompt="1"/>
          </p:nvPr>
        </p:nvSpPr>
        <p:spPr>
          <a:xfrm>
            <a:off x="3293822" y="2361719"/>
            <a:ext cx="972496" cy="1049838"/>
          </a:xfrm>
          <a:prstGeom prst="rect">
            <a:avLst/>
          </a:prstGeom>
          <a:solidFill>
            <a:schemeClr val="bg2"/>
          </a:solidFill>
        </p:spPr>
        <p:txBody>
          <a:bodyPr anchor="ctr">
            <a:noAutofit/>
          </a:bodyPr>
          <a:lstStyle>
            <a:lvl1pPr marL="0" indent="0" algn="ctr">
              <a:buNone/>
              <a:defRPr sz="1100">
                <a:solidFill>
                  <a:schemeClr val="bg2">
                    <a:lumMod val="50000"/>
                  </a:schemeClr>
                </a:solidFill>
                <a:latin typeface="Neue Haas Grotesk Text Pro" panose="020B0504020202020204" pitchFamily="34" charset="0"/>
              </a:defRPr>
            </a:lvl1pPr>
            <a:lvl2pPr marL="457189" indent="0">
              <a:buNone/>
              <a:defRPr sz="2800"/>
            </a:lvl2pPr>
            <a:lvl3pPr marL="914378" indent="0">
              <a:buNone/>
              <a:defRPr sz="2400"/>
            </a:lvl3pPr>
            <a:lvl4pPr marL="1371566" indent="0">
              <a:buNone/>
              <a:defRPr sz="2000"/>
            </a:lvl4pPr>
            <a:lvl5pPr marL="1828754" indent="0">
              <a:buNone/>
              <a:defRPr sz="2000"/>
            </a:lvl5pPr>
            <a:lvl6pPr marL="2285943" indent="0">
              <a:buNone/>
              <a:defRPr sz="2000"/>
            </a:lvl6pPr>
            <a:lvl7pPr marL="2743132" indent="0">
              <a:buNone/>
              <a:defRPr sz="2000"/>
            </a:lvl7pPr>
            <a:lvl8pPr marL="3200320" indent="0">
              <a:buNone/>
              <a:defRPr sz="2000"/>
            </a:lvl8pPr>
            <a:lvl9pPr marL="3657509" indent="0">
              <a:buNone/>
              <a:defRPr sz="2000"/>
            </a:lvl9pPr>
          </a:lstStyle>
          <a:p>
            <a:r>
              <a:rPr lang="en-US"/>
              <a:t>Insert picture</a:t>
            </a:r>
          </a:p>
        </p:txBody>
      </p:sp>
      <p:sp>
        <p:nvSpPr>
          <p:cNvPr id="67" name="Text Placeholder 2">
            <a:extLst>
              <a:ext uri="{FF2B5EF4-FFF2-40B4-BE49-F238E27FC236}">
                <a16:creationId xmlns:a16="http://schemas.microsoft.com/office/drawing/2014/main" id="{FBE9CE29-B8AF-5142-81D7-43B4434018D3}"/>
              </a:ext>
            </a:extLst>
          </p:cNvPr>
          <p:cNvSpPr>
            <a:spLocks noGrp="1"/>
          </p:cNvSpPr>
          <p:nvPr>
            <p:ph type="body" sz="quarter" idx="42" hasCustomPrompt="1"/>
          </p:nvPr>
        </p:nvSpPr>
        <p:spPr>
          <a:xfrm>
            <a:off x="7360259" y="2732615"/>
            <a:ext cx="1374775" cy="273216"/>
          </a:xfrm>
          <a:prstGeom prst="rect">
            <a:avLst/>
          </a:prstGeom>
        </p:spPr>
        <p:txBody>
          <a:bodyPr lIns="0" tIns="0" rIns="0" bIns="0">
            <a:spAutoFit/>
          </a:bodyPr>
          <a:lstStyle>
            <a:lvl1pPr marL="0" indent="0">
              <a:spcBef>
                <a:spcPts val="0"/>
              </a:spcBef>
              <a:buNone/>
              <a:defRPr sz="1500" b="1">
                <a:solidFill>
                  <a:schemeClr val="tx2"/>
                </a:solidFill>
                <a:latin typeface="Neue Haas Grotesk Text Pro" panose="020B0504020202020204" pitchFamily="34" charset="0"/>
              </a:defRPr>
            </a:lvl1pPr>
          </a:lstStyle>
          <a:p>
            <a:pPr lvl="0"/>
            <a:r>
              <a:rPr lang="en-US"/>
              <a:t>First name</a:t>
            </a:r>
          </a:p>
        </p:txBody>
      </p:sp>
      <p:sp>
        <p:nvSpPr>
          <p:cNvPr id="68" name="Text Placeholder 2">
            <a:extLst>
              <a:ext uri="{FF2B5EF4-FFF2-40B4-BE49-F238E27FC236}">
                <a16:creationId xmlns:a16="http://schemas.microsoft.com/office/drawing/2014/main" id="{FF7F03C1-0ECC-5049-BA59-6A9CE2932DB4}"/>
              </a:ext>
            </a:extLst>
          </p:cNvPr>
          <p:cNvSpPr>
            <a:spLocks noGrp="1"/>
          </p:cNvSpPr>
          <p:nvPr>
            <p:ph type="body" sz="quarter" idx="43" hasCustomPrompt="1"/>
          </p:nvPr>
        </p:nvSpPr>
        <p:spPr>
          <a:xfrm>
            <a:off x="7360259" y="3229423"/>
            <a:ext cx="1374775" cy="198965"/>
          </a:xfrm>
          <a:prstGeom prst="rect">
            <a:avLst/>
          </a:prstGeom>
        </p:spPr>
        <p:txBody>
          <a:bodyPr lIns="0" tIns="0" rIns="0" bIns="0">
            <a:spAutoFit/>
          </a:bodyPr>
          <a:lstStyle>
            <a:lvl1pPr marL="0" indent="0">
              <a:spcBef>
                <a:spcPts val="0"/>
              </a:spcBef>
              <a:buNone/>
              <a:defRPr sz="1100" b="0">
                <a:solidFill>
                  <a:schemeClr val="tx1"/>
                </a:solidFill>
                <a:latin typeface="Neue Haas Grotesk Text Pro" panose="020B0504020202020204" pitchFamily="34" charset="0"/>
              </a:defRPr>
            </a:lvl1pPr>
          </a:lstStyle>
          <a:p>
            <a:pPr lvl="0"/>
            <a:r>
              <a:rPr lang="en-US"/>
              <a:t>Team member title</a:t>
            </a:r>
          </a:p>
        </p:txBody>
      </p:sp>
      <p:sp>
        <p:nvSpPr>
          <p:cNvPr id="70" name="Text Placeholder 2">
            <a:extLst>
              <a:ext uri="{FF2B5EF4-FFF2-40B4-BE49-F238E27FC236}">
                <a16:creationId xmlns:a16="http://schemas.microsoft.com/office/drawing/2014/main" id="{C82F8BB5-25EF-9A4E-89D2-A56E1F359837}"/>
              </a:ext>
            </a:extLst>
          </p:cNvPr>
          <p:cNvSpPr>
            <a:spLocks noGrp="1"/>
          </p:cNvSpPr>
          <p:nvPr>
            <p:ph type="body" sz="quarter" idx="45" hasCustomPrompt="1"/>
          </p:nvPr>
        </p:nvSpPr>
        <p:spPr>
          <a:xfrm>
            <a:off x="7360259" y="2985880"/>
            <a:ext cx="1374775" cy="273216"/>
          </a:xfrm>
          <a:prstGeom prst="rect">
            <a:avLst/>
          </a:prstGeom>
        </p:spPr>
        <p:txBody>
          <a:bodyPr lIns="0" tIns="0" rIns="0" bIns="0">
            <a:spAutoFit/>
          </a:bodyPr>
          <a:lstStyle>
            <a:lvl1pPr marL="0" indent="0">
              <a:spcBef>
                <a:spcPts val="0"/>
              </a:spcBef>
              <a:buNone/>
              <a:defRPr sz="1500" b="1">
                <a:solidFill>
                  <a:schemeClr val="tx2"/>
                </a:solidFill>
                <a:latin typeface="Neue Haas Grotesk Text Pro" panose="020B0504020202020204" pitchFamily="34" charset="0"/>
              </a:defRPr>
            </a:lvl1pPr>
          </a:lstStyle>
          <a:p>
            <a:pPr lvl="0"/>
            <a:r>
              <a:rPr lang="en-US"/>
              <a:t>Last name</a:t>
            </a:r>
          </a:p>
        </p:txBody>
      </p:sp>
      <p:sp>
        <p:nvSpPr>
          <p:cNvPr id="72" name="SmartArt Placeholder 5">
            <a:extLst>
              <a:ext uri="{FF2B5EF4-FFF2-40B4-BE49-F238E27FC236}">
                <a16:creationId xmlns:a16="http://schemas.microsoft.com/office/drawing/2014/main" id="{A2232D78-ED4B-8F4F-9B76-EDCD76C43C18}"/>
              </a:ext>
            </a:extLst>
          </p:cNvPr>
          <p:cNvSpPr>
            <a:spLocks noGrp="1"/>
          </p:cNvSpPr>
          <p:nvPr>
            <p:ph type="dgm" sz="quarter" idx="47"/>
          </p:nvPr>
        </p:nvSpPr>
        <p:spPr>
          <a:xfrm>
            <a:off x="7125777" y="2751002"/>
            <a:ext cx="81572" cy="661502"/>
          </a:xfrm>
          <a:prstGeom prst="rect">
            <a:avLst/>
          </a:prstGeom>
          <a:solidFill>
            <a:srgbClr val="4E2883"/>
          </a:solidFill>
        </p:spPr>
        <p:txBody>
          <a:bodyPr>
            <a:noAutofit/>
          </a:bodyPr>
          <a:lstStyle>
            <a:lvl1pPr>
              <a:defRPr>
                <a:noFill/>
                <a:latin typeface="Neue Haas Grotesk Text Pro" panose="020B0504020202020204" pitchFamily="34" charset="0"/>
              </a:defRPr>
            </a:lvl1pPr>
          </a:lstStyle>
          <a:p>
            <a:endParaRPr lang="en-US"/>
          </a:p>
        </p:txBody>
      </p:sp>
      <p:sp>
        <p:nvSpPr>
          <p:cNvPr id="73" name="Picture Placeholder 2">
            <a:extLst>
              <a:ext uri="{FF2B5EF4-FFF2-40B4-BE49-F238E27FC236}">
                <a16:creationId xmlns:a16="http://schemas.microsoft.com/office/drawing/2014/main" id="{ED27406C-64C3-BA49-8A69-4316B899F425}"/>
              </a:ext>
            </a:extLst>
          </p:cNvPr>
          <p:cNvSpPr>
            <a:spLocks noGrp="1"/>
          </p:cNvSpPr>
          <p:nvPr>
            <p:ph type="pic" idx="48" hasCustomPrompt="1"/>
          </p:nvPr>
        </p:nvSpPr>
        <p:spPr>
          <a:xfrm>
            <a:off x="6153282" y="2361719"/>
            <a:ext cx="972496" cy="1049838"/>
          </a:xfrm>
          <a:prstGeom prst="rect">
            <a:avLst/>
          </a:prstGeom>
          <a:solidFill>
            <a:schemeClr val="bg2"/>
          </a:solidFill>
        </p:spPr>
        <p:txBody>
          <a:bodyPr anchor="ctr">
            <a:noAutofit/>
          </a:bodyPr>
          <a:lstStyle>
            <a:lvl1pPr marL="0" indent="0" algn="ctr">
              <a:buNone/>
              <a:defRPr sz="1100">
                <a:solidFill>
                  <a:schemeClr val="bg2">
                    <a:lumMod val="50000"/>
                  </a:schemeClr>
                </a:solidFill>
                <a:latin typeface="Neue Haas Grotesk Text Pro" panose="020B0504020202020204" pitchFamily="34" charset="0"/>
              </a:defRPr>
            </a:lvl1pPr>
            <a:lvl2pPr marL="457189" indent="0">
              <a:buNone/>
              <a:defRPr sz="2800"/>
            </a:lvl2pPr>
            <a:lvl3pPr marL="914378" indent="0">
              <a:buNone/>
              <a:defRPr sz="2400"/>
            </a:lvl3pPr>
            <a:lvl4pPr marL="1371566" indent="0">
              <a:buNone/>
              <a:defRPr sz="2000"/>
            </a:lvl4pPr>
            <a:lvl5pPr marL="1828754" indent="0">
              <a:buNone/>
              <a:defRPr sz="2000"/>
            </a:lvl5pPr>
            <a:lvl6pPr marL="2285943" indent="0">
              <a:buNone/>
              <a:defRPr sz="2000"/>
            </a:lvl6pPr>
            <a:lvl7pPr marL="2743132" indent="0">
              <a:buNone/>
              <a:defRPr sz="2000"/>
            </a:lvl7pPr>
            <a:lvl8pPr marL="3200320" indent="0">
              <a:buNone/>
              <a:defRPr sz="2000"/>
            </a:lvl8pPr>
            <a:lvl9pPr marL="3657509" indent="0">
              <a:buNone/>
              <a:defRPr sz="2000"/>
            </a:lvl9pPr>
          </a:lstStyle>
          <a:p>
            <a:r>
              <a:rPr lang="en-US"/>
              <a:t>Insert picture</a:t>
            </a:r>
          </a:p>
        </p:txBody>
      </p:sp>
      <p:sp>
        <p:nvSpPr>
          <p:cNvPr id="74" name="Text Placeholder 2">
            <a:extLst>
              <a:ext uri="{FF2B5EF4-FFF2-40B4-BE49-F238E27FC236}">
                <a16:creationId xmlns:a16="http://schemas.microsoft.com/office/drawing/2014/main" id="{B3107FFE-8018-E645-8DDB-613446B0FB6E}"/>
              </a:ext>
            </a:extLst>
          </p:cNvPr>
          <p:cNvSpPr>
            <a:spLocks noGrp="1"/>
          </p:cNvSpPr>
          <p:nvPr>
            <p:ph type="body" sz="quarter" idx="49" hasCustomPrompt="1"/>
          </p:nvPr>
        </p:nvSpPr>
        <p:spPr>
          <a:xfrm>
            <a:off x="4500799" y="4063575"/>
            <a:ext cx="1374775" cy="273216"/>
          </a:xfrm>
          <a:prstGeom prst="rect">
            <a:avLst/>
          </a:prstGeom>
        </p:spPr>
        <p:txBody>
          <a:bodyPr lIns="0" tIns="0" rIns="0" bIns="0">
            <a:spAutoFit/>
          </a:bodyPr>
          <a:lstStyle>
            <a:lvl1pPr marL="0" indent="0">
              <a:spcBef>
                <a:spcPts val="0"/>
              </a:spcBef>
              <a:buNone/>
              <a:defRPr sz="1500" b="1">
                <a:solidFill>
                  <a:schemeClr val="tx2"/>
                </a:solidFill>
                <a:latin typeface="Neue Haas Grotesk Text Pro" panose="020B0504020202020204" pitchFamily="34" charset="0"/>
              </a:defRPr>
            </a:lvl1pPr>
          </a:lstStyle>
          <a:p>
            <a:pPr lvl="0"/>
            <a:r>
              <a:rPr lang="en-US"/>
              <a:t>First name</a:t>
            </a:r>
          </a:p>
        </p:txBody>
      </p:sp>
      <p:sp>
        <p:nvSpPr>
          <p:cNvPr id="75" name="Text Placeholder 2">
            <a:extLst>
              <a:ext uri="{FF2B5EF4-FFF2-40B4-BE49-F238E27FC236}">
                <a16:creationId xmlns:a16="http://schemas.microsoft.com/office/drawing/2014/main" id="{158F014E-35CE-4242-8255-A034A4290A1E}"/>
              </a:ext>
            </a:extLst>
          </p:cNvPr>
          <p:cNvSpPr>
            <a:spLocks noGrp="1"/>
          </p:cNvSpPr>
          <p:nvPr>
            <p:ph type="body" sz="quarter" idx="50" hasCustomPrompt="1"/>
          </p:nvPr>
        </p:nvSpPr>
        <p:spPr>
          <a:xfrm>
            <a:off x="4500799" y="4560383"/>
            <a:ext cx="1374775" cy="198965"/>
          </a:xfrm>
          <a:prstGeom prst="rect">
            <a:avLst/>
          </a:prstGeom>
        </p:spPr>
        <p:txBody>
          <a:bodyPr lIns="0" tIns="0" rIns="0" bIns="0">
            <a:spAutoFit/>
          </a:bodyPr>
          <a:lstStyle>
            <a:lvl1pPr marL="0" indent="0">
              <a:spcBef>
                <a:spcPts val="0"/>
              </a:spcBef>
              <a:buNone/>
              <a:defRPr sz="1100" b="0">
                <a:solidFill>
                  <a:schemeClr val="tx1"/>
                </a:solidFill>
                <a:latin typeface="Neue Haas Grotesk Text Pro" panose="020B0504020202020204" pitchFamily="34" charset="0"/>
              </a:defRPr>
            </a:lvl1pPr>
          </a:lstStyle>
          <a:p>
            <a:pPr lvl="0"/>
            <a:r>
              <a:rPr lang="en-US"/>
              <a:t>Team member title</a:t>
            </a:r>
          </a:p>
        </p:txBody>
      </p:sp>
      <p:sp>
        <p:nvSpPr>
          <p:cNvPr id="77" name="Text Placeholder 2">
            <a:extLst>
              <a:ext uri="{FF2B5EF4-FFF2-40B4-BE49-F238E27FC236}">
                <a16:creationId xmlns:a16="http://schemas.microsoft.com/office/drawing/2014/main" id="{CFDA2C30-2D2E-A14D-A2B9-D0C914D44F24}"/>
              </a:ext>
            </a:extLst>
          </p:cNvPr>
          <p:cNvSpPr>
            <a:spLocks noGrp="1"/>
          </p:cNvSpPr>
          <p:nvPr>
            <p:ph type="body" sz="quarter" idx="52" hasCustomPrompt="1"/>
          </p:nvPr>
        </p:nvSpPr>
        <p:spPr>
          <a:xfrm>
            <a:off x="4500799" y="4316840"/>
            <a:ext cx="1374775" cy="273216"/>
          </a:xfrm>
          <a:prstGeom prst="rect">
            <a:avLst/>
          </a:prstGeom>
        </p:spPr>
        <p:txBody>
          <a:bodyPr lIns="0" tIns="0" rIns="0" bIns="0">
            <a:spAutoFit/>
          </a:bodyPr>
          <a:lstStyle>
            <a:lvl1pPr marL="0" indent="0">
              <a:spcBef>
                <a:spcPts val="0"/>
              </a:spcBef>
              <a:buNone/>
              <a:defRPr sz="1500" b="1">
                <a:solidFill>
                  <a:schemeClr val="tx2"/>
                </a:solidFill>
                <a:latin typeface="Neue Haas Grotesk Text Pro" panose="020B0504020202020204" pitchFamily="34" charset="0"/>
              </a:defRPr>
            </a:lvl1pPr>
          </a:lstStyle>
          <a:p>
            <a:pPr lvl="0"/>
            <a:r>
              <a:rPr lang="en-US"/>
              <a:t>Last name</a:t>
            </a:r>
          </a:p>
        </p:txBody>
      </p:sp>
      <p:sp>
        <p:nvSpPr>
          <p:cNvPr id="79" name="SmartArt Placeholder 5">
            <a:extLst>
              <a:ext uri="{FF2B5EF4-FFF2-40B4-BE49-F238E27FC236}">
                <a16:creationId xmlns:a16="http://schemas.microsoft.com/office/drawing/2014/main" id="{7D1BFF25-1E1B-2644-921F-F2C593B033C5}"/>
              </a:ext>
            </a:extLst>
          </p:cNvPr>
          <p:cNvSpPr>
            <a:spLocks noGrp="1"/>
          </p:cNvSpPr>
          <p:nvPr>
            <p:ph type="dgm" sz="quarter" idx="54"/>
          </p:nvPr>
        </p:nvSpPr>
        <p:spPr>
          <a:xfrm>
            <a:off x="4266316" y="4081962"/>
            <a:ext cx="81572" cy="661502"/>
          </a:xfrm>
          <a:prstGeom prst="rect">
            <a:avLst/>
          </a:prstGeom>
          <a:solidFill>
            <a:srgbClr val="4E2883"/>
          </a:solidFill>
        </p:spPr>
        <p:txBody>
          <a:bodyPr>
            <a:noAutofit/>
          </a:bodyPr>
          <a:lstStyle>
            <a:lvl1pPr>
              <a:defRPr>
                <a:noFill/>
                <a:latin typeface="Neue Haas Grotesk Text Pro" panose="020B0504020202020204" pitchFamily="34" charset="0"/>
              </a:defRPr>
            </a:lvl1pPr>
          </a:lstStyle>
          <a:p>
            <a:endParaRPr lang="en-US"/>
          </a:p>
        </p:txBody>
      </p:sp>
      <p:sp>
        <p:nvSpPr>
          <p:cNvPr id="80" name="Picture Placeholder 2">
            <a:extLst>
              <a:ext uri="{FF2B5EF4-FFF2-40B4-BE49-F238E27FC236}">
                <a16:creationId xmlns:a16="http://schemas.microsoft.com/office/drawing/2014/main" id="{5BEB51AD-F9A3-864B-A44B-F6C256A7F684}"/>
              </a:ext>
            </a:extLst>
          </p:cNvPr>
          <p:cNvSpPr>
            <a:spLocks noGrp="1"/>
          </p:cNvSpPr>
          <p:nvPr>
            <p:ph type="pic" idx="55" hasCustomPrompt="1"/>
          </p:nvPr>
        </p:nvSpPr>
        <p:spPr>
          <a:xfrm>
            <a:off x="3293822" y="3692679"/>
            <a:ext cx="972496" cy="1049838"/>
          </a:xfrm>
          <a:prstGeom prst="rect">
            <a:avLst/>
          </a:prstGeom>
          <a:solidFill>
            <a:schemeClr val="bg2"/>
          </a:solidFill>
        </p:spPr>
        <p:txBody>
          <a:bodyPr anchor="ctr">
            <a:noAutofit/>
          </a:bodyPr>
          <a:lstStyle>
            <a:lvl1pPr marL="0" indent="0" algn="ctr">
              <a:buNone/>
              <a:defRPr sz="1100">
                <a:solidFill>
                  <a:schemeClr val="bg2">
                    <a:lumMod val="50000"/>
                  </a:schemeClr>
                </a:solidFill>
                <a:latin typeface="Neue Haas Grotesk Text Pro" panose="020B0504020202020204" pitchFamily="34" charset="0"/>
              </a:defRPr>
            </a:lvl1pPr>
            <a:lvl2pPr marL="457189" indent="0">
              <a:buNone/>
              <a:defRPr sz="2800"/>
            </a:lvl2pPr>
            <a:lvl3pPr marL="914378" indent="0">
              <a:buNone/>
              <a:defRPr sz="2400"/>
            </a:lvl3pPr>
            <a:lvl4pPr marL="1371566" indent="0">
              <a:buNone/>
              <a:defRPr sz="2000"/>
            </a:lvl4pPr>
            <a:lvl5pPr marL="1828754" indent="0">
              <a:buNone/>
              <a:defRPr sz="2000"/>
            </a:lvl5pPr>
            <a:lvl6pPr marL="2285943" indent="0">
              <a:buNone/>
              <a:defRPr sz="2000"/>
            </a:lvl6pPr>
            <a:lvl7pPr marL="2743132" indent="0">
              <a:buNone/>
              <a:defRPr sz="2000"/>
            </a:lvl7pPr>
            <a:lvl8pPr marL="3200320" indent="0">
              <a:buNone/>
              <a:defRPr sz="2000"/>
            </a:lvl8pPr>
            <a:lvl9pPr marL="3657509" indent="0">
              <a:buNone/>
              <a:defRPr sz="2000"/>
            </a:lvl9pPr>
          </a:lstStyle>
          <a:p>
            <a:r>
              <a:rPr lang="en-US"/>
              <a:t>Insert picture</a:t>
            </a:r>
          </a:p>
        </p:txBody>
      </p:sp>
      <p:sp>
        <p:nvSpPr>
          <p:cNvPr id="81" name="Text Placeholder 2">
            <a:extLst>
              <a:ext uri="{FF2B5EF4-FFF2-40B4-BE49-F238E27FC236}">
                <a16:creationId xmlns:a16="http://schemas.microsoft.com/office/drawing/2014/main" id="{CB3E66CB-A10D-3F4F-87B9-8B1049D886AD}"/>
              </a:ext>
            </a:extLst>
          </p:cNvPr>
          <p:cNvSpPr>
            <a:spLocks noGrp="1"/>
          </p:cNvSpPr>
          <p:nvPr>
            <p:ph type="body" sz="quarter" idx="56" hasCustomPrompt="1"/>
          </p:nvPr>
        </p:nvSpPr>
        <p:spPr>
          <a:xfrm>
            <a:off x="7360259" y="4063575"/>
            <a:ext cx="1374775" cy="273216"/>
          </a:xfrm>
          <a:prstGeom prst="rect">
            <a:avLst/>
          </a:prstGeom>
        </p:spPr>
        <p:txBody>
          <a:bodyPr lIns="0" tIns="0" rIns="0" bIns="0">
            <a:spAutoFit/>
          </a:bodyPr>
          <a:lstStyle>
            <a:lvl1pPr marL="0" indent="0">
              <a:spcBef>
                <a:spcPts val="0"/>
              </a:spcBef>
              <a:buNone/>
              <a:defRPr sz="1500" b="1">
                <a:solidFill>
                  <a:schemeClr val="tx2"/>
                </a:solidFill>
                <a:latin typeface="Neue Haas Grotesk Text Pro" panose="020B0504020202020204" pitchFamily="34" charset="0"/>
              </a:defRPr>
            </a:lvl1pPr>
          </a:lstStyle>
          <a:p>
            <a:pPr lvl="0"/>
            <a:r>
              <a:rPr lang="en-US"/>
              <a:t>First name</a:t>
            </a:r>
          </a:p>
        </p:txBody>
      </p:sp>
      <p:sp>
        <p:nvSpPr>
          <p:cNvPr id="82" name="Text Placeholder 2">
            <a:extLst>
              <a:ext uri="{FF2B5EF4-FFF2-40B4-BE49-F238E27FC236}">
                <a16:creationId xmlns:a16="http://schemas.microsoft.com/office/drawing/2014/main" id="{CC76B6AF-2E3C-FA43-A501-3BCC720AE9EF}"/>
              </a:ext>
            </a:extLst>
          </p:cNvPr>
          <p:cNvSpPr>
            <a:spLocks noGrp="1"/>
          </p:cNvSpPr>
          <p:nvPr>
            <p:ph type="body" sz="quarter" idx="57" hasCustomPrompt="1"/>
          </p:nvPr>
        </p:nvSpPr>
        <p:spPr>
          <a:xfrm>
            <a:off x="7360259" y="4560383"/>
            <a:ext cx="1374775" cy="198965"/>
          </a:xfrm>
          <a:prstGeom prst="rect">
            <a:avLst/>
          </a:prstGeom>
        </p:spPr>
        <p:txBody>
          <a:bodyPr lIns="0" tIns="0" rIns="0" bIns="0">
            <a:spAutoFit/>
          </a:bodyPr>
          <a:lstStyle>
            <a:lvl1pPr marL="0" indent="0">
              <a:spcBef>
                <a:spcPts val="0"/>
              </a:spcBef>
              <a:buNone/>
              <a:defRPr sz="1100" b="0">
                <a:solidFill>
                  <a:schemeClr val="tx1"/>
                </a:solidFill>
                <a:latin typeface="Neue Haas Grotesk Text Pro" panose="020B0504020202020204" pitchFamily="34" charset="0"/>
              </a:defRPr>
            </a:lvl1pPr>
          </a:lstStyle>
          <a:p>
            <a:pPr lvl="0"/>
            <a:r>
              <a:rPr lang="en-US"/>
              <a:t>Team member title</a:t>
            </a:r>
          </a:p>
        </p:txBody>
      </p:sp>
      <p:sp>
        <p:nvSpPr>
          <p:cNvPr id="84" name="Text Placeholder 2">
            <a:extLst>
              <a:ext uri="{FF2B5EF4-FFF2-40B4-BE49-F238E27FC236}">
                <a16:creationId xmlns:a16="http://schemas.microsoft.com/office/drawing/2014/main" id="{E6283EA5-A513-464D-B1FA-CFE2F4ADB120}"/>
              </a:ext>
            </a:extLst>
          </p:cNvPr>
          <p:cNvSpPr>
            <a:spLocks noGrp="1"/>
          </p:cNvSpPr>
          <p:nvPr>
            <p:ph type="body" sz="quarter" idx="59" hasCustomPrompt="1"/>
          </p:nvPr>
        </p:nvSpPr>
        <p:spPr>
          <a:xfrm>
            <a:off x="7360259" y="4316840"/>
            <a:ext cx="1374775" cy="273216"/>
          </a:xfrm>
          <a:prstGeom prst="rect">
            <a:avLst/>
          </a:prstGeom>
        </p:spPr>
        <p:txBody>
          <a:bodyPr lIns="0" tIns="0" rIns="0" bIns="0">
            <a:spAutoFit/>
          </a:bodyPr>
          <a:lstStyle>
            <a:lvl1pPr marL="0" indent="0">
              <a:spcBef>
                <a:spcPts val="0"/>
              </a:spcBef>
              <a:buNone/>
              <a:defRPr sz="1500" b="1">
                <a:solidFill>
                  <a:schemeClr val="tx2"/>
                </a:solidFill>
                <a:latin typeface="Neue Haas Grotesk Text Pro" panose="020B0504020202020204" pitchFamily="34" charset="0"/>
              </a:defRPr>
            </a:lvl1pPr>
          </a:lstStyle>
          <a:p>
            <a:pPr lvl="0"/>
            <a:r>
              <a:rPr lang="en-US"/>
              <a:t>Last name</a:t>
            </a:r>
          </a:p>
        </p:txBody>
      </p:sp>
      <p:sp>
        <p:nvSpPr>
          <p:cNvPr id="86" name="SmartArt Placeholder 5">
            <a:extLst>
              <a:ext uri="{FF2B5EF4-FFF2-40B4-BE49-F238E27FC236}">
                <a16:creationId xmlns:a16="http://schemas.microsoft.com/office/drawing/2014/main" id="{8021A5A6-4011-904E-98C7-B1F95561973D}"/>
              </a:ext>
            </a:extLst>
          </p:cNvPr>
          <p:cNvSpPr>
            <a:spLocks noGrp="1"/>
          </p:cNvSpPr>
          <p:nvPr>
            <p:ph type="dgm" sz="quarter" idx="61"/>
          </p:nvPr>
        </p:nvSpPr>
        <p:spPr>
          <a:xfrm>
            <a:off x="7125777" y="4081962"/>
            <a:ext cx="81572" cy="661502"/>
          </a:xfrm>
          <a:prstGeom prst="rect">
            <a:avLst/>
          </a:prstGeom>
          <a:solidFill>
            <a:srgbClr val="4E2883"/>
          </a:solidFill>
        </p:spPr>
        <p:txBody>
          <a:bodyPr>
            <a:noAutofit/>
          </a:bodyPr>
          <a:lstStyle>
            <a:lvl1pPr>
              <a:defRPr>
                <a:noFill/>
                <a:latin typeface="Neue Haas Grotesk Text Pro" panose="020B0504020202020204" pitchFamily="34" charset="0"/>
              </a:defRPr>
            </a:lvl1pPr>
          </a:lstStyle>
          <a:p>
            <a:endParaRPr lang="en-US"/>
          </a:p>
        </p:txBody>
      </p:sp>
      <p:sp>
        <p:nvSpPr>
          <p:cNvPr id="87" name="Picture Placeholder 2">
            <a:extLst>
              <a:ext uri="{FF2B5EF4-FFF2-40B4-BE49-F238E27FC236}">
                <a16:creationId xmlns:a16="http://schemas.microsoft.com/office/drawing/2014/main" id="{C7453789-47A3-B340-8D36-142B83A8C8A4}"/>
              </a:ext>
            </a:extLst>
          </p:cNvPr>
          <p:cNvSpPr>
            <a:spLocks noGrp="1"/>
          </p:cNvSpPr>
          <p:nvPr>
            <p:ph type="pic" idx="62" hasCustomPrompt="1"/>
          </p:nvPr>
        </p:nvSpPr>
        <p:spPr>
          <a:xfrm>
            <a:off x="6153282" y="3692679"/>
            <a:ext cx="972496" cy="1049838"/>
          </a:xfrm>
          <a:prstGeom prst="rect">
            <a:avLst/>
          </a:prstGeom>
          <a:solidFill>
            <a:schemeClr val="bg2"/>
          </a:solidFill>
        </p:spPr>
        <p:txBody>
          <a:bodyPr anchor="ctr">
            <a:noAutofit/>
          </a:bodyPr>
          <a:lstStyle>
            <a:lvl1pPr marL="0" indent="0" algn="ctr">
              <a:buNone/>
              <a:defRPr sz="1100">
                <a:solidFill>
                  <a:schemeClr val="bg2">
                    <a:lumMod val="50000"/>
                  </a:schemeClr>
                </a:solidFill>
                <a:latin typeface="Neue Haas Grotesk Text Pro" panose="020B0504020202020204" pitchFamily="34" charset="0"/>
              </a:defRPr>
            </a:lvl1pPr>
            <a:lvl2pPr marL="457189" indent="0">
              <a:buNone/>
              <a:defRPr sz="2800"/>
            </a:lvl2pPr>
            <a:lvl3pPr marL="914378" indent="0">
              <a:buNone/>
              <a:defRPr sz="2400"/>
            </a:lvl3pPr>
            <a:lvl4pPr marL="1371566" indent="0">
              <a:buNone/>
              <a:defRPr sz="2000"/>
            </a:lvl4pPr>
            <a:lvl5pPr marL="1828754" indent="0">
              <a:buNone/>
              <a:defRPr sz="2000"/>
            </a:lvl5pPr>
            <a:lvl6pPr marL="2285943" indent="0">
              <a:buNone/>
              <a:defRPr sz="2000"/>
            </a:lvl6pPr>
            <a:lvl7pPr marL="2743132" indent="0">
              <a:buNone/>
              <a:defRPr sz="2000"/>
            </a:lvl7pPr>
            <a:lvl8pPr marL="3200320" indent="0">
              <a:buNone/>
              <a:defRPr sz="2000"/>
            </a:lvl8pPr>
            <a:lvl9pPr marL="3657509" indent="0">
              <a:buNone/>
              <a:defRPr sz="2000"/>
            </a:lvl9pPr>
          </a:lstStyle>
          <a:p>
            <a:r>
              <a:rPr lang="en-US"/>
              <a:t>Insert picture</a:t>
            </a:r>
          </a:p>
        </p:txBody>
      </p:sp>
      <p:sp>
        <p:nvSpPr>
          <p:cNvPr id="88" name="Text Placeholder 2">
            <a:extLst>
              <a:ext uri="{FF2B5EF4-FFF2-40B4-BE49-F238E27FC236}">
                <a16:creationId xmlns:a16="http://schemas.microsoft.com/office/drawing/2014/main" id="{79B1021B-22F0-624E-BC7D-47A0E7B2A90D}"/>
              </a:ext>
            </a:extLst>
          </p:cNvPr>
          <p:cNvSpPr>
            <a:spLocks noGrp="1"/>
          </p:cNvSpPr>
          <p:nvPr>
            <p:ph type="body" sz="quarter" idx="63" hasCustomPrompt="1"/>
          </p:nvPr>
        </p:nvSpPr>
        <p:spPr>
          <a:xfrm>
            <a:off x="1638509" y="2732615"/>
            <a:ext cx="1374775" cy="273216"/>
          </a:xfrm>
          <a:prstGeom prst="rect">
            <a:avLst/>
          </a:prstGeom>
        </p:spPr>
        <p:txBody>
          <a:bodyPr lIns="0" tIns="0" rIns="0" bIns="0">
            <a:spAutoFit/>
          </a:bodyPr>
          <a:lstStyle>
            <a:lvl1pPr marL="0" indent="0">
              <a:spcBef>
                <a:spcPts val="0"/>
              </a:spcBef>
              <a:buNone/>
              <a:defRPr sz="1500" b="1">
                <a:solidFill>
                  <a:schemeClr val="tx2"/>
                </a:solidFill>
                <a:latin typeface="Neue Haas Grotesk Text Pro" panose="020B0504020202020204" pitchFamily="34" charset="0"/>
              </a:defRPr>
            </a:lvl1pPr>
          </a:lstStyle>
          <a:p>
            <a:pPr lvl="0"/>
            <a:r>
              <a:rPr lang="en-US"/>
              <a:t>First name</a:t>
            </a:r>
          </a:p>
        </p:txBody>
      </p:sp>
      <p:sp>
        <p:nvSpPr>
          <p:cNvPr id="89" name="Text Placeholder 2">
            <a:extLst>
              <a:ext uri="{FF2B5EF4-FFF2-40B4-BE49-F238E27FC236}">
                <a16:creationId xmlns:a16="http://schemas.microsoft.com/office/drawing/2014/main" id="{0C73C21B-BFF4-C14A-AD15-8884B28D4E6E}"/>
              </a:ext>
            </a:extLst>
          </p:cNvPr>
          <p:cNvSpPr>
            <a:spLocks noGrp="1"/>
          </p:cNvSpPr>
          <p:nvPr>
            <p:ph type="body" sz="quarter" idx="64" hasCustomPrompt="1"/>
          </p:nvPr>
        </p:nvSpPr>
        <p:spPr>
          <a:xfrm>
            <a:off x="1638509" y="3229423"/>
            <a:ext cx="1374775" cy="198965"/>
          </a:xfrm>
          <a:prstGeom prst="rect">
            <a:avLst/>
          </a:prstGeom>
        </p:spPr>
        <p:txBody>
          <a:bodyPr lIns="0" tIns="0" rIns="0" bIns="0">
            <a:spAutoFit/>
          </a:bodyPr>
          <a:lstStyle>
            <a:lvl1pPr marL="0" indent="0">
              <a:spcBef>
                <a:spcPts val="0"/>
              </a:spcBef>
              <a:buNone/>
              <a:defRPr sz="1100" b="0">
                <a:solidFill>
                  <a:schemeClr val="tx1"/>
                </a:solidFill>
                <a:latin typeface="Neue Haas Grotesk Text Pro" panose="020B0504020202020204" pitchFamily="34" charset="0"/>
              </a:defRPr>
            </a:lvl1pPr>
          </a:lstStyle>
          <a:p>
            <a:pPr lvl="0"/>
            <a:r>
              <a:rPr lang="en-US"/>
              <a:t>Team member title</a:t>
            </a:r>
          </a:p>
        </p:txBody>
      </p:sp>
      <p:sp>
        <p:nvSpPr>
          <p:cNvPr id="91" name="Text Placeholder 2">
            <a:extLst>
              <a:ext uri="{FF2B5EF4-FFF2-40B4-BE49-F238E27FC236}">
                <a16:creationId xmlns:a16="http://schemas.microsoft.com/office/drawing/2014/main" id="{66481ADD-AE9C-9F44-B1B2-3350BDDD4F50}"/>
              </a:ext>
            </a:extLst>
          </p:cNvPr>
          <p:cNvSpPr>
            <a:spLocks noGrp="1"/>
          </p:cNvSpPr>
          <p:nvPr>
            <p:ph type="body" sz="quarter" idx="66" hasCustomPrompt="1"/>
          </p:nvPr>
        </p:nvSpPr>
        <p:spPr>
          <a:xfrm>
            <a:off x="1638509" y="2985880"/>
            <a:ext cx="1374775" cy="273216"/>
          </a:xfrm>
          <a:prstGeom prst="rect">
            <a:avLst/>
          </a:prstGeom>
        </p:spPr>
        <p:txBody>
          <a:bodyPr lIns="0" tIns="0" rIns="0" bIns="0">
            <a:spAutoFit/>
          </a:bodyPr>
          <a:lstStyle>
            <a:lvl1pPr marL="0" indent="0">
              <a:spcBef>
                <a:spcPts val="0"/>
              </a:spcBef>
              <a:buNone/>
              <a:defRPr sz="1500" b="1">
                <a:solidFill>
                  <a:schemeClr val="tx2"/>
                </a:solidFill>
                <a:latin typeface="Neue Haas Grotesk Text Pro" panose="020B0504020202020204" pitchFamily="34" charset="0"/>
              </a:defRPr>
            </a:lvl1pPr>
          </a:lstStyle>
          <a:p>
            <a:pPr lvl="0"/>
            <a:r>
              <a:rPr lang="en-US"/>
              <a:t>Last name</a:t>
            </a:r>
          </a:p>
        </p:txBody>
      </p:sp>
      <p:sp>
        <p:nvSpPr>
          <p:cNvPr id="93" name="SmartArt Placeholder 5">
            <a:extLst>
              <a:ext uri="{FF2B5EF4-FFF2-40B4-BE49-F238E27FC236}">
                <a16:creationId xmlns:a16="http://schemas.microsoft.com/office/drawing/2014/main" id="{8A20D9D1-85E3-184E-A8B1-11C08CF7866D}"/>
              </a:ext>
            </a:extLst>
          </p:cNvPr>
          <p:cNvSpPr>
            <a:spLocks noGrp="1"/>
          </p:cNvSpPr>
          <p:nvPr>
            <p:ph type="dgm" sz="quarter" idx="68"/>
          </p:nvPr>
        </p:nvSpPr>
        <p:spPr>
          <a:xfrm>
            <a:off x="1404027" y="2751002"/>
            <a:ext cx="81572" cy="661502"/>
          </a:xfrm>
          <a:prstGeom prst="rect">
            <a:avLst/>
          </a:prstGeom>
          <a:solidFill>
            <a:srgbClr val="4E2883"/>
          </a:solidFill>
        </p:spPr>
        <p:txBody>
          <a:bodyPr>
            <a:noAutofit/>
          </a:bodyPr>
          <a:lstStyle>
            <a:lvl1pPr>
              <a:defRPr>
                <a:noFill/>
                <a:latin typeface="Neue Haas Grotesk Text Pro" panose="020B0504020202020204" pitchFamily="34" charset="0"/>
              </a:defRPr>
            </a:lvl1pPr>
          </a:lstStyle>
          <a:p>
            <a:endParaRPr lang="en-US"/>
          </a:p>
        </p:txBody>
      </p:sp>
      <p:sp>
        <p:nvSpPr>
          <p:cNvPr id="94" name="Picture Placeholder 2">
            <a:extLst>
              <a:ext uri="{FF2B5EF4-FFF2-40B4-BE49-F238E27FC236}">
                <a16:creationId xmlns:a16="http://schemas.microsoft.com/office/drawing/2014/main" id="{F4AD72C8-9315-D446-AC94-FF2C6D59ED1E}"/>
              </a:ext>
            </a:extLst>
          </p:cNvPr>
          <p:cNvSpPr>
            <a:spLocks noGrp="1"/>
          </p:cNvSpPr>
          <p:nvPr>
            <p:ph type="pic" idx="69" hasCustomPrompt="1"/>
          </p:nvPr>
        </p:nvSpPr>
        <p:spPr>
          <a:xfrm>
            <a:off x="431532" y="2361719"/>
            <a:ext cx="972496" cy="1049838"/>
          </a:xfrm>
          <a:prstGeom prst="rect">
            <a:avLst/>
          </a:prstGeom>
          <a:solidFill>
            <a:schemeClr val="bg2"/>
          </a:solidFill>
        </p:spPr>
        <p:txBody>
          <a:bodyPr anchor="ctr">
            <a:noAutofit/>
          </a:bodyPr>
          <a:lstStyle>
            <a:lvl1pPr marL="0" indent="0" algn="ctr">
              <a:buNone/>
              <a:defRPr sz="1100">
                <a:solidFill>
                  <a:schemeClr val="bg2">
                    <a:lumMod val="50000"/>
                  </a:schemeClr>
                </a:solidFill>
                <a:latin typeface="Neue Haas Grotesk Text Pro" panose="020B0504020202020204" pitchFamily="34" charset="0"/>
              </a:defRPr>
            </a:lvl1pPr>
            <a:lvl2pPr marL="457189" indent="0">
              <a:buNone/>
              <a:defRPr sz="2800"/>
            </a:lvl2pPr>
            <a:lvl3pPr marL="914378" indent="0">
              <a:buNone/>
              <a:defRPr sz="2400"/>
            </a:lvl3pPr>
            <a:lvl4pPr marL="1371566" indent="0">
              <a:buNone/>
              <a:defRPr sz="2000"/>
            </a:lvl4pPr>
            <a:lvl5pPr marL="1828754" indent="0">
              <a:buNone/>
              <a:defRPr sz="2000"/>
            </a:lvl5pPr>
            <a:lvl6pPr marL="2285943" indent="0">
              <a:buNone/>
              <a:defRPr sz="2000"/>
            </a:lvl6pPr>
            <a:lvl7pPr marL="2743132" indent="0">
              <a:buNone/>
              <a:defRPr sz="2000"/>
            </a:lvl7pPr>
            <a:lvl8pPr marL="3200320" indent="0">
              <a:buNone/>
              <a:defRPr sz="2000"/>
            </a:lvl8pPr>
            <a:lvl9pPr marL="3657509" indent="0">
              <a:buNone/>
              <a:defRPr sz="2000"/>
            </a:lvl9pPr>
          </a:lstStyle>
          <a:p>
            <a:r>
              <a:rPr lang="en-US"/>
              <a:t>Insert picture</a:t>
            </a:r>
          </a:p>
        </p:txBody>
      </p:sp>
      <p:sp>
        <p:nvSpPr>
          <p:cNvPr id="97" name="Text Placeholder 2">
            <a:extLst>
              <a:ext uri="{FF2B5EF4-FFF2-40B4-BE49-F238E27FC236}">
                <a16:creationId xmlns:a16="http://schemas.microsoft.com/office/drawing/2014/main" id="{FC1A3329-6AA7-DD4A-B946-89D125A72E38}"/>
              </a:ext>
            </a:extLst>
          </p:cNvPr>
          <p:cNvSpPr>
            <a:spLocks noGrp="1"/>
          </p:cNvSpPr>
          <p:nvPr>
            <p:ph type="body" sz="quarter" idx="70" hasCustomPrompt="1"/>
          </p:nvPr>
        </p:nvSpPr>
        <p:spPr>
          <a:xfrm>
            <a:off x="1638509" y="4063575"/>
            <a:ext cx="1374775" cy="273216"/>
          </a:xfrm>
          <a:prstGeom prst="rect">
            <a:avLst/>
          </a:prstGeom>
        </p:spPr>
        <p:txBody>
          <a:bodyPr lIns="0" tIns="0" rIns="0" bIns="0">
            <a:spAutoFit/>
          </a:bodyPr>
          <a:lstStyle>
            <a:lvl1pPr marL="0" indent="0">
              <a:spcBef>
                <a:spcPts val="0"/>
              </a:spcBef>
              <a:buNone/>
              <a:defRPr sz="1500" b="1">
                <a:solidFill>
                  <a:schemeClr val="tx2"/>
                </a:solidFill>
                <a:latin typeface="Neue Haas Grotesk Text Pro" panose="020B0504020202020204" pitchFamily="34" charset="0"/>
              </a:defRPr>
            </a:lvl1pPr>
          </a:lstStyle>
          <a:p>
            <a:pPr lvl="0"/>
            <a:r>
              <a:rPr lang="en-US"/>
              <a:t>First name</a:t>
            </a:r>
          </a:p>
        </p:txBody>
      </p:sp>
      <p:sp>
        <p:nvSpPr>
          <p:cNvPr id="98" name="Text Placeholder 2">
            <a:extLst>
              <a:ext uri="{FF2B5EF4-FFF2-40B4-BE49-F238E27FC236}">
                <a16:creationId xmlns:a16="http://schemas.microsoft.com/office/drawing/2014/main" id="{F3A036C2-BCFA-C14A-9976-F74C2F0F829F}"/>
              </a:ext>
            </a:extLst>
          </p:cNvPr>
          <p:cNvSpPr>
            <a:spLocks noGrp="1"/>
          </p:cNvSpPr>
          <p:nvPr>
            <p:ph type="body" sz="quarter" idx="71" hasCustomPrompt="1"/>
          </p:nvPr>
        </p:nvSpPr>
        <p:spPr>
          <a:xfrm>
            <a:off x="1638509" y="4560383"/>
            <a:ext cx="1374775" cy="198965"/>
          </a:xfrm>
          <a:prstGeom prst="rect">
            <a:avLst/>
          </a:prstGeom>
        </p:spPr>
        <p:txBody>
          <a:bodyPr lIns="0" tIns="0" rIns="0" bIns="0">
            <a:spAutoFit/>
          </a:bodyPr>
          <a:lstStyle>
            <a:lvl1pPr marL="0" indent="0">
              <a:spcBef>
                <a:spcPts val="0"/>
              </a:spcBef>
              <a:buNone/>
              <a:defRPr sz="1100" b="0">
                <a:solidFill>
                  <a:schemeClr val="tx1"/>
                </a:solidFill>
                <a:latin typeface="Neue Haas Grotesk Text Pro" panose="020B0504020202020204" pitchFamily="34" charset="0"/>
              </a:defRPr>
            </a:lvl1pPr>
          </a:lstStyle>
          <a:p>
            <a:pPr lvl="0"/>
            <a:r>
              <a:rPr lang="en-US"/>
              <a:t>Team member title</a:t>
            </a:r>
          </a:p>
        </p:txBody>
      </p:sp>
      <p:sp>
        <p:nvSpPr>
          <p:cNvPr id="100" name="Text Placeholder 2">
            <a:extLst>
              <a:ext uri="{FF2B5EF4-FFF2-40B4-BE49-F238E27FC236}">
                <a16:creationId xmlns:a16="http://schemas.microsoft.com/office/drawing/2014/main" id="{63FC53EE-5388-F14F-90D7-2005B367DFBD}"/>
              </a:ext>
            </a:extLst>
          </p:cNvPr>
          <p:cNvSpPr>
            <a:spLocks noGrp="1"/>
          </p:cNvSpPr>
          <p:nvPr>
            <p:ph type="body" sz="quarter" idx="73" hasCustomPrompt="1"/>
          </p:nvPr>
        </p:nvSpPr>
        <p:spPr>
          <a:xfrm>
            <a:off x="1638509" y="4316840"/>
            <a:ext cx="1374775" cy="273216"/>
          </a:xfrm>
          <a:prstGeom prst="rect">
            <a:avLst/>
          </a:prstGeom>
        </p:spPr>
        <p:txBody>
          <a:bodyPr lIns="0" tIns="0" rIns="0" bIns="0">
            <a:spAutoFit/>
          </a:bodyPr>
          <a:lstStyle>
            <a:lvl1pPr marL="0" indent="0">
              <a:spcBef>
                <a:spcPts val="0"/>
              </a:spcBef>
              <a:buNone/>
              <a:defRPr sz="1500" b="1">
                <a:solidFill>
                  <a:schemeClr val="tx2"/>
                </a:solidFill>
                <a:latin typeface="Neue Haas Grotesk Text Pro" panose="020B0504020202020204" pitchFamily="34" charset="0"/>
              </a:defRPr>
            </a:lvl1pPr>
          </a:lstStyle>
          <a:p>
            <a:pPr lvl="0"/>
            <a:r>
              <a:rPr lang="en-US"/>
              <a:t>Last name</a:t>
            </a:r>
          </a:p>
        </p:txBody>
      </p:sp>
      <p:sp>
        <p:nvSpPr>
          <p:cNvPr id="102" name="SmartArt Placeholder 5">
            <a:extLst>
              <a:ext uri="{FF2B5EF4-FFF2-40B4-BE49-F238E27FC236}">
                <a16:creationId xmlns:a16="http://schemas.microsoft.com/office/drawing/2014/main" id="{20A4E053-9142-C644-807E-0997B96C0900}"/>
              </a:ext>
            </a:extLst>
          </p:cNvPr>
          <p:cNvSpPr>
            <a:spLocks noGrp="1"/>
          </p:cNvSpPr>
          <p:nvPr>
            <p:ph type="dgm" sz="quarter" idx="75"/>
          </p:nvPr>
        </p:nvSpPr>
        <p:spPr>
          <a:xfrm>
            <a:off x="1404027" y="4081962"/>
            <a:ext cx="81572" cy="661502"/>
          </a:xfrm>
          <a:prstGeom prst="rect">
            <a:avLst/>
          </a:prstGeom>
          <a:solidFill>
            <a:srgbClr val="4E2883"/>
          </a:solidFill>
        </p:spPr>
        <p:txBody>
          <a:bodyPr>
            <a:noAutofit/>
          </a:bodyPr>
          <a:lstStyle>
            <a:lvl1pPr>
              <a:defRPr>
                <a:noFill/>
                <a:latin typeface="Neue Haas Grotesk Text Pro" panose="020B0504020202020204" pitchFamily="34" charset="0"/>
              </a:defRPr>
            </a:lvl1pPr>
          </a:lstStyle>
          <a:p>
            <a:endParaRPr lang="en-US"/>
          </a:p>
        </p:txBody>
      </p:sp>
      <p:sp>
        <p:nvSpPr>
          <p:cNvPr id="103" name="Picture Placeholder 2">
            <a:extLst>
              <a:ext uri="{FF2B5EF4-FFF2-40B4-BE49-F238E27FC236}">
                <a16:creationId xmlns:a16="http://schemas.microsoft.com/office/drawing/2014/main" id="{22E8F6DE-8B93-134A-99A4-E1F3C270882A}"/>
              </a:ext>
            </a:extLst>
          </p:cNvPr>
          <p:cNvSpPr>
            <a:spLocks noGrp="1"/>
          </p:cNvSpPr>
          <p:nvPr>
            <p:ph type="pic" idx="76" hasCustomPrompt="1"/>
          </p:nvPr>
        </p:nvSpPr>
        <p:spPr>
          <a:xfrm>
            <a:off x="431532" y="3692679"/>
            <a:ext cx="972496" cy="1049838"/>
          </a:xfrm>
          <a:prstGeom prst="rect">
            <a:avLst/>
          </a:prstGeom>
          <a:solidFill>
            <a:schemeClr val="bg2"/>
          </a:solidFill>
        </p:spPr>
        <p:txBody>
          <a:bodyPr anchor="ctr">
            <a:noAutofit/>
          </a:bodyPr>
          <a:lstStyle>
            <a:lvl1pPr marL="0" indent="0" algn="ctr">
              <a:buNone/>
              <a:defRPr sz="1100">
                <a:solidFill>
                  <a:schemeClr val="bg2">
                    <a:lumMod val="50000"/>
                  </a:schemeClr>
                </a:solidFill>
                <a:latin typeface="Neue Haas Grotesk Text Pro" panose="020B0504020202020204" pitchFamily="34" charset="0"/>
              </a:defRPr>
            </a:lvl1pPr>
            <a:lvl2pPr marL="457189" indent="0">
              <a:buNone/>
              <a:defRPr sz="2800"/>
            </a:lvl2pPr>
            <a:lvl3pPr marL="914378" indent="0">
              <a:buNone/>
              <a:defRPr sz="2400"/>
            </a:lvl3pPr>
            <a:lvl4pPr marL="1371566" indent="0">
              <a:buNone/>
              <a:defRPr sz="2000"/>
            </a:lvl4pPr>
            <a:lvl5pPr marL="1828754" indent="0">
              <a:buNone/>
              <a:defRPr sz="2000"/>
            </a:lvl5pPr>
            <a:lvl6pPr marL="2285943" indent="0">
              <a:buNone/>
              <a:defRPr sz="2000"/>
            </a:lvl6pPr>
            <a:lvl7pPr marL="2743132" indent="0">
              <a:buNone/>
              <a:defRPr sz="2000"/>
            </a:lvl7pPr>
            <a:lvl8pPr marL="3200320" indent="0">
              <a:buNone/>
              <a:defRPr sz="2000"/>
            </a:lvl8pPr>
            <a:lvl9pPr marL="3657509" indent="0">
              <a:buNone/>
              <a:defRPr sz="2000"/>
            </a:lvl9pPr>
          </a:lstStyle>
          <a:p>
            <a:r>
              <a:rPr lang="en-US"/>
              <a:t>Insert picture</a:t>
            </a:r>
          </a:p>
        </p:txBody>
      </p:sp>
      <p:sp>
        <p:nvSpPr>
          <p:cNvPr id="53" name="Title 1">
            <a:extLst>
              <a:ext uri="{FF2B5EF4-FFF2-40B4-BE49-F238E27FC236}">
                <a16:creationId xmlns:a16="http://schemas.microsoft.com/office/drawing/2014/main" id="{96AE0B59-A523-D242-91C2-97654A68BCAD}"/>
              </a:ext>
            </a:extLst>
          </p:cNvPr>
          <p:cNvSpPr>
            <a:spLocks noGrp="1"/>
          </p:cNvSpPr>
          <p:nvPr>
            <p:ph type="title" hasCustomPrompt="1"/>
          </p:nvPr>
        </p:nvSpPr>
        <p:spPr>
          <a:xfrm>
            <a:off x="640081" y="274321"/>
            <a:ext cx="2454917" cy="1091493"/>
          </a:xfrm>
          <a:prstGeom prst="rect">
            <a:avLst/>
          </a:prstGeom>
        </p:spPr>
        <p:txBody>
          <a:bodyPr wrap="square" lIns="0" rIns="0" anchor="t" anchorCtr="0">
            <a:spAutoFit/>
          </a:bodyPr>
          <a:lstStyle>
            <a:lvl1pPr algn="l">
              <a:lnSpc>
                <a:spcPct val="110000"/>
              </a:lnSpc>
              <a:defRPr sz="3200" b="1" cap="none" baseline="0">
                <a:solidFill>
                  <a:schemeClr val="tx2"/>
                </a:solidFill>
                <a:latin typeface="Neue Haas Grotesk Text Pro" panose="020B0504020202020204" pitchFamily="34" charset="0"/>
              </a:defRPr>
            </a:lvl1pPr>
          </a:lstStyle>
          <a:p>
            <a:r>
              <a:rPr lang="en-US" sz="3200">
                <a:latin typeface="Neue Haas Grotesk Text Pro" panose="020B0504020202020204" pitchFamily="34" charset="77"/>
              </a:rPr>
              <a:t>Lorem sit ipsum dolor</a:t>
            </a:r>
            <a:endParaRPr lang="en-US"/>
          </a:p>
        </p:txBody>
      </p:sp>
      <p:sp>
        <p:nvSpPr>
          <p:cNvPr id="54" name="Text Placeholder 2">
            <a:extLst>
              <a:ext uri="{FF2B5EF4-FFF2-40B4-BE49-F238E27FC236}">
                <a16:creationId xmlns:a16="http://schemas.microsoft.com/office/drawing/2014/main" id="{12C5DC8B-63AC-C94F-9889-75411CB287BD}"/>
              </a:ext>
            </a:extLst>
          </p:cNvPr>
          <p:cNvSpPr>
            <a:spLocks noGrp="1"/>
          </p:cNvSpPr>
          <p:nvPr>
            <p:ph type="body" sz="quarter" idx="16" hasCustomPrompt="1"/>
          </p:nvPr>
        </p:nvSpPr>
        <p:spPr>
          <a:xfrm>
            <a:off x="640081" y="1557870"/>
            <a:ext cx="2454917" cy="555986"/>
          </a:xfrm>
          <a:prstGeom prst="rect">
            <a:avLst/>
          </a:prstGeom>
        </p:spPr>
        <p:txBody>
          <a:bodyPr lIns="0" tIns="0" rIns="0" bIns="0">
            <a:spAutoFit/>
          </a:bodyPr>
          <a:lstStyle>
            <a:lvl1pPr marL="0" indent="0">
              <a:lnSpc>
                <a:spcPct val="110000"/>
              </a:lnSpc>
              <a:buNone/>
              <a:defRPr sz="1700">
                <a:latin typeface="Neue Haas Grotesk Text Pro" panose="020B0504020202020204" pitchFamily="34" charset="0"/>
              </a:defRPr>
            </a:lvl1pPr>
            <a:lvl2pPr marL="457189" indent="0">
              <a:buNone/>
              <a:defRPr sz="1700"/>
            </a:lvl2pPr>
            <a:lvl3pPr marL="914378" indent="0">
              <a:buNone/>
              <a:defRPr sz="1700"/>
            </a:lvl3pPr>
            <a:lvl4pPr marL="1371566" indent="0">
              <a:buNone/>
              <a:defRPr sz="1700"/>
            </a:lvl4pPr>
            <a:lvl5pPr marL="1828754" indent="0">
              <a:buNone/>
              <a:defRPr sz="1700"/>
            </a:lvl5pPr>
          </a:lstStyle>
          <a:p>
            <a:pPr lvl="0"/>
            <a:r>
              <a:rPr lang="en-US"/>
              <a:t>Lorem ipsum dolor </a:t>
            </a:r>
            <a:br>
              <a:rPr lang="en-US"/>
            </a:br>
            <a:r>
              <a:rPr lang="en-US"/>
              <a:t>sit amet consectetur</a:t>
            </a:r>
          </a:p>
        </p:txBody>
      </p:sp>
    </p:spTree>
    <p:extLst>
      <p:ext uri="{BB962C8B-B14F-4D97-AF65-F5344CB8AC3E}">
        <p14:creationId xmlns:p14="http://schemas.microsoft.com/office/powerpoint/2010/main" val="369368811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ESTIMONIAL - Bold">
    <p:spTree>
      <p:nvGrpSpPr>
        <p:cNvPr id="1" name=""/>
        <p:cNvGrpSpPr/>
        <p:nvPr/>
      </p:nvGrpSpPr>
      <p:grpSpPr>
        <a:xfrm>
          <a:off x="0" y="0"/>
          <a:ext cx="0" cy="0"/>
          <a:chOff x="0" y="0"/>
          <a:chExt cx="0" cy="0"/>
        </a:xfrm>
      </p:grpSpPr>
      <p:sp>
        <p:nvSpPr>
          <p:cNvPr id="13" name="Content Placeholder 3">
            <a:extLst>
              <a:ext uri="{FF2B5EF4-FFF2-40B4-BE49-F238E27FC236}">
                <a16:creationId xmlns:a16="http://schemas.microsoft.com/office/drawing/2014/main" id="{24225CC1-E6D2-5D43-87A7-1628637833F0}"/>
              </a:ext>
            </a:extLst>
          </p:cNvPr>
          <p:cNvSpPr txBox="1">
            <a:spLocks/>
          </p:cNvSpPr>
          <p:nvPr userDrawn="1"/>
        </p:nvSpPr>
        <p:spPr>
          <a:xfrm rot="10800000">
            <a:off x="7978278" y="5760052"/>
            <a:ext cx="998124" cy="1781247"/>
          </a:xfrm>
          <a:prstGeom prst="rect">
            <a:avLst/>
          </a:prstGeom>
        </p:spPr>
        <p:txBody>
          <a:bodyPr lIns="0">
            <a:noAutofit/>
          </a:bodyPr>
          <a:lstStyle>
            <a:lvl1pPr marL="256032" indent="-256032" algn="l" defTabSz="457200" rtl="0" eaLnBrk="1" latinLnBrk="0" hangingPunct="1">
              <a:spcBef>
                <a:spcPts val="1000"/>
              </a:spcBef>
              <a:buFont typeface="Wingdings" pitchFamily="2" charset="2"/>
              <a:buChar char="§"/>
              <a:defRPr sz="2000" b="0" i="0" kern="1200">
                <a:solidFill>
                  <a:schemeClr val="tx1"/>
                </a:solidFill>
                <a:latin typeface="Neue Haas Grotesk Text Pro" panose="020B0504020202020204" pitchFamily="34" charset="77"/>
                <a:ea typeface="+mn-ea"/>
                <a:cs typeface="+mn-cs"/>
              </a:defRPr>
            </a:lvl1pPr>
            <a:lvl2pPr marL="742950" indent="-285750" algn="l" defTabSz="457200" rtl="0" eaLnBrk="1" latinLnBrk="0" hangingPunct="1">
              <a:spcBef>
                <a:spcPts val="1000"/>
              </a:spcBef>
              <a:buFont typeface="Wingdings" pitchFamily="2" charset="2"/>
              <a:buChar char="§"/>
              <a:defRPr sz="1800" b="0" i="0" kern="1200">
                <a:solidFill>
                  <a:schemeClr val="tx1"/>
                </a:solidFill>
                <a:latin typeface="Neue Haas Grotesk Text Pro" panose="020B0504020202020204" pitchFamily="34" charset="77"/>
                <a:ea typeface="+mn-ea"/>
                <a:cs typeface="+mn-cs"/>
              </a:defRPr>
            </a:lvl2pPr>
            <a:lvl3pPr marL="1143000" indent="-228600" algn="l" defTabSz="457200" rtl="0" eaLnBrk="1" latinLnBrk="0" hangingPunct="1">
              <a:spcBef>
                <a:spcPts val="1000"/>
              </a:spcBef>
              <a:buFont typeface="Wingdings" pitchFamily="2" charset="2"/>
              <a:buChar char="§"/>
              <a:defRPr sz="1600" b="0" i="0" kern="1200">
                <a:solidFill>
                  <a:schemeClr val="tx1"/>
                </a:solidFill>
                <a:latin typeface="Neue Haas Grotesk Text Pro" panose="020B0504020202020204" pitchFamily="34" charset="77"/>
                <a:ea typeface="+mn-ea"/>
                <a:cs typeface="+mn-cs"/>
              </a:defRPr>
            </a:lvl3pPr>
            <a:lvl4pPr marL="1600200" indent="-228600" algn="l" defTabSz="457200" rtl="0" eaLnBrk="1" latinLnBrk="0" hangingPunct="1">
              <a:spcBef>
                <a:spcPts val="1000"/>
              </a:spcBef>
              <a:buFont typeface="Wingdings" pitchFamily="2" charset="2"/>
              <a:buChar char="§"/>
              <a:defRPr sz="1600" b="0" i="0" kern="1200">
                <a:solidFill>
                  <a:schemeClr val="tx1"/>
                </a:solidFill>
                <a:latin typeface="Neue Haas Grotesk Text Pro" panose="020B0504020202020204" pitchFamily="34" charset="77"/>
                <a:ea typeface="+mn-ea"/>
                <a:cs typeface="+mn-cs"/>
              </a:defRPr>
            </a:lvl4pPr>
            <a:lvl5pPr marL="2057400" indent="-228600" algn="l" defTabSz="457200" rtl="0" eaLnBrk="1" latinLnBrk="0" hangingPunct="1">
              <a:spcBef>
                <a:spcPts val="1000"/>
              </a:spcBef>
              <a:buFont typeface="Wingdings" pitchFamily="2" charset="2"/>
              <a:buChar char="§"/>
              <a:defRPr sz="1600" b="0" i="0" kern="1200">
                <a:solidFill>
                  <a:schemeClr val="tx1"/>
                </a:solidFill>
                <a:latin typeface="Neue Haas Grotesk Text Pro" panose="020B0504020202020204" pitchFamily="34" charset="77"/>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lvl="0" indent="0" algn="ctr">
              <a:lnSpc>
                <a:spcPct val="130000"/>
              </a:lnSpc>
              <a:spcBef>
                <a:spcPts val="0"/>
              </a:spcBef>
              <a:spcAft>
                <a:spcPts val="600"/>
              </a:spcAft>
              <a:buNone/>
            </a:pPr>
            <a:r>
              <a:rPr lang="en-US" sz="49999">
                <a:solidFill>
                  <a:srgbClr val="EFEFEF"/>
                </a:solidFill>
                <a:cs typeface="Arial"/>
              </a:rPr>
              <a:t>“</a:t>
            </a:r>
            <a:endParaRPr lang="en-US" sz="49999">
              <a:solidFill>
                <a:srgbClr val="EFEFEF"/>
              </a:solidFill>
            </a:endParaRPr>
          </a:p>
        </p:txBody>
      </p:sp>
      <p:sp>
        <p:nvSpPr>
          <p:cNvPr id="14" name="Title 1">
            <a:extLst>
              <a:ext uri="{FF2B5EF4-FFF2-40B4-BE49-F238E27FC236}">
                <a16:creationId xmlns:a16="http://schemas.microsoft.com/office/drawing/2014/main" id="{BAFDD543-38A0-FF44-B8A0-2D6E9552C213}"/>
              </a:ext>
            </a:extLst>
          </p:cNvPr>
          <p:cNvSpPr txBox="1">
            <a:spLocks/>
          </p:cNvSpPr>
          <p:nvPr userDrawn="1"/>
        </p:nvSpPr>
        <p:spPr>
          <a:xfrm>
            <a:off x="666661" y="213388"/>
            <a:ext cx="411482" cy="807785"/>
          </a:xfrm>
          <a:prstGeom prst="rect">
            <a:avLst/>
          </a:prstGeom>
        </p:spPr>
        <p:txBody>
          <a:bodyPr vert="horz" wrap="square" lIns="0" tIns="0" rIns="91440" bIns="91440" rtlCol="0" anchor="t" anchorCtr="0">
            <a:noAutofit/>
          </a:bodyPr>
          <a:lstStyle>
            <a:lvl1pPr algn="l" defTabSz="457200" rtl="0" eaLnBrk="1" latinLnBrk="0" hangingPunct="1">
              <a:spcBef>
                <a:spcPct val="0"/>
              </a:spcBef>
              <a:buNone/>
              <a:defRPr sz="2800" b="1" kern="1200">
                <a:solidFill>
                  <a:schemeClr val="tx2"/>
                </a:solidFill>
                <a:latin typeface="+mj-lt"/>
                <a:ea typeface="+mj-ea"/>
                <a:cs typeface="+mj-cs"/>
              </a:defRPr>
            </a:lvl1pPr>
          </a:lstStyle>
          <a:p>
            <a:pPr marL="403215" indent="-403215">
              <a:lnSpc>
                <a:spcPct val="120000"/>
              </a:lnSpc>
              <a:spcAft>
                <a:spcPts val="1200"/>
              </a:spcAft>
            </a:pPr>
            <a:r>
              <a:rPr lang="en-US" sz="4200">
                <a:solidFill>
                  <a:schemeClr val="bg1">
                    <a:lumMod val="85000"/>
                  </a:schemeClr>
                </a:solidFill>
                <a:latin typeface="Neue Haas Grotesk Text Pro" panose="020B0504020202020204" pitchFamily="34" charset="0"/>
              </a:rPr>
              <a:t>“ </a:t>
            </a:r>
            <a:endParaRPr lang="en-US" sz="1700" b="0">
              <a:solidFill>
                <a:schemeClr val="bg1">
                  <a:lumMod val="85000"/>
                </a:schemeClr>
              </a:solidFill>
              <a:latin typeface="Neue Haas Grotesk Text Pro" panose="020B0504020202020204" pitchFamily="34" charset="0"/>
            </a:endParaRPr>
          </a:p>
        </p:txBody>
      </p:sp>
      <p:sp>
        <p:nvSpPr>
          <p:cNvPr id="15" name="Title 1">
            <a:extLst>
              <a:ext uri="{FF2B5EF4-FFF2-40B4-BE49-F238E27FC236}">
                <a16:creationId xmlns:a16="http://schemas.microsoft.com/office/drawing/2014/main" id="{9BD7F6AC-ABAB-6D49-9867-2B9AF532496B}"/>
              </a:ext>
            </a:extLst>
          </p:cNvPr>
          <p:cNvSpPr>
            <a:spLocks noGrp="1"/>
          </p:cNvSpPr>
          <p:nvPr>
            <p:ph type="title" hasCustomPrompt="1"/>
          </p:nvPr>
        </p:nvSpPr>
        <p:spPr>
          <a:xfrm>
            <a:off x="1078143" y="274320"/>
            <a:ext cx="6574988" cy="3511987"/>
          </a:xfrm>
          <a:prstGeom prst="rect">
            <a:avLst/>
          </a:prstGeom>
        </p:spPr>
        <p:txBody>
          <a:bodyPr wrap="square" lIns="0" rIns="0" anchor="t" anchorCtr="0">
            <a:spAutoFit/>
          </a:bodyPr>
          <a:lstStyle>
            <a:lvl1pPr marL="0" marR="0" indent="0" algn="l" defTabSz="457189" rtl="0" eaLnBrk="1" fontAlgn="auto" latinLnBrk="0" hangingPunct="1">
              <a:lnSpc>
                <a:spcPct val="110000"/>
              </a:lnSpc>
              <a:spcBef>
                <a:spcPct val="0"/>
              </a:spcBef>
              <a:spcAft>
                <a:spcPts val="0"/>
              </a:spcAft>
              <a:buClrTx/>
              <a:buSzTx/>
              <a:buFontTx/>
              <a:buNone/>
              <a:tabLst/>
              <a:defRPr lang="en-US" sz="4200" b="1" i="0" smtClean="0">
                <a:effectLst/>
                <a:latin typeface="Neue Haas Grotesk Text Pro" panose="020B0504020202020204" pitchFamily="34" charset="0"/>
              </a:defRPr>
            </a:lvl1pPr>
          </a:lstStyle>
          <a:p>
            <a:r>
              <a:rPr lang="en-US"/>
              <a:t>Lorem ipsum dolor sit amet, consectetur elit, sed do eiusmod tempor ut labore et dolore magna aliqua. </a:t>
            </a:r>
          </a:p>
        </p:txBody>
      </p:sp>
      <p:sp>
        <p:nvSpPr>
          <p:cNvPr id="16" name="Text Placeholder 2">
            <a:extLst>
              <a:ext uri="{FF2B5EF4-FFF2-40B4-BE49-F238E27FC236}">
                <a16:creationId xmlns:a16="http://schemas.microsoft.com/office/drawing/2014/main" id="{35D385A7-F9ED-1749-917B-318FBF251AAB}"/>
              </a:ext>
            </a:extLst>
          </p:cNvPr>
          <p:cNvSpPr>
            <a:spLocks noGrp="1"/>
          </p:cNvSpPr>
          <p:nvPr>
            <p:ph type="body" sz="quarter" idx="16" hasCustomPrompt="1"/>
          </p:nvPr>
        </p:nvSpPr>
        <p:spPr>
          <a:xfrm>
            <a:off x="1078142" y="4230315"/>
            <a:ext cx="6076802" cy="273844"/>
          </a:xfrm>
          <a:prstGeom prst="rect">
            <a:avLst/>
          </a:prstGeom>
        </p:spPr>
        <p:txBody>
          <a:bodyPr wrap="square" lIns="0" tIns="0" rIns="0" bIns="0">
            <a:spAutoFit/>
          </a:bodyPr>
          <a:lstStyle>
            <a:lvl1pPr marL="0" indent="0">
              <a:lnSpc>
                <a:spcPct val="110000"/>
              </a:lnSpc>
              <a:buNone/>
              <a:defRPr sz="1700">
                <a:latin typeface="Neue Haas Grotesk Text Pro" panose="020B0504020202020204" pitchFamily="34" charset="0"/>
              </a:defRPr>
            </a:lvl1pPr>
            <a:lvl2pPr marL="457189" indent="0">
              <a:buNone/>
              <a:defRPr sz="1700"/>
            </a:lvl2pPr>
            <a:lvl3pPr marL="914378" indent="0">
              <a:buNone/>
              <a:defRPr sz="1700"/>
            </a:lvl3pPr>
            <a:lvl4pPr marL="1371566" indent="0">
              <a:buNone/>
              <a:defRPr sz="1700"/>
            </a:lvl4pPr>
            <a:lvl5pPr marL="1828754" indent="0">
              <a:buNone/>
              <a:defRPr sz="1700"/>
            </a:lvl5pPr>
          </a:lstStyle>
          <a:p>
            <a:pPr lvl="0"/>
            <a:r>
              <a:rPr lang="en-US"/>
              <a:t>Name, Title or Member since </a:t>
            </a:r>
            <a:r>
              <a:rPr lang="en-US" err="1"/>
              <a:t>xxxx</a:t>
            </a:r>
            <a:endParaRPr lang="en-US"/>
          </a:p>
        </p:txBody>
      </p:sp>
    </p:spTree>
    <p:extLst>
      <p:ext uri="{BB962C8B-B14F-4D97-AF65-F5344CB8AC3E}">
        <p14:creationId xmlns:p14="http://schemas.microsoft.com/office/powerpoint/2010/main" val="204735839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ESTIMONIAL + Image (V)">
    <p:spTree>
      <p:nvGrpSpPr>
        <p:cNvPr id="1" name=""/>
        <p:cNvGrpSpPr/>
        <p:nvPr/>
      </p:nvGrpSpPr>
      <p:grpSpPr>
        <a:xfrm>
          <a:off x="0" y="0"/>
          <a:ext cx="0" cy="0"/>
          <a:chOff x="0" y="0"/>
          <a:chExt cx="0" cy="0"/>
        </a:xfrm>
      </p:grpSpPr>
      <p:sp>
        <p:nvSpPr>
          <p:cNvPr id="36" name="Picture Placeholder 2">
            <a:extLst>
              <a:ext uri="{FF2B5EF4-FFF2-40B4-BE49-F238E27FC236}">
                <a16:creationId xmlns:a16="http://schemas.microsoft.com/office/drawing/2014/main" id="{66FDE2DF-C82C-1E4A-AE78-126FF3CE407A}"/>
              </a:ext>
            </a:extLst>
          </p:cNvPr>
          <p:cNvSpPr>
            <a:spLocks noGrp="1"/>
          </p:cNvSpPr>
          <p:nvPr>
            <p:ph type="pic" idx="15" hasCustomPrompt="1"/>
          </p:nvPr>
        </p:nvSpPr>
        <p:spPr>
          <a:xfrm>
            <a:off x="4090654" y="-2"/>
            <a:ext cx="5053347" cy="5150076"/>
          </a:xfrm>
          <a:prstGeom prst="rect">
            <a:avLst/>
          </a:prstGeom>
          <a:solidFill>
            <a:schemeClr val="bg2"/>
          </a:solidFill>
        </p:spPr>
        <p:txBody>
          <a:bodyPr anchor="ctr">
            <a:noAutofit/>
          </a:bodyPr>
          <a:lstStyle>
            <a:lvl1pPr marL="0" indent="0" algn="ctr">
              <a:buNone/>
              <a:defRPr sz="1400">
                <a:solidFill>
                  <a:schemeClr val="bg2">
                    <a:lumMod val="50000"/>
                  </a:schemeClr>
                </a:solidFill>
                <a:latin typeface="Neue Haas Grotesk Text Pro" panose="020B0504020202020204" pitchFamily="34" charset="0"/>
              </a:defRPr>
            </a:lvl1pPr>
            <a:lvl2pPr marL="457189" indent="0">
              <a:buNone/>
              <a:defRPr sz="2800"/>
            </a:lvl2pPr>
            <a:lvl3pPr marL="914378" indent="0">
              <a:buNone/>
              <a:defRPr sz="2400"/>
            </a:lvl3pPr>
            <a:lvl4pPr marL="1371566" indent="0">
              <a:buNone/>
              <a:defRPr sz="2000"/>
            </a:lvl4pPr>
            <a:lvl5pPr marL="1828754" indent="0">
              <a:buNone/>
              <a:defRPr sz="2000"/>
            </a:lvl5pPr>
            <a:lvl6pPr marL="2285943" indent="0">
              <a:buNone/>
              <a:defRPr sz="2000"/>
            </a:lvl6pPr>
            <a:lvl7pPr marL="2743132" indent="0">
              <a:buNone/>
              <a:defRPr sz="2000"/>
            </a:lvl7pPr>
            <a:lvl8pPr marL="3200320" indent="0">
              <a:buNone/>
              <a:defRPr sz="2000"/>
            </a:lvl8pPr>
            <a:lvl9pPr marL="3657509" indent="0">
              <a:buNone/>
              <a:defRPr sz="2000"/>
            </a:lvl9pPr>
          </a:lstStyle>
          <a:p>
            <a:r>
              <a:rPr lang="en-US"/>
              <a:t>Insert picture</a:t>
            </a:r>
          </a:p>
        </p:txBody>
      </p:sp>
      <p:sp>
        <p:nvSpPr>
          <p:cNvPr id="37" name="Slide Number Placeholder 5">
            <a:extLst>
              <a:ext uri="{FF2B5EF4-FFF2-40B4-BE49-F238E27FC236}">
                <a16:creationId xmlns:a16="http://schemas.microsoft.com/office/drawing/2014/main" id="{FEE063B5-DB2A-E546-8374-14508A9C5083}"/>
              </a:ext>
            </a:extLst>
          </p:cNvPr>
          <p:cNvSpPr txBox="1">
            <a:spLocks/>
          </p:cNvSpPr>
          <p:nvPr userDrawn="1"/>
        </p:nvSpPr>
        <p:spPr>
          <a:xfrm>
            <a:off x="8767826" y="4822212"/>
            <a:ext cx="375073" cy="273844"/>
          </a:xfrm>
          <a:prstGeom prst="rect">
            <a:avLst/>
          </a:prstGeom>
        </p:spPr>
        <p:txBody>
          <a:bodyPr vert="horz" lIns="91440" tIns="45720" rIns="91440" bIns="45720" rtlCol="0" anchor="ctr">
            <a:noAutofit/>
          </a:bodyPr>
          <a:lstStyle>
            <a:defPPr>
              <a:defRPr lang="en-US"/>
            </a:defPPr>
            <a:lvl1pPr marL="0" algn="l" defTabSz="457200" rtl="0" eaLnBrk="1" latinLnBrk="0" hangingPunct="1">
              <a:defRPr sz="900" b="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9DB2B9AF-7C7A-ED4B-8B47-5EFC4C7403E8}" type="slidenum">
              <a:rPr lang="en-US" sz="900" b="0" i="0" smtClean="0">
                <a:solidFill>
                  <a:schemeClr val="tx1">
                    <a:lumMod val="90000"/>
                    <a:lumOff val="10000"/>
                  </a:schemeClr>
                </a:solidFill>
                <a:latin typeface="Neue Haas Grotesk Text Pro" panose="020B0504020202020204" pitchFamily="34" charset="0"/>
              </a:rPr>
              <a:pPr/>
              <a:t>‹#›</a:t>
            </a:fld>
            <a:endParaRPr lang="en-US" sz="900" b="0" i="0">
              <a:solidFill>
                <a:schemeClr val="tx1">
                  <a:lumMod val="90000"/>
                  <a:lumOff val="10000"/>
                </a:schemeClr>
              </a:solidFill>
              <a:latin typeface="Neue Haas Grotesk Text Pro" panose="020B0504020202020204" pitchFamily="34" charset="0"/>
            </a:endParaRPr>
          </a:p>
        </p:txBody>
      </p:sp>
      <p:cxnSp>
        <p:nvCxnSpPr>
          <p:cNvPr id="38" name="Straight Connector 37">
            <a:extLst>
              <a:ext uri="{FF2B5EF4-FFF2-40B4-BE49-F238E27FC236}">
                <a16:creationId xmlns:a16="http://schemas.microsoft.com/office/drawing/2014/main" id="{FB30FCB6-B1E0-3C46-B667-C856468BD8FB}"/>
              </a:ext>
            </a:extLst>
          </p:cNvPr>
          <p:cNvCxnSpPr>
            <a:cxnSpLocks/>
          </p:cNvCxnSpPr>
          <p:nvPr userDrawn="1"/>
        </p:nvCxnSpPr>
        <p:spPr>
          <a:xfrm>
            <a:off x="8799225" y="4899131"/>
            <a:ext cx="0" cy="102190"/>
          </a:xfrm>
          <a:prstGeom prst="line">
            <a:avLst/>
          </a:prstGeom>
          <a:ln w="12700">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
        <p:nvSpPr>
          <p:cNvPr id="14" name="Content Placeholder 3">
            <a:extLst>
              <a:ext uri="{FF2B5EF4-FFF2-40B4-BE49-F238E27FC236}">
                <a16:creationId xmlns:a16="http://schemas.microsoft.com/office/drawing/2014/main" id="{319D9B5D-87F7-E445-9854-0DA684736C23}"/>
              </a:ext>
            </a:extLst>
          </p:cNvPr>
          <p:cNvSpPr txBox="1">
            <a:spLocks/>
          </p:cNvSpPr>
          <p:nvPr userDrawn="1"/>
        </p:nvSpPr>
        <p:spPr>
          <a:xfrm>
            <a:off x="501941" y="-691843"/>
            <a:ext cx="998124" cy="1781247"/>
          </a:xfrm>
          <a:prstGeom prst="rect">
            <a:avLst/>
          </a:prstGeom>
        </p:spPr>
        <p:txBody>
          <a:bodyPr lIns="0">
            <a:noAutofit/>
          </a:bodyPr>
          <a:lstStyle>
            <a:lvl1pPr marL="256032" indent="-256032" algn="l" defTabSz="457200" rtl="0" eaLnBrk="1" latinLnBrk="0" hangingPunct="1">
              <a:spcBef>
                <a:spcPts val="1000"/>
              </a:spcBef>
              <a:buFont typeface="Wingdings" pitchFamily="2" charset="2"/>
              <a:buChar char="§"/>
              <a:defRPr sz="2000" b="0" i="0" kern="1200">
                <a:solidFill>
                  <a:schemeClr val="tx1"/>
                </a:solidFill>
                <a:latin typeface="Neue Haas Grotesk Text Pro" panose="020B0504020202020204" pitchFamily="34" charset="77"/>
                <a:ea typeface="+mn-ea"/>
                <a:cs typeface="+mn-cs"/>
              </a:defRPr>
            </a:lvl1pPr>
            <a:lvl2pPr marL="742950" indent="-285750" algn="l" defTabSz="457200" rtl="0" eaLnBrk="1" latinLnBrk="0" hangingPunct="1">
              <a:spcBef>
                <a:spcPts val="1000"/>
              </a:spcBef>
              <a:buFont typeface="Wingdings" pitchFamily="2" charset="2"/>
              <a:buChar char="§"/>
              <a:defRPr sz="1800" b="0" i="0" kern="1200">
                <a:solidFill>
                  <a:schemeClr val="tx1"/>
                </a:solidFill>
                <a:latin typeface="Neue Haas Grotesk Text Pro" panose="020B0504020202020204" pitchFamily="34" charset="77"/>
                <a:ea typeface="+mn-ea"/>
                <a:cs typeface="+mn-cs"/>
              </a:defRPr>
            </a:lvl2pPr>
            <a:lvl3pPr marL="1143000" indent="-228600" algn="l" defTabSz="457200" rtl="0" eaLnBrk="1" latinLnBrk="0" hangingPunct="1">
              <a:spcBef>
                <a:spcPts val="1000"/>
              </a:spcBef>
              <a:buFont typeface="Wingdings" pitchFamily="2" charset="2"/>
              <a:buChar char="§"/>
              <a:defRPr sz="1600" b="0" i="0" kern="1200">
                <a:solidFill>
                  <a:schemeClr val="tx1"/>
                </a:solidFill>
                <a:latin typeface="Neue Haas Grotesk Text Pro" panose="020B0504020202020204" pitchFamily="34" charset="77"/>
                <a:ea typeface="+mn-ea"/>
                <a:cs typeface="+mn-cs"/>
              </a:defRPr>
            </a:lvl3pPr>
            <a:lvl4pPr marL="1600200" indent="-228600" algn="l" defTabSz="457200" rtl="0" eaLnBrk="1" latinLnBrk="0" hangingPunct="1">
              <a:spcBef>
                <a:spcPts val="1000"/>
              </a:spcBef>
              <a:buFont typeface="Wingdings" pitchFamily="2" charset="2"/>
              <a:buChar char="§"/>
              <a:defRPr sz="1600" b="0" i="0" kern="1200">
                <a:solidFill>
                  <a:schemeClr val="tx1"/>
                </a:solidFill>
                <a:latin typeface="Neue Haas Grotesk Text Pro" panose="020B0504020202020204" pitchFamily="34" charset="77"/>
                <a:ea typeface="+mn-ea"/>
                <a:cs typeface="+mn-cs"/>
              </a:defRPr>
            </a:lvl4pPr>
            <a:lvl5pPr marL="2057400" indent="-228600" algn="l" defTabSz="457200" rtl="0" eaLnBrk="1" latinLnBrk="0" hangingPunct="1">
              <a:spcBef>
                <a:spcPts val="1000"/>
              </a:spcBef>
              <a:buFont typeface="Wingdings" pitchFamily="2" charset="2"/>
              <a:buChar char="§"/>
              <a:defRPr sz="1600" b="0" i="0" kern="1200">
                <a:solidFill>
                  <a:schemeClr val="tx1"/>
                </a:solidFill>
                <a:latin typeface="Neue Haas Grotesk Text Pro" panose="020B0504020202020204" pitchFamily="34" charset="77"/>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lvl="0" indent="0" algn="ctr">
              <a:lnSpc>
                <a:spcPct val="130000"/>
              </a:lnSpc>
              <a:spcBef>
                <a:spcPts val="0"/>
              </a:spcBef>
              <a:spcAft>
                <a:spcPts val="600"/>
              </a:spcAft>
              <a:buNone/>
            </a:pPr>
            <a:r>
              <a:rPr lang="en-US" sz="17999">
                <a:solidFill>
                  <a:srgbClr val="EFEFEF"/>
                </a:solidFill>
                <a:cs typeface="Arial"/>
              </a:rPr>
              <a:t>“</a:t>
            </a:r>
            <a:endParaRPr lang="en-US" sz="17999">
              <a:solidFill>
                <a:srgbClr val="EFEFEF"/>
              </a:solidFill>
            </a:endParaRPr>
          </a:p>
        </p:txBody>
      </p:sp>
      <p:sp>
        <p:nvSpPr>
          <p:cNvPr id="15" name="Content Placeholder 3">
            <a:extLst>
              <a:ext uri="{FF2B5EF4-FFF2-40B4-BE49-F238E27FC236}">
                <a16:creationId xmlns:a16="http://schemas.microsoft.com/office/drawing/2014/main" id="{E8D3971E-93C6-7240-908D-F5D9E5FF3EA7}"/>
              </a:ext>
            </a:extLst>
          </p:cNvPr>
          <p:cNvSpPr txBox="1">
            <a:spLocks/>
          </p:cNvSpPr>
          <p:nvPr userDrawn="1"/>
        </p:nvSpPr>
        <p:spPr>
          <a:xfrm rot="10800000">
            <a:off x="2748857" y="4259450"/>
            <a:ext cx="998124" cy="1781247"/>
          </a:xfrm>
          <a:prstGeom prst="rect">
            <a:avLst/>
          </a:prstGeom>
        </p:spPr>
        <p:txBody>
          <a:bodyPr lIns="0">
            <a:noAutofit/>
          </a:bodyPr>
          <a:lstStyle>
            <a:lvl1pPr marL="256032" indent="-256032" algn="l" defTabSz="457200" rtl="0" eaLnBrk="1" latinLnBrk="0" hangingPunct="1">
              <a:spcBef>
                <a:spcPts val="1000"/>
              </a:spcBef>
              <a:buFont typeface="Wingdings" pitchFamily="2" charset="2"/>
              <a:buChar char="§"/>
              <a:defRPr sz="2000" b="0" i="0" kern="1200">
                <a:solidFill>
                  <a:schemeClr val="tx1"/>
                </a:solidFill>
                <a:latin typeface="Neue Haas Grotesk Text Pro" panose="020B0504020202020204" pitchFamily="34" charset="77"/>
                <a:ea typeface="+mn-ea"/>
                <a:cs typeface="+mn-cs"/>
              </a:defRPr>
            </a:lvl1pPr>
            <a:lvl2pPr marL="742950" indent="-285750" algn="l" defTabSz="457200" rtl="0" eaLnBrk="1" latinLnBrk="0" hangingPunct="1">
              <a:spcBef>
                <a:spcPts val="1000"/>
              </a:spcBef>
              <a:buFont typeface="Wingdings" pitchFamily="2" charset="2"/>
              <a:buChar char="§"/>
              <a:defRPr sz="1800" b="0" i="0" kern="1200">
                <a:solidFill>
                  <a:schemeClr val="tx1"/>
                </a:solidFill>
                <a:latin typeface="Neue Haas Grotesk Text Pro" panose="020B0504020202020204" pitchFamily="34" charset="77"/>
                <a:ea typeface="+mn-ea"/>
                <a:cs typeface="+mn-cs"/>
              </a:defRPr>
            </a:lvl2pPr>
            <a:lvl3pPr marL="1143000" indent="-228600" algn="l" defTabSz="457200" rtl="0" eaLnBrk="1" latinLnBrk="0" hangingPunct="1">
              <a:spcBef>
                <a:spcPts val="1000"/>
              </a:spcBef>
              <a:buFont typeface="Wingdings" pitchFamily="2" charset="2"/>
              <a:buChar char="§"/>
              <a:defRPr sz="1600" b="0" i="0" kern="1200">
                <a:solidFill>
                  <a:schemeClr val="tx1"/>
                </a:solidFill>
                <a:latin typeface="Neue Haas Grotesk Text Pro" panose="020B0504020202020204" pitchFamily="34" charset="77"/>
                <a:ea typeface="+mn-ea"/>
                <a:cs typeface="+mn-cs"/>
              </a:defRPr>
            </a:lvl3pPr>
            <a:lvl4pPr marL="1600200" indent="-228600" algn="l" defTabSz="457200" rtl="0" eaLnBrk="1" latinLnBrk="0" hangingPunct="1">
              <a:spcBef>
                <a:spcPts val="1000"/>
              </a:spcBef>
              <a:buFont typeface="Wingdings" pitchFamily="2" charset="2"/>
              <a:buChar char="§"/>
              <a:defRPr sz="1600" b="0" i="0" kern="1200">
                <a:solidFill>
                  <a:schemeClr val="tx1"/>
                </a:solidFill>
                <a:latin typeface="Neue Haas Grotesk Text Pro" panose="020B0504020202020204" pitchFamily="34" charset="77"/>
                <a:ea typeface="+mn-ea"/>
                <a:cs typeface="+mn-cs"/>
              </a:defRPr>
            </a:lvl4pPr>
            <a:lvl5pPr marL="2057400" indent="-228600" algn="l" defTabSz="457200" rtl="0" eaLnBrk="1" latinLnBrk="0" hangingPunct="1">
              <a:spcBef>
                <a:spcPts val="1000"/>
              </a:spcBef>
              <a:buFont typeface="Wingdings" pitchFamily="2" charset="2"/>
              <a:buChar char="§"/>
              <a:defRPr sz="1600" b="0" i="0" kern="1200">
                <a:solidFill>
                  <a:schemeClr val="tx1"/>
                </a:solidFill>
                <a:latin typeface="Neue Haas Grotesk Text Pro" panose="020B0504020202020204" pitchFamily="34" charset="77"/>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lvl="0" indent="0" algn="ctr">
              <a:lnSpc>
                <a:spcPct val="130000"/>
              </a:lnSpc>
              <a:spcBef>
                <a:spcPts val="0"/>
              </a:spcBef>
              <a:spcAft>
                <a:spcPts val="600"/>
              </a:spcAft>
              <a:buNone/>
            </a:pPr>
            <a:r>
              <a:rPr lang="en-US" sz="20000">
                <a:solidFill>
                  <a:srgbClr val="EFEFEF"/>
                </a:solidFill>
                <a:cs typeface="Arial"/>
              </a:rPr>
              <a:t>“</a:t>
            </a:r>
            <a:endParaRPr lang="en-US" sz="20000">
              <a:solidFill>
                <a:srgbClr val="EFEFEF"/>
              </a:solidFill>
            </a:endParaRPr>
          </a:p>
        </p:txBody>
      </p:sp>
      <p:sp>
        <p:nvSpPr>
          <p:cNvPr id="3" name="Text Placeholder 2">
            <a:extLst>
              <a:ext uri="{FF2B5EF4-FFF2-40B4-BE49-F238E27FC236}">
                <a16:creationId xmlns:a16="http://schemas.microsoft.com/office/drawing/2014/main" id="{A46597DE-5EF0-8D4B-B979-40D2EE548CCF}"/>
              </a:ext>
            </a:extLst>
          </p:cNvPr>
          <p:cNvSpPr>
            <a:spLocks noGrp="1"/>
          </p:cNvSpPr>
          <p:nvPr>
            <p:ph type="body" sz="quarter" idx="16" hasCustomPrompt="1"/>
          </p:nvPr>
        </p:nvSpPr>
        <p:spPr>
          <a:xfrm>
            <a:off x="676276" y="1089025"/>
            <a:ext cx="2921000" cy="2859501"/>
          </a:xfrm>
          <a:prstGeom prst="rect">
            <a:avLst/>
          </a:prstGeom>
        </p:spPr>
        <p:txBody>
          <a:bodyPr>
            <a:spAutoFit/>
          </a:bodyPr>
          <a:lstStyle>
            <a:lvl1pPr marL="0" indent="0">
              <a:lnSpc>
                <a:spcPct val="125000"/>
              </a:lnSpc>
              <a:spcBef>
                <a:spcPts val="0"/>
              </a:spcBef>
              <a:spcAft>
                <a:spcPts val="300"/>
              </a:spcAft>
              <a:buNone/>
              <a:defRPr lang="en-US" sz="1500" b="0" i="0" smtClean="0">
                <a:effectLst/>
                <a:latin typeface="Neue Haas Grotesk Text Pro" panose="020B0504020202020204" pitchFamily="34" charset="0"/>
              </a:defRPr>
            </a:lvl1pPr>
            <a:lvl2pPr marL="457189" indent="0">
              <a:buNone/>
              <a:defRPr/>
            </a:lvl2pPr>
            <a:lvl3pPr marL="914378" indent="0">
              <a:buNone/>
              <a:defRPr/>
            </a:lvl3pPr>
            <a:lvl4pPr marL="1371566" indent="0">
              <a:buNone/>
              <a:defRPr/>
            </a:lvl4pPr>
            <a:lvl5pPr marL="1828754" indent="0">
              <a:buNone/>
              <a:defRPr/>
            </a:lvl5pPr>
          </a:lstStyle>
          <a:p>
            <a:pPr lvl="0"/>
            <a:r>
              <a:rPr lang="en-US"/>
              <a:t>Lorem ipsum dolor sit amet, consectetur adipiscing elit, sed do eiusmod tempor incididunt </a:t>
            </a:r>
            <a:br>
              <a:rPr lang="en-US"/>
            </a:br>
            <a:r>
              <a:rPr lang="en-US"/>
              <a:t>ut labore et dolore magna aliqua. </a:t>
            </a:r>
            <a:br>
              <a:rPr lang="en-US"/>
            </a:br>
            <a:r>
              <a:rPr lang="en-US"/>
              <a:t>Ut enim ad minim veniam, quis nostrud exercitation ullamco laboris nisi ut </a:t>
            </a:r>
            <a:r>
              <a:rPr lang="en-US" err="1"/>
              <a:t>aliquip</a:t>
            </a:r>
            <a:r>
              <a:rPr lang="en-US"/>
              <a:t> ex ea. Duis </a:t>
            </a:r>
            <a:r>
              <a:rPr lang="en-US" err="1"/>
              <a:t>aute</a:t>
            </a:r>
            <a:r>
              <a:rPr lang="en-US"/>
              <a:t> </a:t>
            </a:r>
            <a:r>
              <a:rPr lang="en-US" err="1"/>
              <a:t>irure</a:t>
            </a:r>
            <a:r>
              <a:rPr lang="en-US"/>
              <a:t> dolor in </a:t>
            </a:r>
            <a:r>
              <a:rPr lang="en-US" err="1"/>
              <a:t>voluptate</a:t>
            </a:r>
            <a:r>
              <a:rPr lang="en-US"/>
              <a:t>. Sed do eiusmod tempor incididunt ut labore et dolore magna aliqua.</a:t>
            </a:r>
          </a:p>
        </p:txBody>
      </p:sp>
      <p:sp>
        <p:nvSpPr>
          <p:cNvPr id="22" name="Text Placeholder 2">
            <a:extLst>
              <a:ext uri="{FF2B5EF4-FFF2-40B4-BE49-F238E27FC236}">
                <a16:creationId xmlns:a16="http://schemas.microsoft.com/office/drawing/2014/main" id="{A628EC60-5B2E-CE44-B050-ACFF4F517E56}"/>
              </a:ext>
            </a:extLst>
          </p:cNvPr>
          <p:cNvSpPr>
            <a:spLocks noGrp="1"/>
          </p:cNvSpPr>
          <p:nvPr>
            <p:ph type="body" sz="quarter" idx="17" hasCustomPrompt="1"/>
          </p:nvPr>
        </p:nvSpPr>
        <p:spPr>
          <a:xfrm>
            <a:off x="676276" y="4351511"/>
            <a:ext cx="2205237" cy="553100"/>
          </a:xfrm>
          <a:prstGeom prst="rect">
            <a:avLst/>
          </a:prstGeom>
        </p:spPr>
        <p:txBody>
          <a:bodyPr>
            <a:spAutoFit/>
          </a:bodyPr>
          <a:lstStyle>
            <a:lvl1pPr marL="0" indent="0">
              <a:lnSpc>
                <a:spcPct val="125000"/>
              </a:lnSpc>
              <a:spcBef>
                <a:spcPts val="0"/>
              </a:spcBef>
              <a:spcAft>
                <a:spcPts val="0"/>
              </a:spcAft>
              <a:buNone/>
              <a:defRPr lang="en-US" sz="1500" b="1" i="0" smtClean="0">
                <a:solidFill>
                  <a:schemeClr val="tx1"/>
                </a:solidFill>
                <a:effectLst/>
                <a:latin typeface="Neue Haas Grotesk Text Pro" panose="020B0504020202020204" pitchFamily="34" charset="0"/>
              </a:defRPr>
            </a:lvl1pPr>
            <a:lvl2pPr marL="457189" indent="0">
              <a:buNone/>
              <a:defRPr/>
            </a:lvl2pPr>
            <a:lvl3pPr marL="914378" indent="0">
              <a:buNone/>
              <a:defRPr/>
            </a:lvl3pPr>
            <a:lvl4pPr marL="1371566" indent="0">
              <a:buNone/>
              <a:defRPr/>
            </a:lvl4pPr>
            <a:lvl5pPr marL="1828754" indent="0">
              <a:buNone/>
              <a:defRPr/>
            </a:lvl5pPr>
          </a:lstStyle>
          <a:p>
            <a:pPr lvl="0"/>
            <a:r>
              <a:rPr lang="en-US"/>
              <a:t>Name, </a:t>
            </a:r>
          </a:p>
          <a:p>
            <a:pPr lvl="0"/>
            <a:r>
              <a:rPr lang="en-US"/>
              <a:t>Title/member since</a:t>
            </a:r>
          </a:p>
        </p:txBody>
      </p:sp>
    </p:spTree>
    <p:extLst>
      <p:ext uri="{BB962C8B-B14F-4D97-AF65-F5344CB8AC3E}">
        <p14:creationId xmlns:p14="http://schemas.microsoft.com/office/powerpoint/2010/main" val="222424141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ESTIMONIAL + Image (H)">
    <p:spTree>
      <p:nvGrpSpPr>
        <p:cNvPr id="1" name=""/>
        <p:cNvGrpSpPr/>
        <p:nvPr/>
      </p:nvGrpSpPr>
      <p:grpSpPr>
        <a:xfrm>
          <a:off x="0" y="0"/>
          <a:ext cx="0" cy="0"/>
          <a:chOff x="0" y="0"/>
          <a:chExt cx="0" cy="0"/>
        </a:xfrm>
      </p:grpSpPr>
      <p:sp>
        <p:nvSpPr>
          <p:cNvPr id="36" name="Picture Placeholder 2">
            <a:extLst>
              <a:ext uri="{FF2B5EF4-FFF2-40B4-BE49-F238E27FC236}">
                <a16:creationId xmlns:a16="http://schemas.microsoft.com/office/drawing/2014/main" id="{66FDE2DF-C82C-1E4A-AE78-126FF3CE407A}"/>
              </a:ext>
            </a:extLst>
          </p:cNvPr>
          <p:cNvSpPr>
            <a:spLocks noGrp="1"/>
          </p:cNvSpPr>
          <p:nvPr>
            <p:ph type="pic" idx="15" hasCustomPrompt="1"/>
          </p:nvPr>
        </p:nvSpPr>
        <p:spPr>
          <a:xfrm>
            <a:off x="411486" y="-1"/>
            <a:ext cx="8356340" cy="2855497"/>
          </a:xfrm>
          <a:prstGeom prst="rect">
            <a:avLst/>
          </a:prstGeom>
          <a:solidFill>
            <a:schemeClr val="bg2"/>
          </a:solidFill>
        </p:spPr>
        <p:txBody>
          <a:bodyPr anchor="ctr">
            <a:noAutofit/>
          </a:bodyPr>
          <a:lstStyle>
            <a:lvl1pPr marL="0" indent="0" algn="ctr">
              <a:buNone/>
              <a:defRPr sz="1400">
                <a:solidFill>
                  <a:schemeClr val="bg2">
                    <a:lumMod val="50000"/>
                  </a:schemeClr>
                </a:solidFill>
              </a:defRPr>
            </a:lvl1pPr>
            <a:lvl2pPr marL="457189" indent="0">
              <a:buNone/>
              <a:defRPr sz="2800"/>
            </a:lvl2pPr>
            <a:lvl3pPr marL="914378" indent="0">
              <a:buNone/>
              <a:defRPr sz="2400"/>
            </a:lvl3pPr>
            <a:lvl4pPr marL="1371566" indent="0">
              <a:buNone/>
              <a:defRPr sz="2000"/>
            </a:lvl4pPr>
            <a:lvl5pPr marL="1828754" indent="0">
              <a:buNone/>
              <a:defRPr sz="2000"/>
            </a:lvl5pPr>
            <a:lvl6pPr marL="2285943" indent="0">
              <a:buNone/>
              <a:defRPr sz="2000"/>
            </a:lvl6pPr>
            <a:lvl7pPr marL="2743132" indent="0">
              <a:buNone/>
              <a:defRPr sz="2000"/>
            </a:lvl7pPr>
            <a:lvl8pPr marL="3200320" indent="0">
              <a:buNone/>
              <a:defRPr sz="2000"/>
            </a:lvl8pPr>
            <a:lvl9pPr marL="3657509" indent="0">
              <a:buNone/>
              <a:defRPr sz="2000"/>
            </a:lvl9pPr>
          </a:lstStyle>
          <a:p>
            <a:r>
              <a:rPr lang="en-US"/>
              <a:t>Insert picture</a:t>
            </a:r>
          </a:p>
        </p:txBody>
      </p:sp>
      <p:sp>
        <p:nvSpPr>
          <p:cNvPr id="20" name="Content Placeholder 3">
            <a:extLst>
              <a:ext uri="{FF2B5EF4-FFF2-40B4-BE49-F238E27FC236}">
                <a16:creationId xmlns:a16="http://schemas.microsoft.com/office/drawing/2014/main" id="{DD896F3D-E176-0E4A-B837-7810BC3089CB}"/>
              </a:ext>
            </a:extLst>
          </p:cNvPr>
          <p:cNvSpPr txBox="1">
            <a:spLocks/>
          </p:cNvSpPr>
          <p:nvPr userDrawn="1"/>
        </p:nvSpPr>
        <p:spPr>
          <a:xfrm>
            <a:off x="-210796" y="2135827"/>
            <a:ext cx="998124" cy="1781247"/>
          </a:xfrm>
          <a:prstGeom prst="rect">
            <a:avLst/>
          </a:prstGeom>
        </p:spPr>
        <p:txBody>
          <a:bodyPr lIns="0">
            <a:noAutofit/>
          </a:bodyPr>
          <a:lstStyle>
            <a:lvl1pPr marL="256032" indent="-256032" algn="l" defTabSz="457200" rtl="0" eaLnBrk="1" latinLnBrk="0" hangingPunct="1">
              <a:spcBef>
                <a:spcPts val="1000"/>
              </a:spcBef>
              <a:buFont typeface="Wingdings" pitchFamily="2" charset="2"/>
              <a:buChar char="§"/>
              <a:defRPr sz="2000" b="0" i="0" kern="1200">
                <a:solidFill>
                  <a:schemeClr val="tx1"/>
                </a:solidFill>
                <a:latin typeface="Neue Haas Grotesk Text Pro" panose="020B0504020202020204" pitchFamily="34" charset="77"/>
                <a:ea typeface="+mn-ea"/>
                <a:cs typeface="+mn-cs"/>
              </a:defRPr>
            </a:lvl1pPr>
            <a:lvl2pPr marL="742950" indent="-285750" algn="l" defTabSz="457200" rtl="0" eaLnBrk="1" latinLnBrk="0" hangingPunct="1">
              <a:spcBef>
                <a:spcPts val="1000"/>
              </a:spcBef>
              <a:buFont typeface="Wingdings" pitchFamily="2" charset="2"/>
              <a:buChar char="§"/>
              <a:defRPr sz="1800" b="0" i="0" kern="1200">
                <a:solidFill>
                  <a:schemeClr val="tx1"/>
                </a:solidFill>
                <a:latin typeface="Neue Haas Grotesk Text Pro" panose="020B0504020202020204" pitchFamily="34" charset="77"/>
                <a:ea typeface="+mn-ea"/>
                <a:cs typeface="+mn-cs"/>
              </a:defRPr>
            </a:lvl2pPr>
            <a:lvl3pPr marL="1143000" indent="-228600" algn="l" defTabSz="457200" rtl="0" eaLnBrk="1" latinLnBrk="0" hangingPunct="1">
              <a:spcBef>
                <a:spcPts val="1000"/>
              </a:spcBef>
              <a:buFont typeface="Wingdings" pitchFamily="2" charset="2"/>
              <a:buChar char="§"/>
              <a:defRPr sz="1600" b="0" i="0" kern="1200">
                <a:solidFill>
                  <a:schemeClr val="tx1"/>
                </a:solidFill>
                <a:latin typeface="Neue Haas Grotesk Text Pro" panose="020B0504020202020204" pitchFamily="34" charset="77"/>
                <a:ea typeface="+mn-ea"/>
                <a:cs typeface="+mn-cs"/>
              </a:defRPr>
            </a:lvl3pPr>
            <a:lvl4pPr marL="1600200" indent="-228600" algn="l" defTabSz="457200" rtl="0" eaLnBrk="1" latinLnBrk="0" hangingPunct="1">
              <a:spcBef>
                <a:spcPts val="1000"/>
              </a:spcBef>
              <a:buFont typeface="Wingdings" pitchFamily="2" charset="2"/>
              <a:buChar char="§"/>
              <a:defRPr sz="1600" b="0" i="0" kern="1200">
                <a:solidFill>
                  <a:schemeClr val="tx1"/>
                </a:solidFill>
                <a:latin typeface="Neue Haas Grotesk Text Pro" panose="020B0504020202020204" pitchFamily="34" charset="77"/>
                <a:ea typeface="+mn-ea"/>
                <a:cs typeface="+mn-cs"/>
              </a:defRPr>
            </a:lvl4pPr>
            <a:lvl5pPr marL="2057400" indent="-228600" algn="l" defTabSz="457200" rtl="0" eaLnBrk="1" latinLnBrk="0" hangingPunct="1">
              <a:spcBef>
                <a:spcPts val="1000"/>
              </a:spcBef>
              <a:buFont typeface="Wingdings" pitchFamily="2" charset="2"/>
              <a:buChar char="§"/>
              <a:defRPr sz="1600" b="0" i="0" kern="1200">
                <a:solidFill>
                  <a:schemeClr val="tx1"/>
                </a:solidFill>
                <a:latin typeface="Neue Haas Grotesk Text Pro" panose="020B0504020202020204" pitchFamily="34" charset="77"/>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lvl="0" indent="0" algn="ctr">
              <a:lnSpc>
                <a:spcPct val="130000"/>
              </a:lnSpc>
              <a:spcBef>
                <a:spcPts val="0"/>
              </a:spcBef>
              <a:spcAft>
                <a:spcPts val="600"/>
              </a:spcAft>
              <a:buNone/>
            </a:pPr>
            <a:r>
              <a:rPr lang="en-US" sz="17999">
                <a:solidFill>
                  <a:srgbClr val="EFEFEF"/>
                </a:solidFill>
                <a:cs typeface="Arial"/>
              </a:rPr>
              <a:t>“</a:t>
            </a:r>
            <a:endParaRPr lang="en-US" sz="17999">
              <a:solidFill>
                <a:srgbClr val="EFEFEF"/>
              </a:solidFill>
            </a:endParaRPr>
          </a:p>
        </p:txBody>
      </p:sp>
      <p:sp>
        <p:nvSpPr>
          <p:cNvPr id="21" name="Content Placeholder 3">
            <a:extLst>
              <a:ext uri="{FF2B5EF4-FFF2-40B4-BE49-F238E27FC236}">
                <a16:creationId xmlns:a16="http://schemas.microsoft.com/office/drawing/2014/main" id="{E2F6C61A-EE63-8548-878D-87411983C349}"/>
              </a:ext>
            </a:extLst>
          </p:cNvPr>
          <p:cNvSpPr txBox="1">
            <a:spLocks/>
          </p:cNvSpPr>
          <p:nvPr userDrawn="1"/>
        </p:nvSpPr>
        <p:spPr>
          <a:xfrm rot="10800000">
            <a:off x="8300163" y="4107197"/>
            <a:ext cx="998124" cy="1781247"/>
          </a:xfrm>
          <a:prstGeom prst="rect">
            <a:avLst/>
          </a:prstGeom>
        </p:spPr>
        <p:txBody>
          <a:bodyPr lIns="0">
            <a:noAutofit/>
          </a:bodyPr>
          <a:lstStyle>
            <a:lvl1pPr marL="256032" indent="-256032" algn="l" defTabSz="457200" rtl="0" eaLnBrk="1" latinLnBrk="0" hangingPunct="1">
              <a:spcBef>
                <a:spcPts val="1000"/>
              </a:spcBef>
              <a:buFont typeface="Wingdings" pitchFamily="2" charset="2"/>
              <a:buChar char="§"/>
              <a:defRPr sz="2000" b="0" i="0" kern="1200">
                <a:solidFill>
                  <a:schemeClr val="tx1"/>
                </a:solidFill>
                <a:latin typeface="Neue Haas Grotesk Text Pro" panose="020B0504020202020204" pitchFamily="34" charset="77"/>
                <a:ea typeface="+mn-ea"/>
                <a:cs typeface="+mn-cs"/>
              </a:defRPr>
            </a:lvl1pPr>
            <a:lvl2pPr marL="742950" indent="-285750" algn="l" defTabSz="457200" rtl="0" eaLnBrk="1" latinLnBrk="0" hangingPunct="1">
              <a:spcBef>
                <a:spcPts val="1000"/>
              </a:spcBef>
              <a:buFont typeface="Wingdings" pitchFamily="2" charset="2"/>
              <a:buChar char="§"/>
              <a:defRPr sz="1800" b="0" i="0" kern="1200">
                <a:solidFill>
                  <a:schemeClr val="tx1"/>
                </a:solidFill>
                <a:latin typeface="Neue Haas Grotesk Text Pro" panose="020B0504020202020204" pitchFamily="34" charset="77"/>
                <a:ea typeface="+mn-ea"/>
                <a:cs typeface="+mn-cs"/>
              </a:defRPr>
            </a:lvl2pPr>
            <a:lvl3pPr marL="1143000" indent="-228600" algn="l" defTabSz="457200" rtl="0" eaLnBrk="1" latinLnBrk="0" hangingPunct="1">
              <a:spcBef>
                <a:spcPts val="1000"/>
              </a:spcBef>
              <a:buFont typeface="Wingdings" pitchFamily="2" charset="2"/>
              <a:buChar char="§"/>
              <a:defRPr sz="1600" b="0" i="0" kern="1200">
                <a:solidFill>
                  <a:schemeClr val="tx1"/>
                </a:solidFill>
                <a:latin typeface="Neue Haas Grotesk Text Pro" panose="020B0504020202020204" pitchFamily="34" charset="77"/>
                <a:ea typeface="+mn-ea"/>
                <a:cs typeface="+mn-cs"/>
              </a:defRPr>
            </a:lvl3pPr>
            <a:lvl4pPr marL="1600200" indent="-228600" algn="l" defTabSz="457200" rtl="0" eaLnBrk="1" latinLnBrk="0" hangingPunct="1">
              <a:spcBef>
                <a:spcPts val="1000"/>
              </a:spcBef>
              <a:buFont typeface="Wingdings" pitchFamily="2" charset="2"/>
              <a:buChar char="§"/>
              <a:defRPr sz="1600" b="0" i="0" kern="1200">
                <a:solidFill>
                  <a:schemeClr val="tx1"/>
                </a:solidFill>
                <a:latin typeface="Neue Haas Grotesk Text Pro" panose="020B0504020202020204" pitchFamily="34" charset="77"/>
                <a:ea typeface="+mn-ea"/>
                <a:cs typeface="+mn-cs"/>
              </a:defRPr>
            </a:lvl4pPr>
            <a:lvl5pPr marL="2057400" indent="-228600" algn="l" defTabSz="457200" rtl="0" eaLnBrk="1" latinLnBrk="0" hangingPunct="1">
              <a:spcBef>
                <a:spcPts val="1000"/>
              </a:spcBef>
              <a:buFont typeface="Wingdings" pitchFamily="2" charset="2"/>
              <a:buChar char="§"/>
              <a:defRPr sz="1600" b="0" i="0" kern="1200">
                <a:solidFill>
                  <a:schemeClr val="tx1"/>
                </a:solidFill>
                <a:latin typeface="Neue Haas Grotesk Text Pro" panose="020B0504020202020204" pitchFamily="34" charset="77"/>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lvl="0" indent="0" algn="ctr">
              <a:lnSpc>
                <a:spcPct val="130000"/>
              </a:lnSpc>
              <a:spcBef>
                <a:spcPts val="0"/>
              </a:spcBef>
              <a:spcAft>
                <a:spcPts val="600"/>
              </a:spcAft>
              <a:buNone/>
            </a:pPr>
            <a:r>
              <a:rPr lang="en-US" sz="20000">
                <a:solidFill>
                  <a:srgbClr val="EFEFEF"/>
                </a:solidFill>
                <a:cs typeface="Arial"/>
              </a:rPr>
              <a:t>“</a:t>
            </a:r>
            <a:endParaRPr lang="en-US" sz="20000">
              <a:solidFill>
                <a:srgbClr val="EFEFEF"/>
              </a:solidFill>
            </a:endParaRPr>
          </a:p>
        </p:txBody>
      </p:sp>
      <p:sp>
        <p:nvSpPr>
          <p:cNvPr id="23" name="Text Placeholder 2">
            <a:extLst>
              <a:ext uri="{FF2B5EF4-FFF2-40B4-BE49-F238E27FC236}">
                <a16:creationId xmlns:a16="http://schemas.microsoft.com/office/drawing/2014/main" id="{F02576BC-72EE-704C-B1A9-AEA6802DD0BA}"/>
              </a:ext>
            </a:extLst>
          </p:cNvPr>
          <p:cNvSpPr>
            <a:spLocks noGrp="1"/>
          </p:cNvSpPr>
          <p:nvPr>
            <p:ph type="body" sz="quarter" idx="16" hasCustomPrompt="1"/>
          </p:nvPr>
        </p:nvSpPr>
        <p:spPr>
          <a:xfrm>
            <a:off x="775129" y="3114939"/>
            <a:ext cx="7525034" cy="1416798"/>
          </a:xfrm>
          <a:prstGeom prst="rect">
            <a:avLst/>
          </a:prstGeom>
        </p:spPr>
        <p:txBody>
          <a:bodyPr>
            <a:spAutoFit/>
          </a:bodyPr>
          <a:lstStyle>
            <a:lvl1pPr marL="0" indent="0" algn="ctr">
              <a:lnSpc>
                <a:spcPct val="125000"/>
              </a:lnSpc>
              <a:spcBef>
                <a:spcPts val="0"/>
              </a:spcBef>
              <a:spcAft>
                <a:spcPts val="300"/>
              </a:spcAft>
              <a:buNone/>
              <a:defRPr lang="en-US" sz="1500" b="0" i="0" smtClean="0">
                <a:solidFill>
                  <a:schemeClr val="tx1"/>
                </a:solidFill>
                <a:effectLst/>
                <a:latin typeface="Neue Haas Grotesk Text Pro" panose="020B0504020202020204" pitchFamily="34" charset="0"/>
              </a:defRPr>
            </a:lvl1pPr>
            <a:lvl2pPr marL="457189" indent="0">
              <a:buNone/>
              <a:defRPr/>
            </a:lvl2pPr>
            <a:lvl3pPr marL="914378" indent="0">
              <a:buNone/>
              <a:defRPr/>
            </a:lvl3pPr>
            <a:lvl4pPr marL="1371566" indent="0">
              <a:buNone/>
              <a:defRPr/>
            </a:lvl4pPr>
            <a:lvl5pPr marL="1828754" indent="0">
              <a:buNone/>
              <a:defRPr/>
            </a:lvl5pPr>
          </a:lstStyle>
          <a:p>
            <a:pPr lvl="0"/>
            <a:r>
              <a:rPr lang="en-US"/>
              <a:t>Lorem ipsum dolor sit amet, consectetur adipiscing elit, sed do eiusmod tempor incididunt ut labore et dolore magna aliqua. Ut enim ad minim veniam, quis nostrud exercitation ullamco laboris nisi ut </a:t>
            </a:r>
            <a:r>
              <a:rPr lang="en-US" err="1"/>
              <a:t>aliquip</a:t>
            </a:r>
            <a:r>
              <a:rPr lang="en-US"/>
              <a:t> ex ea. Duis </a:t>
            </a:r>
            <a:r>
              <a:rPr lang="en-US" err="1"/>
              <a:t>aute</a:t>
            </a:r>
            <a:r>
              <a:rPr lang="en-US"/>
              <a:t> </a:t>
            </a:r>
            <a:r>
              <a:rPr lang="en-US" err="1"/>
              <a:t>irure</a:t>
            </a:r>
            <a:r>
              <a:rPr lang="en-US"/>
              <a:t> dolor in </a:t>
            </a:r>
            <a:r>
              <a:rPr lang="en-US" err="1"/>
              <a:t>voluptate</a:t>
            </a:r>
            <a:r>
              <a:rPr lang="en-US"/>
              <a:t>. </a:t>
            </a:r>
            <a:br>
              <a:rPr lang="en-US"/>
            </a:br>
            <a:r>
              <a:rPr lang="en-US"/>
              <a:t>Sed do eiusmod tempor incididunt ut labore et dolore magna aliqua. Lorem ipsum dolor sit amet, consectetur adipiscing elit, sed do eiusmod tempor incididunt.</a:t>
            </a:r>
          </a:p>
        </p:txBody>
      </p:sp>
      <p:sp>
        <p:nvSpPr>
          <p:cNvPr id="24" name="Text Placeholder 2">
            <a:extLst>
              <a:ext uri="{FF2B5EF4-FFF2-40B4-BE49-F238E27FC236}">
                <a16:creationId xmlns:a16="http://schemas.microsoft.com/office/drawing/2014/main" id="{A42790C2-6D0E-4841-B511-BAA07CEB7DD5}"/>
              </a:ext>
            </a:extLst>
          </p:cNvPr>
          <p:cNvSpPr>
            <a:spLocks noGrp="1"/>
          </p:cNvSpPr>
          <p:nvPr>
            <p:ph type="body" sz="quarter" idx="17" hasCustomPrompt="1"/>
          </p:nvPr>
        </p:nvSpPr>
        <p:spPr>
          <a:xfrm>
            <a:off x="759087" y="4656876"/>
            <a:ext cx="7541076" cy="273844"/>
          </a:xfrm>
          <a:prstGeom prst="rect">
            <a:avLst/>
          </a:prstGeom>
        </p:spPr>
        <p:txBody>
          <a:bodyPr>
            <a:spAutoFit/>
          </a:bodyPr>
          <a:lstStyle>
            <a:lvl1pPr marL="0" indent="0" algn="ctr">
              <a:lnSpc>
                <a:spcPct val="125000"/>
              </a:lnSpc>
              <a:spcBef>
                <a:spcPts val="0"/>
              </a:spcBef>
              <a:spcAft>
                <a:spcPts val="0"/>
              </a:spcAft>
              <a:buNone/>
              <a:defRPr lang="en-US" sz="1500" b="1" i="0" smtClean="0">
                <a:solidFill>
                  <a:schemeClr val="tx1"/>
                </a:solidFill>
                <a:effectLst/>
                <a:latin typeface="Neue Haas Grotesk Text Pro" panose="020B0504020202020204" pitchFamily="34" charset="0"/>
              </a:defRPr>
            </a:lvl1pPr>
            <a:lvl2pPr marL="457189" indent="0">
              <a:buNone/>
              <a:defRPr/>
            </a:lvl2pPr>
            <a:lvl3pPr marL="914378" indent="0">
              <a:buNone/>
              <a:defRPr/>
            </a:lvl3pPr>
            <a:lvl4pPr marL="1371566" indent="0">
              <a:buNone/>
              <a:defRPr/>
            </a:lvl4pPr>
            <a:lvl5pPr marL="1828754" indent="0">
              <a:buNone/>
              <a:defRPr/>
            </a:lvl5pPr>
          </a:lstStyle>
          <a:p>
            <a:pPr lvl="0"/>
            <a:r>
              <a:rPr lang="en-US"/>
              <a:t>Name, Title/member since</a:t>
            </a:r>
          </a:p>
        </p:txBody>
      </p:sp>
    </p:spTree>
    <p:extLst>
      <p:ext uri="{BB962C8B-B14F-4D97-AF65-F5344CB8AC3E}">
        <p14:creationId xmlns:p14="http://schemas.microsoft.com/office/powerpoint/2010/main" val="210094706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PHOTO - 1 image">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A65D8C5C-022A-7522-DD7F-D33D3CA1003A}"/>
              </a:ext>
            </a:extLst>
          </p:cNvPr>
          <p:cNvSpPr>
            <a:spLocks noGrp="1"/>
          </p:cNvSpPr>
          <p:nvPr>
            <p:ph type="pic" idx="16" hasCustomPrompt="1"/>
          </p:nvPr>
        </p:nvSpPr>
        <p:spPr>
          <a:xfrm>
            <a:off x="0" y="1"/>
            <a:ext cx="9142898" cy="5143499"/>
          </a:xfrm>
          <a:custGeom>
            <a:avLst/>
            <a:gdLst>
              <a:gd name="connsiteX0" fmla="*/ 1 w 9142898"/>
              <a:gd name="connsiteY0" fmla="*/ 1 h 5143499"/>
              <a:gd name="connsiteX1" fmla="*/ 1 w 9142898"/>
              <a:gd name="connsiteY1" fmla="*/ 1557873 h 5143499"/>
              <a:gd name="connsiteX2" fmla="*/ 411482 w 9142898"/>
              <a:gd name="connsiteY2" fmla="*/ 1557873 h 5143499"/>
              <a:gd name="connsiteX3" fmla="*/ 411482 w 9142898"/>
              <a:gd name="connsiteY3" fmla="*/ 1 h 5143499"/>
              <a:gd name="connsiteX4" fmla="*/ 0 w 9142898"/>
              <a:gd name="connsiteY4" fmla="*/ 0 h 5143499"/>
              <a:gd name="connsiteX5" fmla="*/ 9142898 w 9142898"/>
              <a:gd name="connsiteY5" fmla="*/ 0 h 5143499"/>
              <a:gd name="connsiteX6" fmla="*/ 9142898 w 9142898"/>
              <a:gd name="connsiteY6" fmla="*/ 5143499 h 5143499"/>
              <a:gd name="connsiteX7" fmla="*/ 0 w 9142898"/>
              <a:gd name="connsiteY7" fmla="*/ 5143499 h 5143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142898" h="5143499">
                <a:moveTo>
                  <a:pt x="1" y="1"/>
                </a:moveTo>
                <a:lnTo>
                  <a:pt x="1" y="1557873"/>
                </a:lnTo>
                <a:lnTo>
                  <a:pt x="411482" y="1557873"/>
                </a:lnTo>
                <a:lnTo>
                  <a:pt x="411482" y="1"/>
                </a:lnTo>
                <a:close/>
                <a:moveTo>
                  <a:pt x="0" y="0"/>
                </a:moveTo>
                <a:lnTo>
                  <a:pt x="9142898" y="0"/>
                </a:lnTo>
                <a:lnTo>
                  <a:pt x="9142898" y="5143499"/>
                </a:lnTo>
                <a:lnTo>
                  <a:pt x="0" y="5143499"/>
                </a:lnTo>
                <a:close/>
              </a:path>
            </a:pathLst>
          </a:custGeom>
          <a:solidFill>
            <a:schemeClr val="bg2"/>
          </a:solidFill>
        </p:spPr>
        <p:txBody>
          <a:bodyPr wrap="square" anchor="ctr">
            <a:noAutofit/>
          </a:bodyPr>
          <a:lstStyle>
            <a:lvl1pPr marL="0" indent="0" algn="ctr">
              <a:buNone/>
              <a:defRPr sz="1400">
                <a:solidFill>
                  <a:schemeClr val="bg2">
                    <a:lumMod val="50000"/>
                  </a:schemeClr>
                </a:solidFill>
              </a:defRPr>
            </a:lvl1pPr>
            <a:lvl2pPr marL="457189" indent="0">
              <a:buNone/>
              <a:defRPr sz="2800"/>
            </a:lvl2pPr>
            <a:lvl3pPr marL="914378" indent="0">
              <a:buNone/>
              <a:defRPr sz="2400"/>
            </a:lvl3pPr>
            <a:lvl4pPr marL="1371566" indent="0">
              <a:buNone/>
              <a:defRPr sz="2000"/>
            </a:lvl4pPr>
            <a:lvl5pPr marL="1828754" indent="0">
              <a:buNone/>
              <a:defRPr sz="2000"/>
            </a:lvl5pPr>
            <a:lvl6pPr marL="2285943" indent="0">
              <a:buNone/>
              <a:defRPr sz="2000"/>
            </a:lvl6pPr>
            <a:lvl7pPr marL="2743132" indent="0">
              <a:buNone/>
              <a:defRPr sz="2000"/>
            </a:lvl7pPr>
            <a:lvl8pPr marL="3200320" indent="0">
              <a:buNone/>
              <a:defRPr sz="2000"/>
            </a:lvl8pPr>
            <a:lvl9pPr marL="3657509" indent="0">
              <a:buNone/>
              <a:defRPr sz="2000"/>
            </a:lvl9pPr>
          </a:lstStyle>
          <a:p>
            <a:r>
              <a:rPr lang="en-US"/>
              <a:t>Insert picture</a:t>
            </a:r>
          </a:p>
        </p:txBody>
      </p:sp>
      <p:sp>
        <p:nvSpPr>
          <p:cNvPr id="37" name="Slide Number Placeholder 5">
            <a:extLst>
              <a:ext uri="{FF2B5EF4-FFF2-40B4-BE49-F238E27FC236}">
                <a16:creationId xmlns:a16="http://schemas.microsoft.com/office/drawing/2014/main" id="{FEE063B5-DB2A-E546-8374-14508A9C5083}"/>
              </a:ext>
            </a:extLst>
          </p:cNvPr>
          <p:cNvSpPr txBox="1">
            <a:spLocks/>
          </p:cNvSpPr>
          <p:nvPr userDrawn="1"/>
        </p:nvSpPr>
        <p:spPr>
          <a:xfrm>
            <a:off x="8767826" y="4822212"/>
            <a:ext cx="375073" cy="273844"/>
          </a:xfrm>
          <a:prstGeom prst="rect">
            <a:avLst/>
          </a:prstGeom>
        </p:spPr>
        <p:txBody>
          <a:bodyPr vert="horz" lIns="91440" tIns="45720" rIns="91440" bIns="45720" rtlCol="0" anchor="ctr"/>
          <a:lstStyle>
            <a:defPPr>
              <a:defRPr lang="en-US"/>
            </a:defPPr>
            <a:lvl1pPr marL="0" algn="l" defTabSz="457200" rtl="0" eaLnBrk="1" latinLnBrk="0" hangingPunct="1">
              <a:defRPr sz="900" b="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9DB2B9AF-7C7A-ED4B-8B47-5EFC4C7403E8}" type="slidenum">
              <a:rPr lang="en-US" sz="900" b="0" i="0" smtClean="0">
                <a:solidFill>
                  <a:schemeClr val="tx1">
                    <a:lumMod val="90000"/>
                    <a:lumOff val="10000"/>
                  </a:schemeClr>
                </a:solidFill>
                <a:latin typeface="Neue Haas Grotesk Text Pro" panose="020B0504020202020204" pitchFamily="34" charset="0"/>
              </a:rPr>
              <a:pPr/>
              <a:t>‹#›</a:t>
            </a:fld>
            <a:endParaRPr lang="en-US" sz="900" b="0" i="0">
              <a:solidFill>
                <a:schemeClr val="tx1">
                  <a:lumMod val="90000"/>
                  <a:lumOff val="10000"/>
                </a:schemeClr>
              </a:solidFill>
              <a:latin typeface="Neue Haas Grotesk Text Pro" panose="020B0504020202020204" pitchFamily="34" charset="0"/>
            </a:endParaRPr>
          </a:p>
        </p:txBody>
      </p:sp>
      <p:cxnSp>
        <p:nvCxnSpPr>
          <p:cNvPr id="38" name="Straight Connector 37">
            <a:extLst>
              <a:ext uri="{FF2B5EF4-FFF2-40B4-BE49-F238E27FC236}">
                <a16:creationId xmlns:a16="http://schemas.microsoft.com/office/drawing/2014/main" id="{FB30FCB6-B1E0-3C46-B667-C856468BD8FB}"/>
              </a:ext>
            </a:extLst>
          </p:cNvPr>
          <p:cNvCxnSpPr>
            <a:cxnSpLocks/>
          </p:cNvCxnSpPr>
          <p:nvPr userDrawn="1"/>
        </p:nvCxnSpPr>
        <p:spPr>
          <a:xfrm>
            <a:off x="8799225" y="4899131"/>
            <a:ext cx="0" cy="102190"/>
          </a:xfrm>
          <a:prstGeom prst="line">
            <a:avLst/>
          </a:prstGeom>
          <a:ln w="12700">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3438230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PHOTO - 2 images + Header">
    <p:spTree>
      <p:nvGrpSpPr>
        <p:cNvPr id="1" name=""/>
        <p:cNvGrpSpPr/>
        <p:nvPr/>
      </p:nvGrpSpPr>
      <p:grpSpPr>
        <a:xfrm>
          <a:off x="0" y="0"/>
          <a:ext cx="0" cy="0"/>
          <a:chOff x="0" y="0"/>
          <a:chExt cx="0" cy="0"/>
        </a:xfrm>
      </p:grpSpPr>
      <p:sp>
        <p:nvSpPr>
          <p:cNvPr id="26" name="Picture Placeholder 2">
            <a:extLst>
              <a:ext uri="{FF2B5EF4-FFF2-40B4-BE49-F238E27FC236}">
                <a16:creationId xmlns:a16="http://schemas.microsoft.com/office/drawing/2014/main" id="{F5E8F7C9-6683-BB45-8C48-513D7BA12982}"/>
              </a:ext>
            </a:extLst>
          </p:cNvPr>
          <p:cNvSpPr>
            <a:spLocks noGrp="1"/>
          </p:cNvSpPr>
          <p:nvPr>
            <p:ph type="pic" idx="16" hasCustomPrompt="1"/>
          </p:nvPr>
        </p:nvSpPr>
        <p:spPr>
          <a:xfrm>
            <a:off x="6319210" y="-3"/>
            <a:ext cx="2815086" cy="5143499"/>
          </a:xfrm>
          <a:prstGeom prst="rect">
            <a:avLst/>
          </a:prstGeom>
          <a:solidFill>
            <a:schemeClr val="bg2"/>
          </a:solidFill>
        </p:spPr>
        <p:txBody>
          <a:bodyPr anchor="ctr">
            <a:normAutofit/>
          </a:bodyPr>
          <a:lstStyle>
            <a:lvl1pPr marL="0" indent="0" algn="ctr">
              <a:buNone/>
              <a:defRPr sz="1400">
                <a:solidFill>
                  <a:schemeClr val="bg2">
                    <a:lumMod val="50000"/>
                  </a:schemeClr>
                </a:solidFill>
                <a:latin typeface="Neue Haas Grotesk Text Pro" panose="020B0504020202020204" pitchFamily="34" charset="0"/>
              </a:defRPr>
            </a:lvl1pPr>
            <a:lvl2pPr marL="457189" indent="0">
              <a:buNone/>
              <a:defRPr sz="2800"/>
            </a:lvl2pPr>
            <a:lvl3pPr marL="914378" indent="0">
              <a:buNone/>
              <a:defRPr sz="2400"/>
            </a:lvl3pPr>
            <a:lvl4pPr marL="1371566" indent="0">
              <a:buNone/>
              <a:defRPr sz="2000"/>
            </a:lvl4pPr>
            <a:lvl5pPr marL="1828754" indent="0">
              <a:buNone/>
              <a:defRPr sz="2000"/>
            </a:lvl5pPr>
            <a:lvl6pPr marL="2285943" indent="0">
              <a:buNone/>
              <a:defRPr sz="2000"/>
            </a:lvl6pPr>
            <a:lvl7pPr marL="2743132" indent="0">
              <a:buNone/>
              <a:defRPr sz="2000"/>
            </a:lvl7pPr>
            <a:lvl8pPr marL="3200320" indent="0">
              <a:buNone/>
              <a:defRPr sz="2000"/>
            </a:lvl8pPr>
            <a:lvl9pPr marL="3657509" indent="0">
              <a:buNone/>
              <a:defRPr sz="2000"/>
            </a:lvl9pPr>
          </a:lstStyle>
          <a:p>
            <a:r>
              <a:rPr lang="en-US"/>
              <a:t>Insert picture</a:t>
            </a:r>
          </a:p>
        </p:txBody>
      </p:sp>
      <p:sp>
        <p:nvSpPr>
          <p:cNvPr id="37" name="Slide Number Placeholder 5">
            <a:extLst>
              <a:ext uri="{FF2B5EF4-FFF2-40B4-BE49-F238E27FC236}">
                <a16:creationId xmlns:a16="http://schemas.microsoft.com/office/drawing/2014/main" id="{FEE063B5-DB2A-E546-8374-14508A9C5083}"/>
              </a:ext>
            </a:extLst>
          </p:cNvPr>
          <p:cNvSpPr txBox="1">
            <a:spLocks/>
          </p:cNvSpPr>
          <p:nvPr userDrawn="1"/>
        </p:nvSpPr>
        <p:spPr>
          <a:xfrm>
            <a:off x="8767826" y="4822212"/>
            <a:ext cx="375073" cy="273844"/>
          </a:xfrm>
          <a:prstGeom prst="rect">
            <a:avLst/>
          </a:prstGeom>
        </p:spPr>
        <p:txBody>
          <a:bodyPr vert="horz" lIns="91440" tIns="45720" rIns="91440" bIns="45720" rtlCol="0" anchor="ctr"/>
          <a:lstStyle>
            <a:defPPr>
              <a:defRPr lang="en-US"/>
            </a:defPPr>
            <a:lvl1pPr marL="0" algn="l" defTabSz="457200" rtl="0" eaLnBrk="1" latinLnBrk="0" hangingPunct="1">
              <a:defRPr sz="900" b="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9DB2B9AF-7C7A-ED4B-8B47-5EFC4C7403E8}" type="slidenum">
              <a:rPr lang="en-US" sz="900" b="0" i="0" smtClean="0">
                <a:solidFill>
                  <a:schemeClr val="tx1">
                    <a:lumMod val="90000"/>
                    <a:lumOff val="10000"/>
                  </a:schemeClr>
                </a:solidFill>
                <a:latin typeface="Neue Haas Grotesk Text Pro" panose="020B0504020202020204" pitchFamily="34" charset="0"/>
              </a:rPr>
              <a:pPr/>
              <a:t>‹#›</a:t>
            </a:fld>
            <a:endParaRPr lang="en-US" sz="900" b="0" i="0">
              <a:solidFill>
                <a:schemeClr val="tx1">
                  <a:lumMod val="90000"/>
                  <a:lumOff val="10000"/>
                </a:schemeClr>
              </a:solidFill>
              <a:latin typeface="Neue Haas Grotesk Text Pro" panose="020B0504020202020204" pitchFamily="34" charset="0"/>
            </a:endParaRPr>
          </a:p>
        </p:txBody>
      </p:sp>
      <p:cxnSp>
        <p:nvCxnSpPr>
          <p:cNvPr id="38" name="Straight Connector 37">
            <a:extLst>
              <a:ext uri="{FF2B5EF4-FFF2-40B4-BE49-F238E27FC236}">
                <a16:creationId xmlns:a16="http://schemas.microsoft.com/office/drawing/2014/main" id="{FB30FCB6-B1E0-3C46-B667-C856468BD8FB}"/>
              </a:ext>
            </a:extLst>
          </p:cNvPr>
          <p:cNvCxnSpPr>
            <a:cxnSpLocks/>
          </p:cNvCxnSpPr>
          <p:nvPr userDrawn="1"/>
        </p:nvCxnSpPr>
        <p:spPr>
          <a:xfrm>
            <a:off x="8799225" y="4899131"/>
            <a:ext cx="0" cy="102190"/>
          </a:xfrm>
          <a:prstGeom prst="line">
            <a:avLst/>
          </a:prstGeom>
          <a:ln w="12700">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
        <p:nvSpPr>
          <p:cNvPr id="15" name="Title 1">
            <a:extLst>
              <a:ext uri="{FF2B5EF4-FFF2-40B4-BE49-F238E27FC236}">
                <a16:creationId xmlns:a16="http://schemas.microsoft.com/office/drawing/2014/main" id="{3DA80DFD-E36F-B94C-BC1A-3E7E7E5D847B}"/>
              </a:ext>
            </a:extLst>
          </p:cNvPr>
          <p:cNvSpPr>
            <a:spLocks noGrp="1"/>
          </p:cNvSpPr>
          <p:nvPr>
            <p:ph type="title" hasCustomPrompt="1"/>
          </p:nvPr>
        </p:nvSpPr>
        <p:spPr>
          <a:xfrm>
            <a:off x="640081" y="274320"/>
            <a:ext cx="2416386" cy="2134110"/>
          </a:xfrm>
          <a:prstGeom prst="rect">
            <a:avLst/>
          </a:prstGeom>
        </p:spPr>
        <p:txBody>
          <a:bodyPr wrap="square" lIns="0" rIns="0" anchor="t" anchorCtr="0">
            <a:spAutoFit/>
          </a:bodyPr>
          <a:lstStyle>
            <a:lvl1pPr marL="0" marR="0" indent="0" algn="l" defTabSz="457189" rtl="0" eaLnBrk="1" fontAlgn="auto" latinLnBrk="0" hangingPunct="1">
              <a:lnSpc>
                <a:spcPct val="110000"/>
              </a:lnSpc>
              <a:spcBef>
                <a:spcPct val="0"/>
              </a:spcBef>
              <a:spcAft>
                <a:spcPts val="0"/>
              </a:spcAft>
              <a:buClrTx/>
              <a:buSzTx/>
              <a:buFontTx/>
              <a:buNone/>
              <a:tabLst/>
              <a:defRPr lang="en-US" sz="3200" b="1" i="0" smtClean="0">
                <a:effectLst/>
                <a:latin typeface="Neue Haas Grotesk Text Pro" panose="020B0504020202020204" pitchFamily="34" charset="0"/>
              </a:defRPr>
            </a:lvl1pPr>
          </a:lstStyle>
          <a:p>
            <a:pPr>
              <a:lnSpc>
                <a:spcPct val="110000"/>
              </a:lnSpc>
            </a:pPr>
            <a:r>
              <a:rPr lang="en-US"/>
              <a:t>Lorem ipsum dolor sit amet consectetur</a:t>
            </a:r>
            <a:endParaRPr lang="en-US" sz="3200">
              <a:latin typeface="Neue Haas Grotesk Text Pro" panose="020B0504020202020204" pitchFamily="34" charset="77"/>
            </a:endParaRPr>
          </a:p>
        </p:txBody>
      </p:sp>
      <p:sp>
        <p:nvSpPr>
          <p:cNvPr id="14" name="Picture Placeholder 2">
            <a:extLst>
              <a:ext uri="{FF2B5EF4-FFF2-40B4-BE49-F238E27FC236}">
                <a16:creationId xmlns:a16="http://schemas.microsoft.com/office/drawing/2014/main" id="{0EE38CD5-E3CF-2C4F-8A85-2B99EA34F91F}"/>
              </a:ext>
            </a:extLst>
          </p:cNvPr>
          <p:cNvSpPr>
            <a:spLocks noGrp="1"/>
          </p:cNvSpPr>
          <p:nvPr>
            <p:ph type="pic" idx="17" hasCustomPrompt="1"/>
          </p:nvPr>
        </p:nvSpPr>
        <p:spPr>
          <a:xfrm>
            <a:off x="3415589" y="-3"/>
            <a:ext cx="2815086" cy="5143499"/>
          </a:xfrm>
          <a:prstGeom prst="rect">
            <a:avLst/>
          </a:prstGeom>
          <a:solidFill>
            <a:schemeClr val="bg2"/>
          </a:solidFill>
        </p:spPr>
        <p:txBody>
          <a:bodyPr anchor="ctr">
            <a:normAutofit/>
          </a:bodyPr>
          <a:lstStyle>
            <a:lvl1pPr marL="0" indent="0" algn="ctr">
              <a:buNone/>
              <a:defRPr sz="1400">
                <a:solidFill>
                  <a:schemeClr val="bg2">
                    <a:lumMod val="50000"/>
                  </a:schemeClr>
                </a:solidFill>
                <a:latin typeface="Neue Haas Grotesk Text Pro" panose="020B0504020202020204" pitchFamily="34" charset="0"/>
              </a:defRPr>
            </a:lvl1pPr>
            <a:lvl2pPr marL="457189" indent="0">
              <a:buNone/>
              <a:defRPr sz="2800"/>
            </a:lvl2pPr>
            <a:lvl3pPr marL="914378" indent="0">
              <a:buNone/>
              <a:defRPr sz="2400"/>
            </a:lvl3pPr>
            <a:lvl4pPr marL="1371566" indent="0">
              <a:buNone/>
              <a:defRPr sz="2000"/>
            </a:lvl4pPr>
            <a:lvl5pPr marL="1828754" indent="0">
              <a:buNone/>
              <a:defRPr sz="2000"/>
            </a:lvl5pPr>
            <a:lvl6pPr marL="2285943" indent="0">
              <a:buNone/>
              <a:defRPr sz="2000"/>
            </a:lvl6pPr>
            <a:lvl7pPr marL="2743132" indent="0">
              <a:buNone/>
              <a:defRPr sz="2000"/>
            </a:lvl7pPr>
            <a:lvl8pPr marL="3200320" indent="0">
              <a:buNone/>
              <a:defRPr sz="2000"/>
            </a:lvl8pPr>
            <a:lvl9pPr marL="3657509" indent="0">
              <a:buNone/>
              <a:defRPr sz="2000"/>
            </a:lvl9pPr>
          </a:lstStyle>
          <a:p>
            <a:r>
              <a:rPr lang="en-US"/>
              <a:t>Insert picture</a:t>
            </a:r>
          </a:p>
        </p:txBody>
      </p:sp>
    </p:spTree>
    <p:extLst>
      <p:ext uri="{BB962C8B-B14F-4D97-AF65-F5344CB8AC3E}">
        <p14:creationId xmlns:p14="http://schemas.microsoft.com/office/powerpoint/2010/main" val="22763470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losing slide">
    <p:spTree>
      <p:nvGrpSpPr>
        <p:cNvPr id="1" name=""/>
        <p:cNvGrpSpPr/>
        <p:nvPr/>
      </p:nvGrpSpPr>
      <p:grpSpPr>
        <a:xfrm>
          <a:off x="0" y="0"/>
          <a:ext cx="0" cy="0"/>
          <a:chOff x="0" y="0"/>
          <a:chExt cx="0" cy="0"/>
        </a:xfrm>
      </p:grpSpPr>
      <p:sp>
        <p:nvSpPr>
          <p:cNvPr id="4" name="Rectangle 3"/>
          <p:cNvSpPr/>
          <p:nvPr userDrawn="1"/>
        </p:nvSpPr>
        <p:spPr>
          <a:xfrm>
            <a:off x="0" y="0"/>
            <a:ext cx="9144000" cy="51435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00AAC6"/>
              </a:solidFill>
              <a:latin typeface="Neue Haas Grotesk Text Pro" panose="020B0504020202020204" pitchFamily="34" charset="0"/>
            </a:endParaRPr>
          </a:p>
        </p:txBody>
      </p:sp>
      <p:pic>
        <p:nvPicPr>
          <p:cNvPr id="3" name="Graphic 2">
            <a:extLst>
              <a:ext uri="{FF2B5EF4-FFF2-40B4-BE49-F238E27FC236}">
                <a16:creationId xmlns:a16="http://schemas.microsoft.com/office/drawing/2014/main" id="{41877D62-6244-F74D-BB2E-F9E25F28E230}"/>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2971800" y="2337150"/>
            <a:ext cx="3200400" cy="512064"/>
          </a:xfrm>
          <a:prstGeom prst="rect">
            <a:avLst/>
          </a:prstGeom>
        </p:spPr>
      </p:pic>
    </p:spTree>
    <p:extLst>
      <p:ext uri="{BB962C8B-B14F-4D97-AF65-F5344CB8AC3E}">
        <p14:creationId xmlns:p14="http://schemas.microsoft.com/office/powerpoint/2010/main" val="415282887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PHOTO - 3 images + Header">
    <p:spTree>
      <p:nvGrpSpPr>
        <p:cNvPr id="1" name=""/>
        <p:cNvGrpSpPr/>
        <p:nvPr/>
      </p:nvGrpSpPr>
      <p:grpSpPr>
        <a:xfrm>
          <a:off x="0" y="0"/>
          <a:ext cx="0" cy="0"/>
          <a:chOff x="0" y="0"/>
          <a:chExt cx="0" cy="0"/>
        </a:xfrm>
      </p:grpSpPr>
      <p:sp>
        <p:nvSpPr>
          <p:cNvPr id="36" name="Picture Placeholder 2">
            <a:extLst>
              <a:ext uri="{FF2B5EF4-FFF2-40B4-BE49-F238E27FC236}">
                <a16:creationId xmlns:a16="http://schemas.microsoft.com/office/drawing/2014/main" id="{66FDE2DF-C82C-1E4A-AE78-126FF3CE407A}"/>
              </a:ext>
            </a:extLst>
          </p:cNvPr>
          <p:cNvSpPr>
            <a:spLocks noGrp="1"/>
          </p:cNvSpPr>
          <p:nvPr>
            <p:ph type="pic" idx="15" hasCustomPrompt="1"/>
          </p:nvPr>
        </p:nvSpPr>
        <p:spPr>
          <a:xfrm>
            <a:off x="3500170" y="-2"/>
            <a:ext cx="2716621" cy="3125722"/>
          </a:xfrm>
          <a:prstGeom prst="rect">
            <a:avLst/>
          </a:prstGeom>
          <a:solidFill>
            <a:schemeClr val="bg2"/>
          </a:solidFill>
        </p:spPr>
        <p:txBody>
          <a:bodyPr anchor="ctr">
            <a:normAutofit/>
          </a:bodyPr>
          <a:lstStyle>
            <a:lvl1pPr marL="0" indent="0" algn="ctr">
              <a:buNone/>
              <a:defRPr sz="1400">
                <a:solidFill>
                  <a:schemeClr val="bg2">
                    <a:lumMod val="50000"/>
                  </a:schemeClr>
                </a:solidFill>
                <a:latin typeface="Neue Haas Grotesk Text Pro" panose="020B0504020202020204" pitchFamily="34" charset="0"/>
              </a:defRPr>
            </a:lvl1pPr>
            <a:lvl2pPr marL="457189" indent="0">
              <a:buNone/>
              <a:defRPr sz="2800"/>
            </a:lvl2pPr>
            <a:lvl3pPr marL="914378" indent="0">
              <a:buNone/>
              <a:defRPr sz="2400"/>
            </a:lvl3pPr>
            <a:lvl4pPr marL="1371566" indent="0">
              <a:buNone/>
              <a:defRPr sz="2000"/>
            </a:lvl4pPr>
            <a:lvl5pPr marL="1828754" indent="0">
              <a:buNone/>
              <a:defRPr sz="2000"/>
            </a:lvl5pPr>
            <a:lvl6pPr marL="2285943" indent="0">
              <a:buNone/>
              <a:defRPr sz="2000"/>
            </a:lvl6pPr>
            <a:lvl7pPr marL="2743132" indent="0">
              <a:buNone/>
              <a:defRPr sz="2000"/>
            </a:lvl7pPr>
            <a:lvl8pPr marL="3200320" indent="0">
              <a:buNone/>
              <a:defRPr sz="2000"/>
            </a:lvl8pPr>
            <a:lvl9pPr marL="3657509" indent="0">
              <a:buNone/>
              <a:defRPr sz="2000"/>
            </a:lvl9pPr>
          </a:lstStyle>
          <a:p>
            <a:r>
              <a:rPr lang="en-US"/>
              <a:t>Insert picture</a:t>
            </a:r>
          </a:p>
        </p:txBody>
      </p:sp>
      <p:sp>
        <p:nvSpPr>
          <p:cNvPr id="26" name="Picture Placeholder 2">
            <a:extLst>
              <a:ext uri="{FF2B5EF4-FFF2-40B4-BE49-F238E27FC236}">
                <a16:creationId xmlns:a16="http://schemas.microsoft.com/office/drawing/2014/main" id="{F5E8F7C9-6683-BB45-8C48-513D7BA12982}"/>
              </a:ext>
            </a:extLst>
          </p:cNvPr>
          <p:cNvSpPr>
            <a:spLocks noGrp="1"/>
          </p:cNvSpPr>
          <p:nvPr>
            <p:ph type="pic" idx="16" hasCustomPrompt="1"/>
          </p:nvPr>
        </p:nvSpPr>
        <p:spPr>
          <a:xfrm>
            <a:off x="6319210" y="-3"/>
            <a:ext cx="2815086" cy="5143499"/>
          </a:xfrm>
          <a:prstGeom prst="rect">
            <a:avLst/>
          </a:prstGeom>
          <a:solidFill>
            <a:schemeClr val="bg2"/>
          </a:solidFill>
        </p:spPr>
        <p:txBody>
          <a:bodyPr anchor="ctr">
            <a:normAutofit/>
          </a:bodyPr>
          <a:lstStyle>
            <a:lvl1pPr marL="0" indent="0" algn="ctr">
              <a:buNone/>
              <a:defRPr sz="1400">
                <a:solidFill>
                  <a:schemeClr val="bg2">
                    <a:lumMod val="50000"/>
                  </a:schemeClr>
                </a:solidFill>
                <a:latin typeface="Neue Haas Grotesk Text Pro" panose="020B0504020202020204" pitchFamily="34" charset="0"/>
              </a:defRPr>
            </a:lvl1pPr>
            <a:lvl2pPr marL="457189" indent="0">
              <a:buNone/>
              <a:defRPr sz="2800"/>
            </a:lvl2pPr>
            <a:lvl3pPr marL="914378" indent="0">
              <a:buNone/>
              <a:defRPr sz="2400"/>
            </a:lvl3pPr>
            <a:lvl4pPr marL="1371566" indent="0">
              <a:buNone/>
              <a:defRPr sz="2000"/>
            </a:lvl4pPr>
            <a:lvl5pPr marL="1828754" indent="0">
              <a:buNone/>
              <a:defRPr sz="2000"/>
            </a:lvl5pPr>
            <a:lvl6pPr marL="2285943" indent="0">
              <a:buNone/>
              <a:defRPr sz="2000"/>
            </a:lvl6pPr>
            <a:lvl7pPr marL="2743132" indent="0">
              <a:buNone/>
              <a:defRPr sz="2000"/>
            </a:lvl7pPr>
            <a:lvl8pPr marL="3200320" indent="0">
              <a:buNone/>
              <a:defRPr sz="2000"/>
            </a:lvl8pPr>
            <a:lvl9pPr marL="3657509" indent="0">
              <a:buNone/>
              <a:defRPr sz="2000"/>
            </a:lvl9pPr>
          </a:lstStyle>
          <a:p>
            <a:r>
              <a:rPr lang="en-US"/>
              <a:t>Insert picture</a:t>
            </a:r>
          </a:p>
        </p:txBody>
      </p:sp>
      <p:sp>
        <p:nvSpPr>
          <p:cNvPr id="27" name="Picture Placeholder 2">
            <a:extLst>
              <a:ext uri="{FF2B5EF4-FFF2-40B4-BE49-F238E27FC236}">
                <a16:creationId xmlns:a16="http://schemas.microsoft.com/office/drawing/2014/main" id="{00A447F8-4A28-E043-8468-0EBCCE3BAAE7}"/>
              </a:ext>
            </a:extLst>
          </p:cNvPr>
          <p:cNvSpPr>
            <a:spLocks noGrp="1"/>
          </p:cNvSpPr>
          <p:nvPr>
            <p:ph type="pic" idx="17" hasCustomPrompt="1"/>
          </p:nvPr>
        </p:nvSpPr>
        <p:spPr>
          <a:xfrm>
            <a:off x="0" y="3213047"/>
            <a:ext cx="6216791" cy="1967699"/>
          </a:xfrm>
          <a:prstGeom prst="rect">
            <a:avLst/>
          </a:prstGeom>
          <a:solidFill>
            <a:schemeClr val="bg2"/>
          </a:solidFill>
        </p:spPr>
        <p:txBody>
          <a:bodyPr anchor="ctr">
            <a:normAutofit/>
          </a:bodyPr>
          <a:lstStyle>
            <a:lvl1pPr marL="0" indent="0" algn="ctr">
              <a:buNone/>
              <a:defRPr sz="1400">
                <a:solidFill>
                  <a:schemeClr val="bg2">
                    <a:lumMod val="50000"/>
                  </a:schemeClr>
                </a:solidFill>
                <a:latin typeface="Neue Haas Grotesk Text Pro" panose="020B0504020202020204" pitchFamily="34" charset="0"/>
              </a:defRPr>
            </a:lvl1pPr>
            <a:lvl2pPr marL="457189" indent="0">
              <a:buNone/>
              <a:defRPr sz="2800"/>
            </a:lvl2pPr>
            <a:lvl3pPr marL="914378" indent="0">
              <a:buNone/>
              <a:defRPr sz="2400"/>
            </a:lvl3pPr>
            <a:lvl4pPr marL="1371566" indent="0">
              <a:buNone/>
              <a:defRPr sz="2000"/>
            </a:lvl4pPr>
            <a:lvl5pPr marL="1828754" indent="0">
              <a:buNone/>
              <a:defRPr sz="2000"/>
            </a:lvl5pPr>
            <a:lvl6pPr marL="2285943" indent="0">
              <a:buNone/>
              <a:defRPr sz="2000"/>
            </a:lvl6pPr>
            <a:lvl7pPr marL="2743132" indent="0">
              <a:buNone/>
              <a:defRPr sz="2000"/>
            </a:lvl7pPr>
            <a:lvl8pPr marL="3200320" indent="0">
              <a:buNone/>
              <a:defRPr sz="2000"/>
            </a:lvl8pPr>
            <a:lvl9pPr marL="3657509" indent="0">
              <a:buNone/>
              <a:defRPr sz="2000"/>
            </a:lvl9pPr>
          </a:lstStyle>
          <a:p>
            <a:r>
              <a:rPr lang="en-US"/>
              <a:t>Insert picture</a:t>
            </a:r>
          </a:p>
        </p:txBody>
      </p:sp>
      <p:sp>
        <p:nvSpPr>
          <p:cNvPr id="37" name="Slide Number Placeholder 5">
            <a:extLst>
              <a:ext uri="{FF2B5EF4-FFF2-40B4-BE49-F238E27FC236}">
                <a16:creationId xmlns:a16="http://schemas.microsoft.com/office/drawing/2014/main" id="{FEE063B5-DB2A-E546-8374-14508A9C5083}"/>
              </a:ext>
            </a:extLst>
          </p:cNvPr>
          <p:cNvSpPr txBox="1">
            <a:spLocks/>
          </p:cNvSpPr>
          <p:nvPr userDrawn="1"/>
        </p:nvSpPr>
        <p:spPr>
          <a:xfrm>
            <a:off x="8767826" y="4822212"/>
            <a:ext cx="375073" cy="273844"/>
          </a:xfrm>
          <a:prstGeom prst="rect">
            <a:avLst/>
          </a:prstGeom>
        </p:spPr>
        <p:txBody>
          <a:bodyPr vert="horz" lIns="91440" tIns="45720" rIns="91440" bIns="45720" rtlCol="0" anchor="ctr"/>
          <a:lstStyle>
            <a:defPPr>
              <a:defRPr lang="en-US"/>
            </a:defPPr>
            <a:lvl1pPr marL="0" algn="l" defTabSz="457200" rtl="0" eaLnBrk="1" latinLnBrk="0" hangingPunct="1">
              <a:defRPr sz="900" b="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9DB2B9AF-7C7A-ED4B-8B47-5EFC4C7403E8}" type="slidenum">
              <a:rPr lang="en-US" sz="900" b="0" i="0" smtClean="0">
                <a:solidFill>
                  <a:schemeClr val="tx1">
                    <a:lumMod val="90000"/>
                    <a:lumOff val="10000"/>
                  </a:schemeClr>
                </a:solidFill>
                <a:latin typeface="Neue Haas Grotesk Text Pro" panose="020B0504020202020204" pitchFamily="34" charset="0"/>
              </a:rPr>
              <a:pPr/>
              <a:t>‹#›</a:t>
            </a:fld>
            <a:endParaRPr lang="en-US" sz="900" b="0" i="0">
              <a:solidFill>
                <a:schemeClr val="tx1">
                  <a:lumMod val="90000"/>
                  <a:lumOff val="10000"/>
                </a:schemeClr>
              </a:solidFill>
              <a:latin typeface="Neue Haas Grotesk Text Pro" panose="020B0504020202020204" pitchFamily="34" charset="0"/>
            </a:endParaRPr>
          </a:p>
        </p:txBody>
      </p:sp>
      <p:cxnSp>
        <p:nvCxnSpPr>
          <p:cNvPr id="38" name="Straight Connector 37">
            <a:extLst>
              <a:ext uri="{FF2B5EF4-FFF2-40B4-BE49-F238E27FC236}">
                <a16:creationId xmlns:a16="http://schemas.microsoft.com/office/drawing/2014/main" id="{FB30FCB6-B1E0-3C46-B667-C856468BD8FB}"/>
              </a:ext>
            </a:extLst>
          </p:cNvPr>
          <p:cNvCxnSpPr>
            <a:cxnSpLocks/>
          </p:cNvCxnSpPr>
          <p:nvPr userDrawn="1"/>
        </p:nvCxnSpPr>
        <p:spPr>
          <a:xfrm>
            <a:off x="8799225" y="4899131"/>
            <a:ext cx="0" cy="102190"/>
          </a:xfrm>
          <a:prstGeom prst="line">
            <a:avLst/>
          </a:prstGeom>
          <a:ln w="12700">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
        <p:nvSpPr>
          <p:cNvPr id="15" name="Title 1">
            <a:extLst>
              <a:ext uri="{FF2B5EF4-FFF2-40B4-BE49-F238E27FC236}">
                <a16:creationId xmlns:a16="http://schemas.microsoft.com/office/drawing/2014/main" id="{3DA80DFD-E36F-B94C-BC1A-3E7E7E5D847B}"/>
              </a:ext>
            </a:extLst>
          </p:cNvPr>
          <p:cNvSpPr>
            <a:spLocks noGrp="1"/>
          </p:cNvSpPr>
          <p:nvPr>
            <p:ph type="title" hasCustomPrompt="1"/>
          </p:nvPr>
        </p:nvSpPr>
        <p:spPr>
          <a:xfrm>
            <a:off x="640081" y="274320"/>
            <a:ext cx="2467225" cy="2134110"/>
          </a:xfrm>
          <a:prstGeom prst="rect">
            <a:avLst/>
          </a:prstGeom>
        </p:spPr>
        <p:txBody>
          <a:bodyPr wrap="square" lIns="0" rIns="0" anchor="t" anchorCtr="0">
            <a:spAutoFit/>
          </a:bodyPr>
          <a:lstStyle>
            <a:lvl1pPr marL="0" marR="0" indent="0" algn="l" defTabSz="457189" rtl="0" eaLnBrk="1" fontAlgn="auto" latinLnBrk="0" hangingPunct="1">
              <a:lnSpc>
                <a:spcPct val="110000"/>
              </a:lnSpc>
              <a:spcBef>
                <a:spcPct val="0"/>
              </a:spcBef>
              <a:spcAft>
                <a:spcPts val="0"/>
              </a:spcAft>
              <a:buClrTx/>
              <a:buSzTx/>
              <a:buFontTx/>
              <a:buNone/>
              <a:tabLst/>
              <a:defRPr lang="en-US" sz="3200" b="1" i="0" smtClean="0">
                <a:effectLst/>
                <a:latin typeface="Neue Haas Grotesk Text Pro" panose="020B0504020202020204" pitchFamily="34" charset="0"/>
              </a:defRPr>
            </a:lvl1pPr>
          </a:lstStyle>
          <a:p>
            <a:pPr>
              <a:lnSpc>
                <a:spcPct val="110000"/>
              </a:lnSpc>
            </a:pPr>
            <a:r>
              <a:rPr lang="en-US"/>
              <a:t>Lorem ipsum dolor sit amet consectetur</a:t>
            </a:r>
            <a:endParaRPr lang="en-US" sz="3200">
              <a:latin typeface="Neue Haas Grotesk Text Pro" panose="020B0504020202020204" pitchFamily="34" charset="77"/>
            </a:endParaRPr>
          </a:p>
        </p:txBody>
      </p:sp>
    </p:spTree>
    <p:extLst>
      <p:ext uri="{BB962C8B-B14F-4D97-AF65-F5344CB8AC3E}">
        <p14:creationId xmlns:p14="http://schemas.microsoft.com/office/powerpoint/2010/main" val="192168439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PHOTO - 3 images + Subheader + Content">
    <p:spTree>
      <p:nvGrpSpPr>
        <p:cNvPr id="1" name=""/>
        <p:cNvGrpSpPr/>
        <p:nvPr/>
      </p:nvGrpSpPr>
      <p:grpSpPr>
        <a:xfrm>
          <a:off x="0" y="0"/>
          <a:ext cx="0" cy="0"/>
          <a:chOff x="0" y="0"/>
          <a:chExt cx="0" cy="0"/>
        </a:xfrm>
      </p:grpSpPr>
      <p:sp>
        <p:nvSpPr>
          <p:cNvPr id="36" name="Picture Placeholder 2">
            <a:extLst>
              <a:ext uri="{FF2B5EF4-FFF2-40B4-BE49-F238E27FC236}">
                <a16:creationId xmlns:a16="http://schemas.microsoft.com/office/drawing/2014/main" id="{66FDE2DF-C82C-1E4A-AE78-126FF3CE407A}"/>
              </a:ext>
            </a:extLst>
          </p:cNvPr>
          <p:cNvSpPr>
            <a:spLocks noGrp="1"/>
          </p:cNvSpPr>
          <p:nvPr>
            <p:ph type="pic" idx="15" hasCustomPrompt="1"/>
          </p:nvPr>
        </p:nvSpPr>
        <p:spPr>
          <a:xfrm>
            <a:off x="411485" y="-2"/>
            <a:ext cx="2732769" cy="3125722"/>
          </a:xfrm>
          <a:prstGeom prst="rect">
            <a:avLst/>
          </a:prstGeom>
          <a:solidFill>
            <a:schemeClr val="bg2"/>
          </a:solidFill>
        </p:spPr>
        <p:txBody>
          <a:bodyPr anchor="ctr">
            <a:normAutofit/>
          </a:bodyPr>
          <a:lstStyle>
            <a:lvl1pPr marL="0" indent="0" algn="ctr">
              <a:buNone/>
              <a:defRPr sz="1400">
                <a:solidFill>
                  <a:schemeClr val="bg2">
                    <a:lumMod val="50000"/>
                  </a:schemeClr>
                </a:solidFill>
                <a:latin typeface="Neue Haas Grotesk Text Pro" panose="020B0504020202020204" pitchFamily="34" charset="0"/>
              </a:defRPr>
            </a:lvl1pPr>
            <a:lvl2pPr marL="457189" indent="0">
              <a:buNone/>
              <a:defRPr sz="2800"/>
            </a:lvl2pPr>
            <a:lvl3pPr marL="914378" indent="0">
              <a:buNone/>
              <a:defRPr sz="2400"/>
            </a:lvl3pPr>
            <a:lvl4pPr marL="1371566" indent="0">
              <a:buNone/>
              <a:defRPr sz="2000"/>
            </a:lvl4pPr>
            <a:lvl5pPr marL="1828754" indent="0">
              <a:buNone/>
              <a:defRPr sz="2000"/>
            </a:lvl5pPr>
            <a:lvl6pPr marL="2285943" indent="0">
              <a:buNone/>
              <a:defRPr sz="2000"/>
            </a:lvl6pPr>
            <a:lvl7pPr marL="2743132" indent="0">
              <a:buNone/>
              <a:defRPr sz="2000"/>
            </a:lvl7pPr>
            <a:lvl8pPr marL="3200320" indent="0">
              <a:buNone/>
              <a:defRPr sz="2000"/>
            </a:lvl8pPr>
            <a:lvl9pPr marL="3657509" indent="0">
              <a:buNone/>
              <a:defRPr sz="2000"/>
            </a:lvl9pPr>
          </a:lstStyle>
          <a:p>
            <a:r>
              <a:rPr lang="en-US"/>
              <a:t>Insert picture</a:t>
            </a:r>
          </a:p>
        </p:txBody>
      </p:sp>
      <p:sp>
        <p:nvSpPr>
          <p:cNvPr id="39" name="Picture Placeholder 2">
            <a:extLst>
              <a:ext uri="{FF2B5EF4-FFF2-40B4-BE49-F238E27FC236}">
                <a16:creationId xmlns:a16="http://schemas.microsoft.com/office/drawing/2014/main" id="{7C3882F6-52C9-6247-B200-01CD2C3D3ACB}"/>
              </a:ext>
            </a:extLst>
          </p:cNvPr>
          <p:cNvSpPr>
            <a:spLocks noGrp="1"/>
          </p:cNvSpPr>
          <p:nvPr>
            <p:ph type="pic" idx="16" hasCustomPrompt="1"/>
          </p:nvPr>
        </p:nvSpPr>
        <p:spPr>
          <a:xfrm>
            <a:off x="5999747" y="-2"/>
            <a:ext cx="2732769" cy="3125722"/>
          </a:xfrm>
          <a:prstGeom prst="rect">
            <a:avLst/>
          </a:prstGeom>
          <a:solidFill>
            <a:schemeClr val="bg2"/>
          </a:solidFill>
        </p:spPr>
        <p:txBody>
          <a:bodyPr anchor="ctr">
            <a:normAutofit/>
          </a:bodyPr>
          <a:lstStyle>
            <a:lvl1pPr marL="0" indent="0" algn="ctr">
              <a:buNone/>
              <a:defRPr sz="1400">
                <a:solidFill>
                  <a:schemeClr val="bg2">
                    <a:lumMod val="50000"/>
                  </a:schemeClr>
                </a:solidFill>
                <a:latin typeface="Neue Haas Grotesk Text Pro" panose="020B0504020202020204" pitchFamily="34" charset="0"/>
              </a:defRPr>
            </a:lvl1pPr>
            <a:lvl2pPr marL="457189" indent="0">
              <a:buNone/>
              <a:defRPr sz="2800"/>
            </a:lvl2pPr>
            <a:lvl3pPr marL="914378" indent="0">
              <a:buNone/>
              <a:defRPr sz="2400"/>
            </a:lvl3pPr>
            <a:lvl4pPr marL="1371566" indent="0">
              <a:buNone/>
              <a:defRPr sz="2000"/>
            </a:lvl4pPr>
            <a:lvl5pPr marL="1828754" indent="0">
              <a:buNone/>
              <a:defRPr sz="2000"/>
            </a:lvl5pPr>
            <a:lvl6pPr marL="2285943" indent="0">
              <a:buNone/>
              <a:defRPr sz="2000"/>
            </a:lvl6pPr>
            <a:lvl7pPr marL="2743132" indent="0">
              <a:buNone/>
              <a:defRPr sz="2000"/>
            </a:lvl7pPr>
            <a:lvl8pPr marL="3200320" indent="0">
              <a:buNone/>
              <a:defRPr sz="2000"/>
            </a:lvl8pPr>
            <a:lvl9pPr marL="3657509" indent="0">
              <a:buNone/>
              <a:defRPr sz="2000"/>
            </a:lvl9pPr>
          </a:lstStyle>
          <a:p>
            <a:r>
              <a:rPr lang="en-US"/>
              <a:t>Insert picture</a:t>
            </a:r>
          </a:p>
        </p:txBody>
      </p:sp>
      <p:sp>
        <p:nvSpPr>
          <p:cNvPr id="40" name="Picture Placeholder 2">
            <a:extLst>
              <a:ext uri="{FF2B5EF4-FFF2-40B4-BE49-F238E27FC236}">
                <a16:creationId xmlns:a16="http://schemas.microsoft.com/office/drawing/2014/main" id="{F81B3965-6F17-EF4C-911F-7155CC8E4DDB}"/>
              </a:ext>
            </a:extLst>
          </p:cNvPr>
          <p:cNvSpPr>
            <a:spLocks noGrp="1"/>
          </p:cNvSpPr>
          <p:nvPr>
            <p:ph type="pic" idx="17" hasCustomPrompt="1"/>
          </p:nvPr>
        </p:nvSpPr>
        <p:spPr>
          <a:xfrm>
            <a:off x="3144255" y="2017779"/>
            <a:ext cx="2855494" cy="3125722"/>
          </a:xfrm>
          <a:prstGeom prst="rect">
            <a:avLst/>
          </a:prstGeom>
          <a:solidFill>
            <a:schemeClr val="bg2"/>
          </a:solidFill>
        </p:spPr>
        <p:txBody>
          <a:bodyPr anchor="ctr">
            <a:normAutofit/>
          </a:bodyPr>
          <a:lstStyle>
            <a:lvl1pPr marL="0" indent="0" algn="ctr">
              <a:buNone/>
              <a:defRPr sz="1400">
                <a:solidFill>
                  <a:schemeClr val="bg2">
                    <a:lumMod val="50000"/>
                  </a:schemeClr>
                </a:solidFill>
                <a:latin typeface="Neue Haas Grotesk Text Pro" panose="020B0504020202020204" pitchFamily="34" charset="0"/>
              </a:defRPr>
            </a:lvl1pPr>
            <a:lvl2pPr marL="457189" indent="0">
              <a:buNone/>
              <a:defRPr sz="2800"/>
            </a:lvl2pPr>
            <a:lvl3pPr marL="914378" indent="0">
              <a:buNone/>
              <a:defRPr sz="2400"/>
            </a:lvl3pPr>
            <a:lvl4pPr marL="1371566" indent="0">
              <a:buNone/>
              <a:defRPr sz="2000"/>
            </a:lvl4pPr>
            <a:lvl5pPr marL="1828754" indent="0">
              <a:buNone/>
              <a:defRPr sz="2000"/>
            </a:lvl5pPr>
            <a:lvl6pPr marL="2285943" indent="0">
              <a:buNone/>
              <a:defRPr sz="2000"/>
            </a:lvl6pPr>
            <a:lvl7pPr marL="2743132" indent="0">
              <a:buNone/>
              <a:defRPr sz="2000"/>
            </a:lvl7pPr>
            <a:lvl8pPr marL="3200320" indent="0">
              <a:buNone/>
              <a:defRPr sz="2000"/>
            </a:lvl8pPr>
            <a:lvl9pPr marL="3657509" indent="0">
              <a:buNone/>
              <a:defRPr sz="2000"/>
            </a:lvl9pPr>
          </a:lstStyle>
          <a:p>
            <a:r>
              <a:rPr lang="en-US"/>
              <a:t>Insert picture</a:t>
            </a:r>
          </a:p>
        </p:txBody>
      </p:sp>
      <p:sp>
        <p:nvSpPr>
          <p:cNvPr id="3" name="Text Placeholder 2">
            <a:extLst>
              <a:ext uri="{FF2B5EF4-FFF2-40B4-BE49-F238E27FC236}">
                <a16:creationId xmlns:a16="http://schemas.microsoft.com/office/drawing/2014/main" id="{14FA181E-66F1-EF41-ACE8-11D71825808F}"/>
              </a:ext>
            </a:extLst>
          </p:cNvPr>
          <p:cNvSpPr>
            <a:spLocks noGrp="1"/>
          </p:cNvSpPr>
          <p:nvPr>
            <p:ph type="body" sz="quarter" idx="18" hasCustomPrompt="1"/>
          </p:nvPr>
        </p:nvSpPr>
        <p:spPr>
          <a:xfrm>
            <a:off x="411164" y="3454049"/>
            <a:ext cx="2403475" cy="571375"/>
          </a:xfrm>
          <a:prstGeom prst="rect">
            <a:avLst/>
          </a:prstGeom>
        </p:spPr>
        <p:txBody>
          <a:bodyPr>
            <a:spAutoFit/>
          </a:bodyPr>
          <a:lstStyle>
            <a:lvl1pPr marL="0" indent="0">
              <a:buNone/>
              <a:defRPr sz="1500">
                <a:solidFill>
                  <a:srgbClr val="007A96"/>
                </a:solidFill>
                <a:latin typeface="Neue Haas Grotesk Text Pro" panose="020B0504020202020204" pitchFamily="34" charset="0"/>
              </a:defRPr>
            </a:lvl1pPr>
            <a:lvl2pPr marL="457189" indent="0">
              <a:buNone/>
              <a:defRPr sz="1700">
                <a:solidFill>
                  <a:srgbClr val="007A96"/>
                </a:solidFill>
              </a:defRPr>
            </a:lvl2pPr>
            <a:lvl3pPr marL="914378" indent="0">
              <a:buNone/>
              <a:defRPr sz="1700">
                <a:solidFill>
                  <a:srgbClr val="007A96"/>
                </a:solidFill>
              </a:defRPr>
            </a:lvl3pPr>
            <a:lvl4pPr marL="1371566" indent="0">
              <a:buNone/>
              <a:defRPr sz="1700">
                <a:solidFill>
                  <a:srgbClr val="007A96"/>
                </a:solidFill>
              </a:defRPr>
            </a:lvl4pPr>
            <a:lvl5pPr marL="1828754" indent="0">
              <a:buNone/>
              <a:defRPr sz="1700">
                <a:solidFill>
                  <a:srgbClr val="007A96"/>
                </a:solidFill>
              </a:defRPr>
            </a:lvl5pPr>
          </a:lstStyle>
          <a:p>
            <a:pPr lvl="0"/>
            <a:r>
              <a:rPr lang="en-US"/>
              <a:t>Lorem ipsum dolor sit amet</a:t>
            </a:r>
          </a:p>
        </p:txBody>
      </p:sp>
      <p:sp>
        <p:nvSpPr>
          <p:cNvPr id="42" name="Text Placeholder 2">
            <a:extLst>
              <a:ext uri="{FF2B5EF4-FFF2-40B4-BE49-F238E27FC236}">
                <a16:creationId xmlns:a16="http://schemas.microsoft.com/office/drawing/2014/main" id="{58C1B917-D576-E24D-A20D-D62544733BA4}"/>
              </a:ext>
            </a:extLst>
          </p:cNvPr>
          <p:cNvSpPr>
            <a:spLocks noGrp="1"/>
          </p:cNvSpPr>
          <p:nvPr>
            <p:ph type="body" sz="quarter" idx="20" hasCustomPrompt="1"/>
          </p:nvPr>
        </p:nvSpPr>
        <p:spPr>
          <a:xfrm>
            <a:off x="3408364" y="314609"/>
            <a:ext cx="2321877" cy="271293"/>
          </a:xfrm>
          <a:prstGeom prst="rect">
            <a:avLst/>
          </a:prstGeom>
        </p:spPr>
        <p:txBody>
          <a:bodyPr>
            <a:spAutoFit/>
          </a:bodyPr>
          <a:lstStyle>
            <a:lvl1pPr marL="0" indent="0">
              <a:buNone/>
              <a:defRPr sz="1500">
                <a:solidFill>
                  <a:srgbClr val="007A96"/>
                </a:solidFill>
                <a:latin typeface="Neue Haas Grotesk Text Pro" panose="020B0504020202020204" pitchFamily="34" charset="0"/>
              </a:defRPr>
            </a:lvl1pPr>
            <a:lvl2pPr marL="457189" indent="0">
              <a:buNone/>
              <a:defRPr sz="1700">
                <a:solidFill>
                  <a:srgbClr val="007A96"/>
                </a:solidFill>
              </a:defRPr>
            </a:lvl2pPr>
            <a:lvl3pPr marL="914378" indent="0">
              <a:buNone/>
              <a:defRPr sz="1700">
                <a:solidFill>
                  <a:srgbClr val="007A96"/>
                </a:solidFill>
              </a:defRPr>
            </a:lvl3pPr>
            <a:lvl4pPr marL="1371566" indent="0">
              <a:buNone/>
              <a:defRPr sz="1700">
                <a:solidFill>
                  <a:srgbClr val="007A96"/>
                </a:solidFill>
              </a:defRPr>
            </a:lvl4pPr>
            <a:lvl5pPr marL="1828754" indent="0">
              <a:buNone/>
              <a:defRPr sz="1700">
                <a:solidFill>
                  <a:srgbClr val="007A96"/>
                </a:solidFill>
              </a:defRPr>
            </a:lvl5pPr>
          </a:lstStyle>
          <a:p>
            <a:pPr lvl="0"/>
            <a:r>
              <a:rPr lang="en-US"/>
              <a:t>Lorem ipsum dolor sit</a:t>
            </a:r>
          </a:p>
        </p:txBody>
      </p:sp>
      <p:sp>
        <p:nvSpPr>
          <p:cNvPr id="44" name="Text Placeholder 2">
            <a:extLst>
              <a:ext uri="{FF2B5EF4-FFF2-40B4-BE49-F238E27FC236}">
                <a16:creationId xmlns:a16="http://schemas.microsoft.com/office/drawing/2014/main" id="{964159B8-CF34-1A44-9601-D60573706C33}"/>
              </a:ext>
            </a:extLst>
          </p:cNvPr>
          <p:cNvSpPr>
            <a:spLocks noGrp="1"/>
          </p:cNvSpPr>
          <p:nvPr>
            <p:ph type="body" sz="quarter" idx="22" hasCustomPrompt="1"/>
          </p:nvPr>
        </p:nvSpPr>
        <p:spPr>
          <a:xfrm>
            <a:off x="6324284" y="3454049"/>
            <a:ext cx="2403475" cy="571375"/>
          </a:xfrm>
          <a:prstGeom prst="rect">
            <a:avLst/>
          </a:prstGeom>
        </p:spPr>
        <p:txBody>
          <a:bodyPr>
            <a:spAutoFit/>
          </a:bodyPr>
          <a:lstStyle>
            <a:lvl1pPr marL="0" indent="0">
              <a:buNone/>
              <a:defRPr sz="1500">
                <a:solidFill>
                  <a:srgbClr val="007A96"/>
                </a:solidFill>
                <a:latin typeface="Neue Haas Grotesk Text Pro" panose="020B0504020202020204" pitchFamily="34" charset="0"/>
              </a:defRPr>
            </a:lvl1pPr>
            <a:lvl2pPr marL="457189" indent="0">
              <a:buNone/>
              <a:defRPr sz="1700">
                <a:solidFill>
                  <a:srgbClr val="007A96"/>
                </a:solidFill>
              </a:defRPr>
            </a:lvl2pPr>
            <a:lvl3pPr marL="914378" indent="0">
              <a:buNone/>
              <a:defRPr sz="1700">
                <a:solidFill>
                  <a:srgbClr val="007A96"/>
                </a:solidFill>
              </a:defRPr>
            </a:lvl3pPr>
            <a:lvl4pPr marL="1371566" indent="0">
              <a:buNone/>
              <a:defRPr sz="1700">
                <a:solidFill>
                  <a:srgbClr val="007A96"/>
                </a:solidFill>
              </a:defRPr>
            </a:lvl4pPr>
            <a:lvl5pPr marL="1828754" indent="0">
              <a:buNone/>
              <a:defRPr sz="1700">
                <a:solidFill>
                  <a:srgbClr val="007A96"/>
                </a:solidFill>
              </a:defRPr>
            </a:lvl5pPr>
          </a:lstStyle>
          <a:p>
            <a:pPr lvl="0"/>
            <a:r>
              <a:rPr lang="en-US"/>
              <a:t>Lorem ipsum dolor sit amet</a:t>
            </a:r>
          </a:p>
        </p:txBody>
      </p:sp>
      <p:sp>
        <p:nvSpPr>
          <p:cNvPr id="21" name="Text Placeholder 6">
            <a:extLst>
              <a:ext uri="{FF2B5EF4-FFF2-40B4-BE49-F238E27FC236}">
                <a16:creationId xmlns:a16="http://schemas.microsoft.com/office/drawing/2014/main" id="{7C2278EB-38DE-724A-BEF5-F88CC6AD0F2F}"/>
              </a:ext>
            </a:extLst>
          </p:cNvPr>
          <p:cNvSpPr>
            <a:spLocks noGrp="1"/>
          </p:cNvSpPr>
          <p:nvPr>
            <p:ph type="body" sz="quarter" idx="33" hasCustomPrompt="1"/>
          </p:nvPr>
        </p:nvSpPr>
        <p:spPr>
          <a:xfrm>
            <a:off x="418585" y="3758851"/>
            <a:ext cx="2403476" cy="796821"/>
          </a:xfrm>
          <a:prstGeom prst="rect">
            <a:avLst/>
          </a:prstGeom>
        </p:spPr>
        <p:txBody>
          <a:bodyPr>
            <a:spAutoFit/>
          </a:bodyPr>
          <a:lstStyle>
            <a:lvl1pPr marL="174625" indent="-174625">
              <a:buFont typeface="Wingdings" pitchFamily="2" charset="2"/>
              <a:buChar char="§"/>
              <a:tabLst/>
              <a:defRPr sz="1300">
                <a:latin typeface="Neue Haas Grotesk Text Pro" panose="020B0504020202020204" pitchFamily="34" charset="0"/>
              </a:defRPr>
            </a:lvl1pPr>
            <a:lvl2pPr marL="342900" indent="-168275">
              <a:tabLst/>
              <a:defRPr sz="1100">
                <a:latin typeface="Neue Haas Grotesk Text Pro" panose="020B0504020202020204" pitchFamily="34" charset="0"/>
              </a:defRPr>
            </a:lvl2pPr>
            <a:lvl3pPr marL="519113" indent="-176213">
              <a:tabLst/>
              <a:defRPr sz="900">
                <a:latin typeface="Neue Haas Grotesk Text Pro" panose="020B0504020202020204" pitchFamily="34" charset="0"/>
              </a:defRPr>
            </a:lvl3pPr>
            <a:lvl4pPr marL="687388" indent="-168275">
              <a:tabLst/>
              <a:defRPr sz="900"/>
            </a:lvl4pPr>
          </a:lstStyle>
          <a:p>
            <a:pPr lvl="0"/>
            <a:r>
              <a:rPr lang="en-US"/>
              <a:t>First level</a:t>
            </a:r>
          </a:p>
          <a:p>
            <a:pPr lvl="1"/>
            <a:r>
              <a:rPr lang="en-US"/>
              <a:t>Second level</a:t>
            </a:r>
          </a:p>
          <a:p>
            <a:pPr lvl="2"/>
            <a:r>
              <a:rPr lang="en-US"/>
              <a:t>Third level</a:t>
            </a:r>
          </a:p>
        </p:txBody>
      </p:sp>
      <p:sp>
        <p:nvSpPr>
          <p:cNvPr id="22" name="Text Placeholder 6">
            <a:extLst>
              <a:ext uri="{FF2B5EF4-FFF2-40B4-BE49-F238E27FC236}">
                <a16:creationId xmlns:a16="http://schemas.microsoft.com/office/drawing/2014/main" id="{DA4091D8-F312-984F-971C-36FAF80DCC96}"/>
              </a:ext>
            </a:extLst>
          </p:cNvPr>
          <p:cNvSpPr>
            <a:spLocks noGrp="1"/>
          </p:cNvSpPr>
          <p:nvPr>
            <p:ph type="body" sz="quarter" idx="34" hasCustomPrompt="1"/>
          </p:nvPr>
        </p:nvSpPr>
        <p:spPr>
          <a:xfrm>
            <a:off x="3408364" y="626184"/>
            <a:ext cx="2321877" cy="796821"/>
          </a:xfrm>
          <a:prstGeom prst="rect">
            <a:avLst/>
          </a:prstGeom>
        </p:spPr>
        <p:txBody>
          <a:bodyPr>
            <a:spAutoFit/>
          </a:bodyPr>
          <a:lstStyle>
            <a:lvl1pPr marL="174625" indent="-174625">
              <a:buFont typeface="Wingdings" pitchFamily="2" charset="2"/>
              <a:buChar char="§"/>
              <a:tabLst/>
              <a:defRPr sz="1300">
                <a:latin typeface="Neue Haas Grotesk Text Pro" panose="020B0504020202020204" pitchFamily="34" charset="0"/>
              </a:defRPr>
            </a:lvl1pPr>
            <a:lvl2pPr marL="342900" indent="-168275">
              <a:tabLst/>
              <a:defRPr sz="1100">
                <a:latin typeface="Neue Haas Grotesk Text Pro" panose="020B0504020202020204" pitchFamily="34" charset="0"/>
              </a:defRPr>
            </a:lvl2pPr>
            <a:lvl3pPr marL="519113" indent="-176213">
              <a:tabLst/>
              <a:defRPr sz="900">
                <a:latin typeface="Neue Haas Grotesk Text Pro" panose="020B0504020202020204" pitchFamily="34" charset="0"/>
              </a:defRPr>
            </a:lvl3pPr>
            <a:lvl4pPr marL="687388" indent="-168275">
              <a:tabLst/>
              <a:defRPr sz="900"/>
            </a:lvl4pPr>
          </a:lstStyle>
          <a:p>
            <a:pPr lvl="0"/>
            <a:r>
              <a:rPr lang="en-US"/>
              <a:t>First level</a:t>
            </a:r>
          </a:p>
          <a:p>
            <a:pPr lvl="1"/>
            <a:r>
              <a:rPr lang="en-US"/>
              <a:t>Second level</a:t>
            </a:r>
          </a:p>
          <a:p>
            <a:pPr lvl="2"/>
            <a:r>
              <a:rPr lang="en-US"/>
              <a:t>Third level</a:t>
            </a:r>
          </a:p>
        </p:txBody>
      </p:sp>
      <p:sp>
        <p:nvSpPr>
          <p:cNvPr id="24" name="Text Placeholder 6">
            <a:extLst>
              <a:ext uri="{FF2B5EF4-FFF2-40B4-BE49-F238E27FC236}">
                <a16:creationId xmlns:a16="http://schemas.microsoft.com/office/drawing/2014/main" id="{4A471AC1-7E9C-194E-88AE-ADA070405F15}"/>
              </a:ext>
            </a:extLst>
          </p:cNvPr>
          <p:cNvSpPr>
            <a:spLocks noGrp="1"/>
          </p:cNvSpPr>
          <p:nvPr>
            <p:ph type="body" sz="quarter" idx="35" hasCustomPrompt="1"/>
          </p:nvPr>
        </p:nvSpPr>
        <p:spPr>
          <a:xfrm>
            <a:off x="6311385" y="3758851"/>
            <a:ext cx="2403476" cy="796821"/>
          </a:xfrm>
          <a:prstGeom prst="rect">
            <a:avLst/>
          </a:prstGeom>
        </p:spPr>
        <p:txBody>
          <a:bodyPr>
            <a:spAutoFit/>
          </a:bodyPr>
          <a:lstStyle>
            <a:lvl1pPr marL="174625" indent="-174625">
              <a:buFont typeface="Wingdings" pitchFamily="2" charset="2"/>
              <a:buChar char="§"/>
              <a:tabLst/>
              <a:defRPr sz="1300">
                <a:latin typeface="Neue Haas Grotesk Text Pro" panose="020B0504020202020204" pitchFamily="34" charset="0"/>
              </a:defRPr>
            </a:lvl1pPr>
            <a:lvl2pPr marL="342900" indent="-168275">
              <a:tabLst/>
              <a:defRPr sz="1100">
                <a:latin typeface="Neue Haas Grotesk Text Pro" panose="020B0504020202020204" pitchFamily="34" charset="0"/>
              </a:defRPr>
            </a:lvl2pPr>
            <a:lvl3pPr marL="519113" indent="-176213">
              <a:tabLst/>
              <a:defRPr sz="900">
                <a:latin typeface="Neue Haas Grotesk Text Pro" panose="020B0504020202020204" pitchFamily="34" charset="0"/>
              </a:defRPr>
            </a:lvl3pPr>
            <a:lvl4pPr marL="687388" indent="-168275">
              <a:tabLst/>
              <a:defRPr sz="900"/>
            </a:lvl4pPr>
          </a:lstStyle>
          <a:p>
            <a:pPr lvl="0"/>
            <a:r>
              <a:rPr lang="en-US"/>
              <a:t>First level</a:t>
            </a:r>
          </a:p>
          <a:p>
            <a:pPr lvl="1"/>
            <a:r>
              <a:rPr lang="en-US"/>
              <a:t>Second level</a:t>
            </a:r>
          </a:p>
          <a:p>
            <a:pPr lvl="2"/>
            <a:r>
              <a:rPr lang="en-US"/>
              <a:t>Third level</a:t>
            </a:r>
          </a:p>
        </p:txBody>
      </p:sp>
    </p:spTree>
    <p:extLst>
      <p:ext uri="{BB962C8B-B14F-4D97-AF65-F5344CB8AC3E}">
        <p14:creationId xmlns:p14="http://schemas.microsoft.com/office/powerpoint/2010/main" val="8245528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PHOTO - 4 images">
    <p:spTree>
      <p:nvGrpSpPr>
        <p:cNvPr id="1" name=""/>
        <p:cNvGrpSpPr/>
        <p:nvPr/>
      </p:nvGrpSpPr>
      <p:grpSpPr>
        <a:xfrm>
          <a:off x="0" y="0"/>
          <a:ext cx="0" cy="0"/>
          <a:chOff x="0" y="0"/>
          <a:chExt cx="0" cy="0"/>
        </a:xfrm>
      </p:grpSpPr>
      <p:sp>
        <p:nvSpPr>
          <p:cNvPr id="36" name="Picture Placeholder 2">
            <a:extLst>
              <a:ext uri="{FF2B5EF4-FFF2-40B4-BE49-F238E27FC236}">
                <a16:creationId xmlns:a16="http://schemas.microsoft.com/office/drawing/2014/main" id="{66FDE2DF-C82C-1E4A-AE78-126FF3CE407A}"/>
              </a:ext>
            </a:extLst>
          </p:cNvPr>
          <p:cNvSpPr>
            <a:spLocks noGrp="1"/>
          </p:cNvSpPr>
          <p:nvPr>
            <p:ph type="pic" idx="15" hasCustomPrompt="1"/>
          </p:nvPr>
        </p:nvSpPr>
        <p:spPr>
          <a:xfrm>
            <a:off x="411484" y="-2"/>
            <a:ext cx="2574782" cy="1557872"/>
          </a:xfrm>
          <a:prstGeom prst="rect">
            <a:avLst/>
          </a:prstGeom>
          <a:solidFill>
            <a:schemeClr val="bg2"/>
          </a:solidFill>
        </p:spPr>
        <p:txBody>
          <a:bodyPr anchor="ctr">
            <a:normAutofit/>
          </a:bodyPr>
          <a:lstStyle>
            <a:lvl1pPr marL="0" indent="0" algn="ctr">
              <a:buNone/>
              <a:defRPr sz="1400">
                <a:solidFill>
                  <a:schemeClr val="bg2">
                    <a:lumMod val="50000"/>
                  </a:schemeClr>
                </a:solidFill>
                <a:latin typeface="Neue Haas Grotesk Text Pro" panose="020B0504020202020204" pitchFamily="34" charset="0"/>
              </a:defRPr>
            </a:lvl1pPr>
            <a:lvl2pPr marL="457189" indent="0">
              <a:buNone/>
              <a:defRPr sz="2800"/>
            </a:lvl2pPr>
            <a:lvl3pPr marL="914378" indent="0">
              <a:buNone/>
              <a:defRPr sz="2400"/>
            </a:lvl3pPr>
            <a:lvl4pPr marL="1371566" indent="0">
              <a:buNone/>
              <a:defRPr sz="2000"/>
            </a:lvl4pPr>
            <a:lvl5pPr marL="1828754" indent="0">
              <a:buNone/>
              <a:defRPr sz="2000"/>
            </a:lvl5pPr>
            <a:lvl6pPr marL="2285943" indent="0">
              <a:buNone/>
              <a:defRPr sz="2000"/>
            </a:lvl6pPr>
            <a:lvl7pPr marL="2743132" indent="0">
              <a:buNone/>
              <a:defRPr sz="2000"/>
            </a:lvl7pPr>
            <a:lvl8pPr marL="3200320" indent="0">
              <a:buNone/>
              <a:defRPr sz="2000"/>
            </a:lvl8pPr>
            <a:lvl9pPr marL="3657509" indent="0">
              <a:buNone/>
              <a:defRPr sz="2000"/>
            </a:lvl9pPr>
          </a:lstStyle>
          <a:p>
            <a:r>
              <a:rPr lang="en-US"/>
              <a:t>Insert picture</a:t>
            </a:r>
          </a:p>
        </p:txBody>
      </p:sp>
      <p:sp>
        <p:nvSpPr>
          <p:cNvPr id="26" name="Picture Placeholder 2">
            <a:extLst>
              <a:ext uri="{FF2B5EF4-FFF2-40B4-BE49-F238E27FC236}">
                <a16:creationId xmlns:a16="http://schemas.microsoft.com/office/drawing/2014/main" id="{F5E8F7C9-6683-BB45-8C48-513D7BA12982}"/>
              </a:ext>
            </a:extLst>
          </p:cNvPr>
          <p:cNvSpPr>
            <a:spLocks noGrp="1"/>
          </p:cNvSpPr>
          <p:nvPr>
            <p:ph type="pic" idx="16" hasCustomPrompt="1"/>
          </p:nvPr>
        </p:nvSpPr>
        <p:spPr>
          <a:xfrm>
            <a:off x="3077400" y="-3"/>
            <a:ext cx="6066600" cy="5143499"/>
          </a:xfrm>
          <a:prstGeom prst="rect">
            <a:avLst/>
          </a:prstGeom>
          <a:solidFill>
            <a:schemeClr val="bg2"/>
          </a:solidFill>
        </p:spPr>
        <p:txBody>
          <a:bodyPr anchor="ctr">
            <a:normAutofit/>
          </a:bodyPr>
          <a:lstStyle>
            <a:lvl1pPr marL="0" indent="0" algn="ctr">
              <a:buNone/>
              <a:defRPr sz="1400">
                <a:solidFill>
                  <a:schemeClr val="bg2">
                    <a:lumMod val="50000"/>
                  </a:schemeClr>
                </a:solidFill>
                <a:latin typeface="Neue Haas Grotesk Text Pro" panose="020B0504020202020204" pitchFamily="34" charset="0"/>
              </a:defRPr>
            </a:lvl1pPr>
            <a:lvl2pPr marL="457189" indent="0">
              <a:buNone/>
              <a:defRPr sz="2800"/>
            </a:lvl2pPr>
            <a:lvl3pPr marL="914378" indent="0">
              <a:buNone/>
              <a:defRPr sz="2400"/>
            </a:lvl3pPr>
            <a:lvl4pPr marL="1371566" indent="0">
              <a:buNone/>
              <a:defRPr sz="2000"/>
            </a:lvl4pPr>
            <a:lvl5pPr marL="1828754" indent="0">
              <a:buNone/>
              <a:defRPr sz="2000"/>
            </a:lvl5pPr>
            <a:lvl6pPr marL="2285943" indent="0">
              <a:buNone/>
              <a:defRPr sz="2000"/>
            </a:lvl6pPr>
            <a:lvl7pPr marL="2743132" indent="0">
              <a:buNone/>
              <a:defRPr sz="2000"/>
            </a:lvl7pPr>
            <a:lvl8pPr marL="3200320" indent="0">
              <a:buNone/>
              <a:defRPr sz="2000"/>
            </a:lvl8pPr>
            <a:lvl9pPr marL="3657509" indent="0">
              <a:buNone/>
              <a:defRPr sz="2000"/>
            </a:lvl9pPr>
          </a:lstStyle>
          <a:p>
            <a:r>
              <a:rPr lang="en-US"/>
              <a:t>Insert picture</a:t>
            </a:r>
          </a:p>
        </p:txBody>
      </p:sp>
      <p:sp>
        <p:nvSpPr>
          <p:cNvPr id="37" name="Slide Number Placeholder 5">
            <a:extLst>
              <a:ext uri="{FF2B5EF4-FFF2-40B4-BE49-F238E27FC236}">
                <a16:creationId xmlns:a16="http://schemas.microsoft.com/office/drawing/2014/main" id="{FEE063B5-DB2A-E546-8374-14508A9C5083}"/>
              </a:ext>
            </a:extLst>
          </p:cNvPr>
          <p:cNvSpPr txBox="1">
            <a:spLocks/>
          </p:cNvSpPr>
          <p:nvPr userDrawn="1"/>
        </p:nvSpPr>
        <p:spPr>
          <a:xfrm>
            <a:off x="8767826" y="4822212"/>
            <a:ext cx="375073" cy="273844"/>
          </a:xfrm>
          <a:prstGeom prst="rect">
            <a:avLst/>
          </a:prstGeom>
        </p:spPr>
        <p:txBody>
          <a:bodyPr vert="horz" lIns="91440" tIns="45720" rIns="91440" bIns="45720" rtlCol="0" anchor="ctr"/>
          <a:lstStyle>
            <a:defPPr>
              <a:defRPr lang="en-US"/>
            </a:defPPr>
            <a:lvl1pPr marL="0" algn="l" defTabSz="457200" rtl="0" eaLnBrk="1" latinLnBrk="0" hangingPunct="1">
              <a:defRPr sz="900" b="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9DB2B9AF-7C7A-ED4B-8B47-5EFC4C7403E8}" type="slidenum">
              <a:rPr lang="en-US" sz="900" b="0" i="0" smtClean="0">
                <a:solidFill>
                  <a:schemeClr val="tx1">
                    <a:lumMod val="90000"/>
                    <a:lumOff val="10000"/>
                  </a:schemeClr>
                </a:solidFill>
                <a:latin typeface="Neue Haas Grotesk Text Pro" panose="020B0504020202020204" pitchFamily="34" charset="0"/>
              </a:rPr>
              <a:pPr/>
              <a:t>‹#›</a:t>
            </a:fld>
            <a:endParaRPr lang="en-US" sz="900" b="0" i="0">
              <a:solidFill>
                <a:schemeClr val="tx1">
                  <a:lumMod val="90000"/>
                  <a:lumOff val="10000"/>
                </a:schemeClr>
              </a:solidFill>
              <a:latin typeface="Neue Haas Grotesk Text Pro" panose="020B0504020202020204" pitchFamily="34" charset="0"/>
            </a:endParaRPr>
          </a:p>
        </p:txBody>
      </p:sp>
      <p:cxnSp>
        <p:nvCxnSpPr>
          <p:cNvPr id="38" name="Straight Connector 37">
            <a:extLst>
              <a:ext uri="{FF2B5EF4-FFF2-40B4-BE49-F238E27FC236}">
                <a16:creationId xmlns:a16="http://schemas.microsoft.com/office/drawing/2014/main" id="{FB30FCB6-B1E0-3C46-B667-C856468BD8FB}"/>
              </a:ext>
            </a:extLst>
          </p:cNvPr>
          <p:cNvCxnSpPr>
            <a:cxnSpLocks/>
          </p:cNvCxnSpPr>
          <p:nvPr userDrawn="1"/>
        </p:nvCxnSpPr>
        <p:spPr>
          <a:xfrm>
            <a:off x="8799225" y="4899131"/>
            <a:ext cx="0" cy="102190"/>
          </a:xfrm>
          <a:prstGeom prst="line">
            <a:avLst/>
          </a:prstGeom>
          <a:ln w="12700">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
        <p:nvSpPr>
          <p:cNvPr id="14" name="Picture Placeholder 2">
            <a:extLst>
              <a:ext uri="{FF2B5EF4-FFF2-40B4-BE49-F238E27FC236}">
                <a16:creationId xmlns:a16="http://schemas.microsoft.com/office/drawing/2014/main" id="{B5AD3CE6-C5CC-684E-B2B8-6036B1C36BF0}"/>
              </a:ext>
            </a:extLst>
          </p:cNvPr>
          <p:cNvSpPr>
            <a:spLocks noGrp="1"/>
          </p:cNvSpPr>
          <p:nvPr>
            <p:ph type="pic" idx="18" hasCustomPrompt="1"/>
          </p:nvPr>
        </p:nvSpPr>
        <p:spPr>
          <a:xfrm>
            <a:off x="-1" y="1668103"/>
            <a:ext cx="2986267" cy="1728794"/>
          </a:xfrm>
          <a:prstGeom prst="rect">
            <a:avLst/>
          </a:prstGeom>
          <a:solidFill>
            <a:schemeClr val="bg2"/>
          </a:solidFill>
        </p:spPr>
        <p:txBody>
          <a:bodyPr anchor="ctr">
            <a:normAutofit/>
          </a:bodyPr>
          <a:lstStyle>
            <a:lvl1pPr marL="0" indent="0" algn="ctr">
              <a:buNone/>
              <a:defRPr sz="1400">
                <a:solidFill>
                  <a:schemeClr val="bg2">
                    <a:lumMod val="50000"/>
                  </a:schemeClr>
                </a:solidFill>
                <a:latin typeface="Neue Haas Grotesk Text Pro" panose="020B0504020202020204" pitchFamily="34" charset="0"/>
              </a:defRPr>
            </a:lvl1pPr>
            <a:lvl2pPr marL="457189" indent="0">
              <a:buNone/>
              <a:defRPr sz="2800"/>
            </a:lvl2pPr>
            <a:lvl3pPr marL="914378" indent="0">
              <a:buNone/>
              <a:defRPr sz="2400"/>
            </a:lvl3pPr>
            <a:lvl4pPr marL="1371566" indent="0">
              <a:buNone/>
              <a:defRPr sz="2000"/>
            </a:lvl4pPr>
            <a:lvl5pPr marL="1828754" indent="0">
              <a:buNone/>
              <a:defRPr sz="2000"/>
            </a:lvl5pPr>
            <a:lvl6pPr marL="2285943" indent="0">
              <a:buNone/>
              <a:defRPr sz="2000"/>
            </a:lvl6pPr>
            <a:lvl7pPr marL="2743132" indent="0">
              <a:buNone/>
              <a:defRPr sz="2000"/>
            </a:lvl7pPr>
            <a:lvl8pPr marL="3200320" indent="0">
              <a:buNone/>
              <a:defRPr sz="2000"/>
            </a:lvl8pPr>
            <a:lvl9pPr marL="3657509" indent="0">
              <a:buNone/>
              <a:defRPr sz="2000"/>
            </a:lvl9pPr>
          </a:lstStyle>
          <a:p>
            <a:r>
              <a:rPr lang="en-US"/>
              <a:t>Insert picture</a:t>
            </a:r>
          </a:p>
        </p:txBody>
      </p:sp>
      <p:sp>
        <p:nvSpPr>
          <p:cNvPr id="35" name="Picture Placeholder 2">
            <a:extLst>
              <a:ext uri="{FF2B5EF4-FFF2-40B4-BE49-F238E27FC236}">
                <a16:creationId xmlns:a16="http://schemas.microsoft.com/office/drawing/2014/main" id="{A91B088C-18DF-9C41-B598-F2420567ECFD}"/>
              </a:ext>
            </a:extLst>
          </p:cNvPr>
          <p:cNvSpPr>
            <a:spLocks noGrp="1"/>
          </p:cNvSpPr>
          <p:nvPr>
            <p:ph type="pic" idx="19" hasCustomPrompt="1"/>
          </p:nvPr>
        </p:nvSpPr>
        <p:spPr>
          <a:xfrm>
            <a:off x="-1" y="3507129"/>
            <a:ext cx="2986267" cy="1643604"/>
          </a:xfrm>
          <a:prstGeom prst="rect">
            <a:avLst/>
          </a:prstGeom>
          <a:solidFill>
            <a:schemeClr val="bg2"/>
          </a:solidFill>
        </p:spPr>
        <p:txBody>
          <a:bodyPr anchor="ctr">
            <a:normAutofit/>
          </a:bodyPr>
          <a:lstStyle>
            <a:lvl1pPr marL="0" indent="0" algn="ctr">
              <a:buNone/>
              <a:defRPr sz="1400">
                <a:solidFill>
                  <a:schemeClr val="bg2">
                    <a:lumMod val="50000"/>
                  </a:schemeClr>
                </a:solidFill>
                <a:latin typeface="Neue Haas Grotesk Text Pro" panose="020B0504020202020204" pitchFamily="34" charset="0"/>
              </a:defRPr>
            </a:lvl1pPr>
            <a:lvl2pPr marL="457189" indent="0">
              <a:buNone/>
              <a:defRPr sz="2800"/>
            </a:lvl2pPr>
            <a:lvl3pPr marL="914378" indent="0">
              <a:buNone/>
              <a:defRPr sz="2400"/>
            </a:lvl3pPr>
            <a:lvl4pPr marL="1371566" indent="0">
              <a:buNone/>
              <a:defRPr sz="2000"/>
            </a:lvl4pPr>
            <a:lvl5pPr marL="1828754" indent="0">
              <a:buNone/>
              <a:defRPr sz="2000"/>
            </a:lvl5pPr>
            <a:lvl6pPr marL="2285943" indent="0">
              <a:buNone/>
              <a:defRPr sz="2000"/>
            </a:lvl6pPr>
            <a:lvl7pPr marL="2743132" indent="0">
              <a:buNone/>
              <a:defRPr sz="2000"/>
            </a:lvl7pPr>
            <a:lvl8pPr marL="3200320" indent="0">
              <a:buNone/>
              <a:defRPr sz="2000"/>
            </a:lvl8pPr>
            <a:lvl9pPr marL="3657509" indent="0">
              <a:buNone/>
              <a:defRPr sz="2000"/>
            </a:lvl9pPr>
          </a:lstStyle>
          <a:p>
            <a:r>
              <a:rPr lang="en-US"/>
              <a:t>Insert picture</a:t>
            </a:r>
          </a:p>
        </p:txBody>
      </p:sp>
    </p:spTree>
    <p:extLst>
      <p:ext uri="{BB962C8B-B14F-4D97-AF65-F5344CB8AC3E}">
        <p14:creationId xmlns:p14="http://schemas.microsoft.com/office/powerpoint/2010/main" val="69557935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PHOTO - 5 images">
    <p:spTree>
      <p:nvGrpSpPr>
        <p:cNvPr id="1" name=""/>
        <p:cNvGrpSpPr/>
        <p:nvPr/>
      </p:nvGrpSpPr>
      <p:grpSpPr>
        <a:xfrm>
          <a:off x="0" y="0"/>
          <a:ext cx="0" cy="0"/>
          <a:chOff x="0" y="0"/>
          <a:chExt cx="0" cy="0"/>
        </a:xfrm>
      </p:grpSpPr>
      <p:sp>
        <p:nvSpPr>
          <p:cNvPr id="36" name="Picture Placeholder 2">
            <a:extLst>
              <a:ext uri="{FF2B5EF4-FFF2-40B4-BE49-F238E27FC236}">
                <a16:creationId xmlns:a16="http://schemas.microsoft.com/office/drawing/2014/main" id="{66FDE2DF-C82C-1E4A-AE78-126FF3CE407A}"/>
              </a:ext>
            </a:extLst>
          </p:cNvPr>
          <p:cNvSpPr>
            <a:spLocks noGrp="1"/>
          </p:cNvSpPr>
          <p:nvPr>
            <p:ph type="pic" idx="15" hasCustomPrompt="1"/>
          </p:nvPr>
        </p:nvSpPr>
        <p:spPr>
          <a:xfrm>
            <a:off x="411484" y="-2"/>
            <a:ext cx="2574782" cy="1557872"/>
          </a:xfrm>
          <a:prstGeom prst="rect">
            <a:avLst/>
          </a:prstGeom>
          <a:solidFill>
            <a:schemeClr val="bg2"/>
          </a:solidFill>
        </p:spPr>
        <p:txBody>
          <a:bodyPr anchor="ctr">
            <a:normAutofit/>
          </a:bodyPr>
          <a:lstStyle>
            <a:lvl1pPr marL="0" indent="0" algn="ctr">
              <a:buNone/>
              <a:defRPr sz="1400">
                <a:solidFill>
                  <a:schemeClr val="bg2">
                    <a:lumMod val="50000"/>
                  </a:schemeClr>
                </a:solidFill>
                <a:latin typeface="Neue Haas Grotesk Text Pro" panose="020B0504020202020204" pitchFamily="34" charset="0"/>
              </a:defRPr>
            </a:lvl1pPr>
            <a:lvl2pPr marL="457189" indent="0">
              <a:buNone/>
              <a:defRPr sz="2800"/>
            </a:lvl2pPr>
            <a:lvl3pPr marL="914378" indent="0">
              <a:buNone/>
              <a:defRPr sz="2400"/>
            </a:lvl3pPr>
            <a:lvl4pPr marL="1371566" indent="0">
              <a:buNone/>
              <a:defRPr sz="2000"/>
            </a:lvl4pPr>
            <a:lvl5pPr marL="1828754" indent="0">
              <a:buNone/>
              <a:defRPr sz="2000"/>
            </a:lvl5pPr>
            <a:lvl6pPr marL="2285943" indent="0">
              <a:buNone/>
              <a:defRPr sz="2000"/>
            </a:lvl6pPr>
            <a:lvl7pPr marL="2743132" indent="0">
              <a:buNone/>
              <a:defRPr sz="2000"/>
            </a:lvl7pPr>
            <a:lvl8pPr marL="3200320" indent="0">
              <a:buNone/>
              <a:defRPr sz="2000"/>
            </a:lvl8pPr>
            <a:lvl9pPr marL="3657509" indent="0">
              <a:buNone/>
              <a:defRPr sz="2000"/>
            </a:lvl9pPr>
          </a:lstStyle>
          <a:p>
            <a:r>
              <a:rPr lang="en-US"/>
              <a:t>Insert picture</a:t>
            </a:r>
          </a:p>
        </p:txBody>
      </p:sp>
      <p:sp>
        <p:nvSpPr>
          <p:cNvPr id="26" name="Picture Placeholder 2">
            <a:extLst>
              <a:ext uri="{FF2B5EF4-FFF2-40B4-BE49-F238E27FC236}">
                <a16:creationId xmlns:a16="http://schemas.microsoft.com/office/drawing/2014/main" id="{F5E8F7C9-6683-BB45-8C48-513D7BA12982}"/>
              </a:ext>
            </a:extLst>
          </p:cNvPr>
          <p:cNvSpPr>
            <a:spLocks noGrp="1"/>
          </p:cNvSpPr>
          <p:nvPr>
            <p:ph type="pic" idx="16" hasCustomPrompt="1"/>
          </p:nvPr>
        </p:nvSpPr>
        <p:spPr>
          <a:xfrm>
            <a:off x="6319210" y="-3"/>
            <a:ext cx="2815086" cy="5143499"/>
          </a:xfrm>
          <a:prstGeom prst="rect">
            <a:avLst/>
          </a:prstGeom>
          <a:solidFill>
            <a:schemeClr val="bg2"/>
          </a:solidFill>
        </p:spPr>
        <p:txBody>
          <a:bodyPr anchor="ctr">
            <a:normAutofit/>
          </a:bodyPr>
          <a:lstStyle>
            <a:lvl1pPr marL="0" indent="0" algn="ctr">
              <a:buNone/>
              <a:defRPr sz="1400">
                <a:solidFill>
                  <a:schemeClr val="bg2">
                    <a:lumMod val="50000"/>
                  </a:schemeClr>
                </a:solidFill>
                <a:latin typeface="Neue Haas Grotesk Text Pro" panose="020B0504020202020204" pitchFamily="34" charset="0"/>
              </a:defRPr>
            </a:lvl1pPr>
            <a:lvl2pPr marL="457189" indent="0">
              <a:buNone/>
              <a:defRPr sz="2800"/>
            </a:lvl2pPr>
            <a:lvl3pPr marL="914378" indent="0">
              <a:buNone/>
              <a:defRPr sz="2400"/>
            </a:lvl3pPr>
            <a:lvl4pPr marL="1371566" indent="0">
              <a:buNone/>
              <a:defRPr sz="2000"/>
            </a:lvl4pPr>
            <a:lvl5pPr marL="1828754" indent="0">
              <a:buNone/>
              <a:defRPr sz="2000"/>
            </a:lvl5pPr>
            <a:lvl6pPr marL="2285943" indent="0">
              <a:buNone/>
              <a:defRPr sz="2000"/>
            </a:lvl6pPr>
            <a:lvl7pPr marL="2743132" indent="0">
              <a:buNone/>
              <a:defRPr sz="2000"/>
            </a:lvl7pPr>
            <a:lvl8pPr marL="3200320" indent="0">
              <a:buNone/>
              <a:defRPr sz="2000"/>
            </a:lvl8pPr>
            <a:lvl9pPr marL="3657509" indent="0">
              <a:buNone/>
              <a:defRPr sz="2000"/>
            </a:lvl9pPr>
          </a:lstStyle>
          <a:p>
            <a:r>
              <a:rPr lang="en-US"/>
              <a:t>Insert picture</a:t>
            </a:r>
          </a:p>
        </p:txBody>
      </p:sp>
      <p:sp>
        <p:nvSpPr>
          <p:cNvPr id="27" name="Picture Placeholder 2">
            <a:extLst>
              <a:ext uri="{FF2B5EF4-FFF2-40B4-BE49-F238E27FC236}">
                <a16:creationId xmlns:a16="http://schemas.microsoft.com/office/drawing/2014/main" id="{00A447F8-4A28-E043-8468-0EBCCE3BAAE7}"/>
              </a:ext>
            </a:extLst>
          </p:cNvPr>
          <p:cNvSpPr>
            <a:spLocks noGrp="1"/>
          </p:cNvSpPr>
          <p:nvPr>
            <p:ph type="pic" idx="17" hasCustomPrompt="1"/>
          </p:nvPr>
        </p:nvSpPr>
        <p:spPr>
          <a:xfrm>
            <a:off x="0" y="3336757"/>
            <a:ext cx="6216791" cy="1843989"/>
          </a:xfrm>
          <a:prstGeom prst="rect">
            <a:avLst/>
          </a:prstGeom>
          <a:solidFill>
            <a:schemeClr val="bg2"/>
          </a:solidFill>
        </p:spPr>
        <p:txBody>
          <a:bodyPr anchor="ctr">
            <a:normAutofit/>
          </a:bodyPr>
          <a:lstStyle>
            <a:lvl1pPr marL="0" indent="0" algn="ctr">
              <a:buNone/>
              <a:defRPr sz="1400">
                <a:solidFill>
                  <a:schemeClr val="bg2">
                    <a:lumMod val="50000"/>
                  </a:schemeClr>
                </a:solidFill>
                <a:latin typeface="Neue Haas Grotesk Text Pro" panose="020B0504020202020204" pitchFamily="34" charset="0"/>
              </a:defRPr>
            </a:lvl1pPr>
            <a:lvl2pPr marL="457189" indent="0">
              <a:buNone/>
              <a:defRPr sz="2800"/>
            </a:lvl2pPr>
            <a:lvl3pPr marL="914378" indent="0">
              <a:buNone/>
              <a:defRPr sz="2400"/>
            </a:lvl3pPr>
            <a:lvl4pPr marL="1371566" indent="0">
              <a:buNone/>
              <a:defRPr sz="2000"/>
            </a:lvl4pPr>
            <a:lvl5pPr marL="1828754" indent="0">
              <a:buNone/>
              <a:defRPr sz="2000"/>
            </a:lvl5pPr>
            <a:lvl6pPr marL="2285943" indent="0">
              <a:buNone/>
              <a:defRPr sz="2000"/>
            </a:lvl6pPr>
            <a:lvl7pPr marL="2743132" indent="0">
              <a:buNone/>
              <a:defRPr sz="2000"/>
            </a:lvl7pPr>
            <a:lvl8pPr marL="3200320" indent="0">
              <a:buNone/>
              <a:defRPr sz="2000"/>
            </a:lvl8pPr>
            <a:lvl9pPr marL="3657509" indent="0">
              <a:buNone/>
              <a:defRPr sz="2000"/>
            </a:lvl9pPr>
          </a:lstStyle>
          <a:p>
            <a:r>
              <a:rPr lang="en-US"/>
              <a:t>Insert picture</a:t>
            </a:r>
          </a:p>
        </p:txBody>
      </p:sp>
      <p:sp>
        <p:nvSpPr>
          <p:cNvPr id="37" name="Slide Number Placeholder 5">
            <a:extLst>
              <a:ext uri="{FF2B5EF4-FFF2-40B4-BE49-F238E27FC236}">
                <a16:creationId xmlns:a16="http://schemas.microsoft.com/office/drawing/2014/main" id="{FEE063B5-DB2A-E546-8374-14508A9C5083}"/>
              </a:ext>
            </a:extLst>
          </p:cNvPr>
          <p:cNvSpPr txBox="1">
            <a:spLocks/>
          </p:cNvSpPr>
          <p:nvPr userDrawn="1"/>
        </p:nvSpPr>
        <p:spPr>
          <a:xfrm>
            <a:off x="8767826" y="4822212"/>
            <a:ext cx="375073" cy="273844"/>
          </a:xfrm>
          <a:prstGeom prst="rect">
            <a:avLst/>
          </a:prstGeom>
        </p:spPr>
        <p:txBody>
          <a:bodyPr vert="horz" lIns="91440" tIns="45720" rIns="91440" bIns="45720" rtlCol="0" anchor="ctr"/>
          <a:lstStyle>
            <a:defPPr>
              <a:defRPr lang="en-US"/>
            </a:defPPr>
            <a:lvl1pPr marL="0" algn="l" defTabSz="457200" rtl="0" eaLnBrk="1" latinLnBrk="0" hangingPunct="1">
              <a:defRPr sz="900" b="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9DB2B9AF-7C7A-ED4B-8B47-5EFC4C7403E8}" type="slidenum">
              <a:rPr lang="en-US" sz="900" b="0" i="0" smtClean="0">
                <a:solidFill>
                  <a:schemeClr val="tx1">
                    <a:lumMod val="90000"/>
                    <a:lumOff val="10000"/>
                  </a:schemeClr>
                </a:solidFill>
                <a:latin typeface="Neue Haas Grotesk Text Pro" panose="020B0504020202020204" pitchFamily="34" charset="0"/>
              </a:rPr>
              <a:pPr/>
              <a:t>‹#›</a:t>
            </a:fld>
            <a:endParaRPr lang="en-US" sz="900" b="0" i="0">
              <a:solidFill>
                <a:schemeClr val="tx1">
                  <a:lumMod val="90000"/>
                  <a:lumOff val="10000"/>
                </a:schemeClr>
              </a:solidFill>
              <a:latin typeface="Neue Haas Grotesk Text Pro" panose="020B0504020202020204" pitchFamily="34" charset="0"/>
            </a:endParaRPr>
          </a:p>
        </p:txBody>
      </p:sp>
      <p:cxnSp>
        <p:nvCxnSpPr>
          <p:cNvPr id="38" name="Straight Connector 37">
            <a:extLst>
              <a:ext uri="{FF2B5EF4-FFF2-40B4-BE49-F238E27FC236}">
                <a16:creationId xmlns:a16="http://schemas.microsoft.com/office/drawing/2014/main" id="{FB30FCB6-B1E0-3C46-B667-C856468BD8FB}"/>
              </a:ext>
            </a:extLst>
          </p:cNvPr>
          <p:cNvCxnSpPr>
            <a:cxnSpLocks/>
          </p:cNvCxnSpPr>
          <p:nvPr userDrawn="1"/>
        </p:nvCxnSpPr>
        <p:spPr>
          <a:xfrm>
            <a:off x="8799225" y="4899131"/>
            <a:ext cx="0" cy="102190"/>
          </a:xfrm>
          <a:prstGeom prst="line">
            <a:avLst/>
          </a:prstGeom>
          <a:ln w="12700">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
        <p:nvSpPr>
          <p:cNvPr id="14" name="Picture Placeholder 2">
            <a:extLst>
              <a:ext uri="{FF2B5EF4-FFF2-40B4-BE49-F238E27FC236}">
                <a16:creationId xmlns:a16="http://schemas.microsoft.com/office/drawing/2014/main" id="{B5AD3CE6-C5CC-684E-B2B8-6036B1C36BF0}"/>
              </a:ext>
            </a:extLst>
          </p:cNvPr>
          <p:cNvSpPr>
            <a:spLocks noGrp="1"/>
          </p:cNvSpPr>
          <p:nvPr>
            <p:ph type="pic" idx="18" hasCustomPrompt="1"/>
          </p:nvPr>
        </p:nvSpPr>
        <p:spPr>
          <a:xfrm>
            <a:off x="-1" y="1668378"/>
            <a:ext cx="2986267" cy="1557872"/>
          </a:xfrm>
          <a:prstGeom prst="rect">
            <a:avLst/>
          </a:prstGeom>
          <a:solidFill>
            <a:schemeClr val="bg2"/>
          </a:solidFill>
        </p:spPr>
        <p:txBody>
          <a:bodyPr anchor="ctr">
            <a:normAutofit/>
          </a:bodyPr>
          <a:lstStyle>
            <a:lvl1pPr marL="0" indent="0" algn="ctr">
              <a:buNone/>
              <a:defRPr sz="1400">
                <a:solidFill>
                  <a:schemeClr val="bg2">
                    <a:lumMod val="50000"/>
                  </a:schemeClr>
                </a:solidFill>
                <a:latin typeface="Neue Haas Grotesk Text Pro" panose="020B0504020202020204" pitchFamily="34" charset="0"/>
              </a:defRPr>
            </a:lvl1pPr>
            <a:lvl2pPr marL="457189" indent="0">
              <a:buNone/>
              <a:defRPr sz="2800"/>
            </a:lvl2pPr>
            <a:lvl3pPr marL="914378" indent="0">
              <a:buNone/>
              <a:defRPr sz="2400"/>
            </a:lvl3pPr>
            <a:lvl4pPr marL="1371566" indent="0">
              <a:buNone/>
              <a:defRPr sz="2000"/>
            </a:lvl4pPr>
            <a:lvl5pPr marL="1828754" indent="0">
              <a:buNone/>
              <a:defRPr sz="2000"/>
            </a:lvl5pPr>
            <a:lvl6pPr marL="2285943" indent="0">
              <a:buNone/>
              <a:defRPr sz="2000"/>
            </a:lvl6pPr>
            <a:lvl7pPr marL="2743132" indent="0">
              <a:buNone/>
              <a:defRPr sz="2000"/>
            </a:lvl7pPr>
            <a:lvl8pPr marL="3200320" indent="0">
              <a:buNone/>
              <a:defRPr sz="2000"/>
            </a:lvl8pPr>
            <a:lvl9pPr marL="3657509" indent="0">
              <a:buNone/>
              <a:defRPr sz="2000"/>
            </a:lvl9pPr>
          </a:lstStyle>
          <a:p>
            <a:r>
              <a:rPr lang="en-US"/>
              <a:t>Insert picture</a:t>
            </a:r>
          </a:p>
        </p:txBody>
      </p:sp>
      <p:sp>
        <p:nvSpPr>
          <p:cNvPr id="16" name="Picture Placeholder 2">
            <a:extLst>
              <a:ext uri="{FF2B5EF4-FFF2-40B4-BE49-F238E27FC236}">
                <a16:creationId xmlns:a16="http://schemas.microsoft.com/office/drawing/2014/main" id="{4798D77E-688E-B84C-839C-8634908A10A3}"/>
              </a:ext>
            </a:extLst>
          </p:cNvPr>
          <p:cNvSpPr>
            <a:spLocks noGrp="1"/>
          </p:cNvSpPr>
          <p:nvPr>
            <p:ph type="pic" idx="19" hasCustomPrompt="1"/>
          </p:nvPr>
        </p:nvSpPr>
        <p:spPr>
          <a:xfrm>
            <a:off x="3088686" y="-2"/>
            <a:ext cx="3128104" cy="3226251"/>
          </a:xfrm>
          <a:prstGeom prst="rect">
            <a:avLst/>
          </a:prstGeom>
          <a:solidFill>
            <a:schemeClr val="bg2"/>
          </a:solidFill>
        </p:spPr>
        <p:txBody>
          <a:bodyPr anchor="ctr">
            <a:normAutofit/>
          </a:bodyPr>
          <a:lstStyle>
            <a:lvl1pPr marL="0" indent="0" algn="ctr">
              <a:buNone/>
              <a:defRPr sz="1400">
                <a:solidFill>
                  <a:schemeClr val="bg2">
                    <a:lumMod val="50000"/>
                  </a:schemeClr>
                </a:solidFill>
                <a:latin typeface="Neue Haas Grotesk Text Pro" panose="020B0504020202020204" pitchFamily="34" charset="0"/>
              </a:defRPr>
            </a:lvl1pPr>
            <a:lvl2pPr marL="457189" indent="0">
              <a:buNone/>
              <a:defRPr sz="2800"/>
            </a:lvl2pPr>
            <a:lvl3pPr marL="914378" indent="0">
              <a:buNone/>
              <a:defRPr sz="2400"/>
            </a:lvl3pPr>
            <a:lvl4pPr marL="1371566" indent="0">
              <a:buNone/>
              <a:defRPr sz="2000"/>
            </a:lvl4pPr>
            <a:lvl5pPr marL="1828754" indent="0">
              <a:buNone/>
              <a:defRPr sz="2000"/>
            </a:lvl5pPr>
            <a:lvl6pPr marL="2285943" indent="0">
              <a:buNone/>
              <a:defRPr sz="2000"/>
            </a:lvl6pPr>
            <a:lvl7pPr marL="2743132" indent="0">
              <a:buNone/>
              <a:defRPr sz="2000"/>
            </a:lvl7pPr>
            <a:lvl8pPr marL="3200320" indent="0">
              <a:buNone/>
              <a:defRPr sz="2000"/>
            </a:lvl8pPr>
            <a:lvl9pPr marL="3657509" indent="0">
              <a:buNone/>
              <a:defRPr sz="2000"/>
            </a:lvl9pPr>
          </a:lstStyle>
          <a:p>
            <a:r>
              <a:rPr lang="en-US"/>
              <a:t>Insert picture</a:t>
            </a:r>
          </a:p>
        </p:txBody>
      </p:sp>
    </p:spTree>
    <p:extLst>
      <p:ext uri="{BB962C8B-B14F-4D97-AF65-F5344CB8AC3E}">
        <p14:creationId xmlns:p14="http://schemas.microsoft.com/office/powerpoint/2010/main" val="13541851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PHOTO - 3 images + Header + Subheader + Content">
    <p:spTree>
      <p:nvGrpSpPr>
        <p:cNvPr id="1" name=""/>
        <p:cNvGrpSpPr/>
        <p:nvPr/>
      </p:nvGrpSpPr>
      <p:grpSpPr>
        <a:xfrm>
          <a:off x="0" y="0"/>
          <a:ext cx="0" cy="0"/>
          <a:chOff x="0" y="0"/>
          <a:chExt cx="0" cy="0"/>
        </a:xfrm>
      </p:grpSpPr>
      <p:sp>
        <p:nvSpPr>
          <p:cNvPr id="23" name="SmartArt Placeholder 2">
            <a:extLst>
              <a:ext uri="{FF2B5EF4-FFF2-40B4-BE49-F238E27FC236}">
                <a16:creationId xmlns:a16="http://schemas.microsoft.com/office/drawing/2014/main" id="{E7C73241-B921-024D-A73C-844A2338327A}"/>
              </a:ext>
            </a:extLst>
          </p:cNvPr>
          <p:cNvSpPr>
            <a:spLocks noGrp="1"/>
          </p:cNvSpPr>
          <p:nvPr>
            <p:ph type="dgm" sz="quarter" idx="30"/>
          </p:nvPr>
        </p:nvSpPr>
        <p:spPr>
          <a:xfrm>
            <a:off x="6086271" y="-3236"/>
            <a:ext cx="3056627" cy="5150076"/>
          </a:xfrm>
          <a:prstGeom prst="rect">
            <a:avLst/>
          </a:prstGeom>
          <a:solidFill>
            <a:schemeClr val="bg2"/>
          </a:solidFill>
        </p:spPr>
        <p:txBody>
          <a:bodyPr>
            <a:noAutofit/>
          </a:bodyPr>
          <a:lstStyle>
            <a:lvl1pPr>
              <a:defRPr>
                <a:noFill/>
                <a:latin typeface="Neue Haas Grotesk Text Pro" panose="020B0504020202020204" pitchFamily="34" charset="0"/>
              </a:defRPr>
            </a:lvl1pPr>
          </a:lstStyle>
          <a:p>
            <a:endParaRPr lang="en-US"/>
          </a:p>
        </p:txBody>
      </p:sp>
      <p:sp>
        <p:nvSpPr>
          <p:cNvPr id="27" name="Picture Placeholder 2">
            <a:extLst>
              <a:ext uri="{FF2B5EF4-FFF2-40B4-BE49-F238E27FC236}">
                <a16:creationId xmlns:a16="http://schemas.microsoft.com/office/drawing/2014/main" id="{00A447F8-4A28-E043-8468-0EBCCE3BAAE7}"/>
              </a:ext>
            </a:extLst>
          </p:cNvPr>
          <p:cNvSpPr>
            <a:spLocks noGrp="1"/>
          </p:cNvSpPr>
          <p:nvPr>
            <p:ph type="pic" idx="17" hasCustomPrompt="1"/>
          </p:nvPr>
        </p:nvSpPr>
        <p:spPr>
          <a:xfrm>
            <a:off x="3045761" y="2307415"/>
            <a:ext cx="3040510" cy="2326279"/>
          </a:xfrm>
          <a:prstGeom prst="rect">
            <a:avLst/>
          </a:prstGeom>
          <a:solidFill>
            <a:schemeClr val="bg2"/>
          </a:solidFill>
        </p:spPr>
        <p:txBody>
          <a:bodyPr anchor="ctr">
            <a:noAutofit/>
          </a:bodyPr>
          <a:lstStyle>
            <a:lvl1pPr marL="0" indent="0" algn="ctr">
              <a:buNone/>
              <a:defRPr sz="1400">
                <a:solidFill>
                  <a:schemeClr val="bg2">
                    <a:lumMod val="50000"/>
                  </a:schemeClr>
                </a:solidFill>
                <a:latin typeface="Neue Haas Grotesk Text Pro" panose="020B0504020202020204" pitchFamily="34" charset="0"/>
              </a:defRPr>
            </a:lvl1pPr>
            <a:lvl2pPr marL="457189" indent="0">
              <a:buNone/>
              <a:defRPr sz="2800"/>
            </a:lvl2pPr>
            <a:lvl3pPr marL="914378" indent="0">
              <a:buNone/>
              <a:defRPr sz="2400"/>
            </a:lvl3pPr>
            <a:lvl4pPr marL="1371566" indent="0">
              <a:buNone/>
              <a:defRPr sz="2000"/>
            </a:lvl4pPr>
            <a:lvl5pPr marL="1828754" indent="0">
              <a:buNone/>
              <a:defRPr sz="2000"/>
            </a:lvl5pPr>
            <a:lvl6pPr marL="2285943" indent="0">
              <a:buNone/>
              <a:defRPr sz="2000"/>
            </a:lvl6pPr>
            <a:lvl7pPr marL="2743132" indent="0">
              <a:buNone/>
              <a:defRPr sz="2000"/>
            </a:lvl7pPr>
            <a:lvl8pPr marL="3200320" indent="0">
              <a:buNone/>
              <a:defRPr sz="2000"/>
            </a:lvl8pPr>
            <a:lvl9pPr marL="3657509" indent="0">
              <a:buNone/>
              <a:defRPr sz="2000"/>
            </a:lvl9pPr>
          </a:lstStyle>
          <a:p>
            <a:r>
              <a:rPr lang="en-US"/>
              <a:t>Insert picture</a:t>
            </a:r>
          </a:p>
        </p:txBody>
      </p:sp>
      <p:sp>
        <p:nvSpPr>
          <p:cNvPr id="37" name="Slide Number Placeholder 5">
            <a:extLst>
              <a:ext uri="{FF2B5EF4-FFF2-40B4-BE49-F238E27FC236}">
                <a16:creationId xmlns:a16="http://schemas.microsoft.com/office/drawing/2014/main" id="{FEE063B5-DB2A-E546-8374-14508A9C5083}"/>
              </a:ext>
            </a:extLst>
          </p:cNvPr>
          <p:cNvSpPr txBox="1">
            <a:spLocks/>
          </p:cNvSpPr>
          <p:nvPr userDrawn="1"/>
        </p:nvSpPr>
        <p:spPr>
          <a:xfrm>
            <a:off x="8767826" y="4822212"/>
            <a:ext cx="375073" cy="273844"/>
          </a:xfrm>
          <a:prstGeom prst="rect">
            <a:avLst/>
          </a:prstGeom>
        </p:spPr>
        <p:txBody>
          <a:bodyPr vert="horz" lIns="91440" tIns="45720" rIns="91440" bIns="45720" rtlCol="0" anchor="ctr">
            <a:noAutofit/>
          </a:bodyPr>
          <a:lstStyle>
            <a:defPPr>
              <a:defRPr lang="en-US"/>
            </a:defPPr>
            <a:lvl1pPr marL="0" algn="l" defTabSz="457200" rtl="0" eaLnBrk="1" latinLnBrk="0" hangingPunct="1">
              <a:defRPr sz="900" b="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9DB2B9AF-7C7A-ED4B-8B47-5EFC4C7403E8}" type="slidenum">
              <a:rPr lang="en-US" sz="900" b="0" i="0" smtClean="0">
                <a:solidFill>
                  <a:schemeClr val="tx1">
                    <a:lumMod val="90000"/>
                    <a:lumOff val="10000"/>
                  </a:schemeClr>
                </a:solidFill>
                <a:latin typeface="Neue Haas Grotesk Text Pro" panose="020B0504020202020204" pitchFamily="34" charset="0"/>
              </a:rPr>
              <a:pPr/>
              <a:t>‹#›</a:t>
            </a:fld>
            <a:endParaRPr lang="en-US" sz="900" b="0" i="0">
              <a:solidFill>
                <a:schemeClr val="tx1">
                  <a:lumMod val="90000"/>
                  <a:lumOff val="10000"/>
                </a:schemeClr>
              </a:solidFill>
              <a:latin typeface="Neue Haas Grotesk Text Pro" panose="020B0504020202020204" pitchFamily="34" charset="0"/>
            </a:endParaRPr>
          </a:p>
        </p:txBody>
      </p:sp>
      <p:cxnSp>
        <p:nvCxnSpPr>
          <p:cNvPr id="38" name="Straight Connector 37">
            <a:extLst>
              <a:ext uri="{FF2B5EF4-FFF2-40B4-BE49-F238E27FC236}">
                <a16:creationId xmlns:a16="http://schemas.microsoft.com/office/drawing/2014/main" id="{FB30FCB6-B1E0-3C46-B667-C856468BD8FB}"/>
              </a:ext>
            </a:extLst>
          </p:cNvPr>
          <p:cNvCxnSpPr>
            <a:cxnSpLocks/>
          </p:cNvCxnSpPr>
          <p:nvPr userDrawn="1"/>
        </p:nvCxnSpPr>
        <p:spPr>
          <a:xfrm>
            <a:off x="8799225" y="4899131"/>
            <a:ext cx="0" cy="102190"/>
          </a:xfrm>
          <a:prstGeom prst="line">
            <a:avLst/>
          </a:prstGeom>
          <a:ln w="12700">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
        <p:nvSpPr>
          <p:cNvPr id="15" name="Title 1">
            <a:extLst>
              <a:ext uri="{FF2B5EF4-FFF2-40B4-BE49-F238E27FC236}">
                <a16:creationId xmlns:a16="http://schemas.microsoft.com/office/drawing/2014/main" id="{3DA80DFD-E36F-B94C-BC1A-3E7E7E5D847B}"/>
              </a:ext>
            </a:extLst>
          </p:cNvPr>
          <p:cNvSpPr>
            <a:spLocks noGrp="1"/>
          </p:cNvSpPr>
          <p:nvPr>
            <p:ph type="title" hasCustomPrompt="1"/>
          </p:nvPr>
        </p:nvSpPr>
        <p:spPr>
          <a:xfrm>
            <a:off x="640081" y="274320"/>
            <a:ext cx="4499079" cy="1050737"/>
          </a:xfrm>
          <a:prstGeom prst="rect">
            <a:avLst/>
          </a:prstGeom>
        </p:spPr>
        <p:txBody>
          <a:bodyPr wrap="square" lIns="0" rIns="0" anchor="t" anchorCtr="0">
            <a:spAutoFit/>
          </a:bodyPr>
          <a:lstStyle>
            <a:lvl1pPr marL="0" marR="0" indent="0" algn="l" defTabSz="457189" rtl="0" eaLnBrk="1" fontAlgn="auto" latinLnBrk="0" hangingPunct="1">
              <a:lnSpc>
                <a:spcPct val="110000"/>
              </a:lnSpc>
              <a:spcBef>
                <a:spcPct val="0"/>
              </a:spcBef>
              <a:spcAft>
                <a:spcPts val="0"/>
              </a:spcAft>
              <a:buClrTx/>
              <a:buSzTx/>
              <a:buFontTx/>
              <a:buNone/>
              <a:tabLst/>
              <a:defRPr lang="en-US" sz="3200" b="1" i="0" smtClean="0">
                <a:effectLst/>
                <a:latin typeface="Neue Haas Grotesk Text Pro" panose="020B0504020202020204" pitchFamily="34" charset="0"/>
              </a:defRPr>
            </a:lvl1pPr>
          </a:lstStyle>
          <a:p>
            <a:pPr>
              <a:lnSpc>
                <a:spcPct val="110000"/>
              </a:lnSpc>
            </a:pPr>
            <a:r>
              <a:rPr lang="en-US"/>
              <a:t>Lorem ipsum dolor sit amet consectetur</a:t>
            </a:r>
            <a:endParaRPr lang="en-US" sz="3200">
              <a:latin typeface="Neue Haas Grotesk Text Pro" panose="020B0504020202020204" pitchFamily="34" charset="77"/>
            </a:endParaRPr>
          </a:p>
        </p:txBody>
      </p:sp>
      <p:sp>
        <p:nvSpPr>
          <p:cNvPr id="34" name="Text Placeholder 2">
            <a:extLst>
              <a:ext uri="{FF2B5EF4-FFF2-40B4-BE49-F238E27FC236}">
                <a16:creationId xmlns:a16="http://schemas.microsoft.com/office/drawing/2014/main" id="{CD19EA5C-F8C2-4444-8973-6EE91723068C}"/>
              </a:ext>
            </a:extLst>
          </p:cNvPr>
          <p:cNvSpPr>
            <a:spLocks noGrp="1"/>
          </p:cNvSpPr>
          <p:nvPr>
            <p:ph type="body" sz="quarter" idx="18" hasCustomPrompt="1"/>
          </p:nvPr>
        </p:nvSpPr>
        <p:spPr>
          <a:xfrm>
            <a:off x="6507487" y="352391"/>
            <a:ext cx="2260340" cy="530979"/>
          </a:xfrm>
          <a:prstGeom prst="rect">
            <a:avLst/>
          </a:prstGeom>
        </p:spPr>
        <p:txBody>
          <a:bodyPr>
            <a:spAutoFit/>
          </a:bodyPr>
          <a:lstStyle>
            <a:lvl1pPr marL="0" indent="0">
              <a:lnSpc>
                <a:spcPct val="120000"/>
              </a:lnSpc>
              <a:buNone/>
              <a:defRPr sz="1500">
                <a:solidFill>
                  <a:srgbClr val="007A96"/>
                </a:solidFill>
                <a:latin typeface="Neue Haas Grotesk Text Pro" panose="020B0504020202020204" pitchFamily="34" charset="0"/>
              </a:defRPr>
            </a:lvl1pPr>
            <a:lvl2pPr marL="457189" indent="0">
              <a:buNone/>
              <a:defRPr sz="1700">
                <a:solidFill>
                  <a:srgbClr val="007A96"/>
                </a:solidFill>
              </a:defRPr>
            </a:lvl2pPr>
            <a:lvl3pPr marL="914378" indent="0">
              <a:buNone/>
              <a:defRPr sz="1700">
                <a:solidFill>
                  <a:srgbClr val="007A96"/>
                </a:solidFill>
              </a:defRPr>
            </a:lvl3pPr>
            <a:lvl4pPr marL="1371566" indent="0">
              <a:buNone/>
              <a:defRPr sz="1700">
                <a:solidFill>
                  <a:srgbClr val="007A96"/>
                </a:solidFill>
              </a:defRPr>
            </a:lvl4pPr>
            <a:lvl5pPr marL="1828754" indent="0">
              <a:buNone/>
              <a:defRPr sz="1700">
                <a:solidFill>
                  <a:srgbClr val="007A96"/>
                </a:solidFill>
              </a:defRPr>
            </a:lvl5pPr>
          </a:lstStyle>
          <a:p>
            <a:pPr lvl="0"/>
            <a:r>
              <a:rPr lang="en-US"/>
              <a:t>Lorem ipsum dolor sit amet consectetur</a:t>
            </a:r>
          </a:p>
        </p:txBody>
      </p:sp>
      <p:sp>
        <p:nvSpPr>
          <p:cNvPr id="39" name="Picture Placeholder 2">
            <a:extLst>
              <a:ext uri="{FF2B5EF4-FFF2-40B4-BE49-F238E27FC236}">
                <a16:creationId xmlns:a16="http://schemas.microsoft.com/office/drawing/2014/main" id="{6BE32B42-BBF1-0641-A2EA-2871C822D909}"/>
              </a:ext>
            </a:extLst>
          </p:cNvPr>
          <p:cNvSpPr>
            <a:spLocks noGrp="1"/>
          </p:cNvSpPr>
          <p:nvPr>
            <p:ph type="pic" idx="20" hasCustomPrompt="1"/>
          </p:nvPr>
        </p:nvSpPr>
        <p:spPr>
          <a:xfrm>
            <a:off x="-9957" y="2307415"/>
            <a:ext cx="3040510" cy="2326279"/>
          </a:xfrm>
          <a:prstGeom prst="rect">
            <a:avLst/>
          </a:prstGeom>
          <a:solidFill>
            <a:schemeClr val="bg2"/>
          </a:solidFill>
        </p:spPr>
        <p:txBody>
          <a:bodyPr anchor="ctr">
            <a:noAutofit/>
          </a:bodyPr>
          <a:lstStyle>
            <a:lvl1pPr marL="0" indent="0" algn="ctr">
              <a:buNone/>
              <a:defRPr sz="1400">
                <a:solidFill>
                  <a:schemeClr val="bg2">
                    <a:lumMod val="50000"/>
                  </a:schemeClr>
                </a:solidFill>
                <a:latin typeface="Neue Haas Grotesk Text Pro" panose="020B0504020202020204" pitchFamily="34" charset="0"/>
              </a:defRPr>
            </a:lvl1pPr>
            <a:lvl2pPr marL="457189" indent="0">
              <a:buNone/>
              <a:defRPr sz="2800"/>
            </a:lvl2pPr>
            <a:lvl3pPr marL="914378" indent="0">
              <a:buNone/>
              <a:defRPr sz="2400"/>
            </a:lvl3pPr>
            <a:lvl4pPr marL="1371566" indent="0">
              <a:buNone/>
              <a:defRPr sz="2000"/>
            </a:lvl4pPr>
            <a:lvl5pPr marL="1828754" indent="0">
              <a:buNone/>
              <a:defRPr sz="2000"/>
            </a:lvl5pPr>
            <a:lvl6pPr marL="2285943" indent="0">
              <a:buNone/>
              <a:defRPr sz="2000"/>
            </a:lvl6pPr>
            <a:lvl7pPr marL="2743132" indent="0">
              <a:buNone/>
              <a:defRPr sz="2000"/>
            </a:lvl7pPr>
            <a:lvl8pPr marL="3200320" indent="0">
              <a:buNone/>
              <a:defRPr sz="2000"/>
            </a:lvl8pPr>
            <a:lvl9pPr marL="3657509" indent="0">
              <a:buNone/>
              <a:defRPr sz="2000"/>
            </a:lvl9pPr>
          </a:lstStyle>
          <a:p>
            <a:r>
              <a:rPr lang="en-US"/>
              <a:t>Insert picture</a:t>
            </a:r>
          </a:p>
        </p:txBody>
      </p:sp>
      <p:sp>
        <p:nvSpPr>
          <p:cNvPr id="40" name="Picture Placeholder 2">
            <a:extLst>
              <a:ext uri="{FF2B5EF4-FFF2-40B4-BE49-F238E27FC236}">
                <a16:creationId xmlns:a16="http://schemas.microsoft.com/office/drawing/2014/main" id="{A6F7F2B2-1D5B-164A-9590-E571859F1EDF}"/>
              </a:ext>
            </a:extLst>
          </p:cNvPr>
          <p:cNvSpPr>
            <a:spLocks noGrp="1"/>
          </p:cNvSpPr>
          <p:nvPr>
            <p:ph type="pic" idx="21" hasCustomPrompt="1"/>
          </p:nvPr>
        </p:nvSpPr>
        <p:spPr>
          <a:xfrm>
            <a:off x="6086271" y="2307415"/>
            <a:ext cx="3040510" cy="2326279"/>
          </a:xfrm>
          <a:prstGeom prst="rect">
            <a:avLst/>
          </a:prstGeom>
          <a:solidFill>
            <a:schemeClr val="bg2"/>
          </a:solidFill>
        </p:spPr>
        <p:txBody>
          <a:bodyPr anchor="ctr">
            <a:noAutofit/>
          </a:bodyPr>
          <a:lstStyle>
            <a:lvl1pPr marL="0" indent="0" algn="ctr">
              <a:buNone/>
              <a:defRPr sz="1400">
                <a:solidFill>
                  <a:schemeClr val="bg2">
                    <a:lumMod val="50000"/>
                  </a:schemeClr>
                </a:solidFill>
                <a:latin typeface="Neue Haas Grotesk Text Pro" panose="020B0504020202020204" pitchFamily="34" charset="0"/>
              </a:defRPr>
            </a:lvl1pPr>
            <a:lvl2pPr marL="457189" indent="0">
              <a:buNone/>
              <a:defRPr sz="2800"/>
            </a:lvl2pPr>
            <a:lvl3pPr marL="914378" indent="0">
              <a:buNone/>
              <a:defRPr sz="2400"/>
            </a:lvl3pPr>
            <a:lvl4pPr marL="1371566" indent="0">
              <a:buNone/>
              <a:defRPr sz="2000"/>
            </a:lvl4pPr>
            <a:lvl5pPr marL="1828754" indent="0">
              <a:buNone/>
              <a:defRPr sz="2000"/>
            </a:lvl5pPr>
            <a:lvl6pPr marL="2285943" indent="0">
              <a:buNone/>
              <a:defRPr sz="2000"/>
            </a:lvl6pPr>
            <a:lvl7pPr marL="2743132" indent="0">
              <a:buNone/>
              <a:defRPr sz="2000"/>
            </a:lvl7pPr>
            <a:lvl8pPr marL="3200320" indent="0">
              <a:buNone/>
              <a:defRPr sz="2000"/>
            </a:lvl8pPr>
            <a:lvl9pPr marL="3657509" indent="0">
              <a:buNone/>
              <a:defRPr sz="2000"/>
            </a:lvl9pPr>
          </a:lstStyle>
          <a:p>
            <a:r>
              <a:rPr lang="en-US"/>
              <a:t>Insert picture</a:t>
            </a:r>
          </a:p>
        </p:txBody>
      </p:sp>
      <p:sp>
        <p:nvSpPr>
          <p:cNvPr id="43" name="Content Placeholder 3">
            <a:extLst>
              <a:ext uri="{FF2B5EF4-FFF2-40B4-BE49-F238E27FC236}">
                <a16:creationId xmlns:a16="http://schemas.microsoft.com/office/drawing/2014/main" id="{9114072E-1FCE-5143-A014-DEEC884C94BA}"/>
              </a:ext>
            </a:extLst>
          </p:cNvPr>
          <p:cNvSpPr>
            <a:spLocks noGrp="1"/>
          </p:cNvSpPr>
          <p:nvPr>
            <p:ph sz="quarter" idx="11" hasCustomPrompt="1"/>
          </p:nvPr>
        </p:nvSpPr>
        <p:spPr>
          <a:xfrm>
            <a:off x="640081" y="4905845"/>
            <a:ext cx="5252719" cy="95475"/>
          </a:xfrm>
          <a:prstGeom prst="rect">
            <a:avLst/>
          </a:prstGeom>
        </p:spPr>
        <p:txBody>
          <a:bodyPr anchor="b">
            <a:spAutoFit/>
          </a:bodyPr>
          <a:lstStyle>
            <a:lvl1pPr marL="0" indent="0">
              <a:lnSpc>
                <a:spcPts val="800"/>
              </a:lnSpc>
              <a:spcBef>
                <a:spcPts val="0"/>
              </a:spcBef>
              <a:spcAft>
                <a:spcPts val="200"/>
              </a:spcAft>
              <a:buNone/>
              <a:defRPr sz="600">
                <a:solidFill>
                  <a:schemeClr val="tx1">
                    <a:lumMod val="90000"/>
                    <a:lumOff val="10000"/>
                  </a:schemeClr>
                </a:solidFill>
                <a:latin typeface="Neue Haas Grotesk Text Pro" panose="020B0504020202020204" pitchFamily="34" charset="0"/>
              </a:defRPr>
            </a:lvl1pPr>
            <a:lvl2pPr marL="457189" indent="0">
              <a:buNone/>
              <a:defRPr sz="1100"/>
            </a:lvl2pPr>
            <a:lvl3pPr marL="914378" indent="0">
              <a:buNone/>
              <a:defRPr sz="1050"/>
            </a:lvl3pPr>
            <a:lvl4pPr marL="1371566" indent="0">
              <a:buNone/>
              <a:defRPr sz="1000"/>
            </a:lvl4pPr>
            <a:lvl5pPr marL="1828754" indent="0">
              <a:buNone/>
              <a:defRPr sz="1000"/>
            </a:lvl5pPr>
          </a:lstStyle>
          <a:p>
            <a:pPr lvl="0"/>
            <a:r>
              <a:rPr lang="en-US"/>
              <a:t>Click to insert disclosures</a:t>
            </a:r>
          </a:p>
        </p:txBody>
      </p:sp>
      <p:sp>
        <p:nvSpPr>
          <p:cNvPr id="22" name="Text Placeholder 6">
            <a:extLst>
              <a:ext uri="{FF2B5EF4-FFF2-40B4-BE49-F238E27FC236}">
                <a16:creationId xmlns:a16="http://schemas.microsoft.com/office/drawing/2014/main" id="{A0E7A286-4F60-714F-A18D-28BFD516EC3C}"/>
              </a:ext>
            </a:extLst>
          </p:cNvPr>
          <p:cNvSpPr>
            <a:spLocks noGrp="1"/>
          </p:cNvSpPr>
          <p:nvPr>
            <p:ph type="body" sz="quarter" idx="33" hasCustomPrompt="1"/>
          </p:nvPr>
        </p:nvSpPr>
        <p:spPr>
          <a:xfrm>
            <a:off x="6507487" y="1010322"/>
            <a:ext cx="2260339" cy="796821"/>
          </a:xfrm>
          <a:prstGeom prst="rect">
            <a:avLst/>
          </a:prstGeom>
        </p:spPr>
        <p:txBody>
          <a:bodyPr>
            <a:spAutoFit/>
          </a:bodyPr>
          <a:lstStyle>
            <a:lvl1pPr marL="174625" indent="-174625">
              <a:buFont typeface="Wingdings" pitchFamily="2" charset="2"/>
              <a:buChar char="§"/>
              <a:tabLst/>
              <a:defRPr sz="1300">
                <a:latin typeface="Neue Haas Grotesk Text Pro" panose="020B0504020202020204" pitchFamily="34" charset="0"/>
              </a:defRPr>
            </a:lvl1pPr>
            <a:lvl2pPr marL="342900" indent="-168275">
              <a:tabLst/>
              <a:defRPr sz="1100">
                <a:latin typeface="Neue Haas Grotesk Text Pro" panose="020B0504020202020204" pitchFamily="34" charset="0"/>
              </a:defRPr>
            </a:lvl2pPr>
            <a:lvl3pPr marL="519113" indent="-176213">
              <a:tabLst/>
              <a:defRPr sz="900">
                <a:latin typeface="Neue Haas Grotesk Text Pro" panose="020B0504020202020204" pitchFamily="34" charset="0"/>
              </a:defRPr>
            </a:lvl3pPr>
            <a:lvl4pPr marL="687388" indent="-168275">
              <a:tabLst/>
              <a:defRPr sz="900"/>
            </a:lvl4pPr>
          </a:lstStyle>
          <a:p>
            <a:pPr lvl="0"/>
            <a:r>
              <a:rPr lang="en-US"/>
              <a:t>First level</a:t>
            </a:r>
          </a:p>
          <a:p>
            <a:pPr lvl="1"/>
            <a:r>
              <a:rPr lang="en-US"/>
              <a:t>Second level</a:t>
            </a:r>
          </a:p>
          <a:p>
            <a:pPr lvl="2"/>
            <a:r>
              <a:rPr lang="en-US"/>
              <a:t>Third level</a:t>
            </a:r>
          </a:p>
        </p:txBody>
      </p:sp>
    </p:spTree>
    <p:extLst>
      <p:ext uri="{BB962C8B-B14F-4D97-AF65-F5344CB8AC3E}">
        <p14:creationId xmlns:p14="http://schemas.microsoft.com/office/powerpoint/2010/main" val="203653871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CHART + Stat Callouts">
    <p:spTree>
      <p:nvGrpSpPr>
        <p:cNvPr id="1" name=""/>
        <p:cNvGrpSpPr/>
        <p:nvPr/>
      </p:nvGrpSpPr>
      <p:grpSpPr>
        <a:xfrm>
          <a:off x="0" y="0"/>
          <a:ext cx="0" cy="0"/>
          <a:chOff x="0" y="0"/>
          <a:chExt cx="0" cy="0"/>
        </a:xfrm>
      </p:grpSpPr>
      <p:sp>
        <p:nvSpPr>
          <p:cNvPr id="30" name="SmartArt Placeholder 5">
            <a:extLst>
              <a:ext uri="{FF2B5EF4-FFF2-40B4-BE49-F238E27FC236}">
                <a16:creationId xmlns:a16="http://schemas.microsoft.com/office/drawing/2014/main" id="{8E66918C-36DB-CB48-A863-76DFE127BEC9}"/>
              </a:ext>
            </a:extLst>
          </p:cNvPr>
          <p:cNvSpPr>
            <a:spLocks noGrp="1"/>
          </p:cNvSpPr>
          <p:nvPr>
            <p:ph type="dgm" sz="quarter" idx="47"/>
          </p:nvPr>
        </p:nvSpPr>
        <p:spPr>
          <a:xfrm>
            <a:off x="0" y="3434030"/>
            <a:ext cx="9144000" cy="1736363"/>
          </a:xfrm>
          <a:prstGeom prst="rect">
            <a:avLst/>
          </a:prstGeom>
          <a:solidFill>
            <a:schemeClr val="bg2"/>
          </a:solidFill>
        </p:spPr>
        <p:txBody>
          <a:bodyPr>
            <a:noAutofit/>
          </a:bodyPr>
          <a:lstStyle>
            <a:lvl1pPr>
              <a:defRPr>
                <a:noFill/>
                <a:latin typeface="Neue Haas Grotesk Text Pro" panose="020B0504020202020204" pitchFamily="34" charset="0"/>
              </a:defRPr>
            </a:lvl1pPr>
          </a:lstStyle>
          <a:p>
            <a:endParaRPr lang="en-US"/>
          </a:p>
        </p:txBody>
      </p:sp>
      <p:sp>
        <p:nvSpPr>
          <p:cNvPr id="37" name="Slide Number Placeholder 5">
            <a:extLst>
              <a:ext uri="{FF2B5EF4-FFF2-40B4-BE49-F238E27FC236}">
                <a16:creationId xmlns:a16="http://schemas.microsoft.com/office/drawing/2014/main" id="{FEE063B5-DB2A-E546-8374-14508A9C5083}"/>
              </a:ext>
            </a:extLst>
          </p:cNvPr>
          <p:cNvSpPr txBox="1">
            <a:spLocks/>
          </p:cNvSpPr>
          <p:nvPr userDrawn="1"/>
        </p:nvSpPr>
        <p:spPr>
          <a:xfrm>
            <a:off x="8767826" y="4822212"/>
            <a:ext cx="375073" cy="273844"/>
          </a:xfrm>
          <a:prstGeom prst="rect">
            <a:avLst/>
          </a:prstGeom>
        </p:spPr>
        <p:txBody>
          <a:bodyPr vert="horz" lIns="91440" tIns="45720" rIns="91440" bIns="45720" rtlCol="0" anchor="ctr">
            <a:noAutofit/>
          </a:bodyPr>
          <a:lstStyle>
            <a:defPPr>
              <a:defRPr lang="en-US"/>
            </a:defPPr>
            <a:lvl1pPr marL="0" algn="l" defTabSz="457200" rtl="0" eaLnBrk="1" latinLnBrk="0" hangingPunct="1">
              <a:defRPr sz="900" b="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9DB2B9AF-7C7A-ED4B-8B47-5EFC4C7403E8}" type="slidenum">
              <a:rPr lang="en-US" sz="900" b="0" i="0" smtClean="0">
                <a:solidFill>
                  <a:schemeClr val="tx1">
                    <a:lumMod val="90000"/>
                    <a:lumOff val="10000"/>
                  </a:schemeClr>
                </a:solidFill>
                <a:latin typeface="Neue Haas Grotesk Text Pro" panose="020B0504020202020204" pitchFamily="34" charset="0"/>
              </a:rPr>
              <a:pPr/>
              <a:t>‹#›</a:t>
            </a:fld>
            <a:endParaRPr lang="en-US" sz="900" b="0" i="0">
              <a:solidFill>
                <a:schemeClr val="tx1">
                  <a:lumMod val="90000"/>
                  <a:lumOff val="10000"/>
                </a:schemeClr>
              </a:solidFill>
              <a:latin typeface="Neue Haas Grotesk Text Pro" panose="020B0504020202020204" pitchFamily="34" charset="0"/>
            </a:endParaRPr>
          </a:p>
        </p:txBody>
      </p:sp>
      <p:cxnSp>
        <p:nvCxnSpPr>
          <p:cNvPr id="38" name="Straight Connector 37">
            <a:extLst>
              <a:ext uri="{FF2B5EF4-FFF2-40B4-BE49-F238E27FC236}">
                <a16:creationId xmlns:a16="http://schemas.microsoft.com/office/drawing/2014/main" id="{FB30FCB6-B1E0-3C46-B667-C856468BD8FB}"/>
              </a:ext>
            </a:extLst>
          </p:cNvPr>
          <p:cNvCxnSpPr>
            <a:cxnSpLocks/>
          </p:cNvCxnSpPr>
          <p:nvPr userDrawn="1"/>
        </p:nvCxnSpPr>
        <p:spPr>
          <a:xfrm>
            <a:off x="8799225" y="4899131"/>
            <a:ext cx="0" cy="102190"/>
          </a:xfrm>
          <a:prstGeom prst="line">
            <a:avLst/>
          </a:prstGeom>
          <a:ln w="12700">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
        <p:nvSpPr>
          <p:cNvPr id="15" name="Title 1">
            <a:extLst>
              <a:ext uri="{FF2B5EF4-FFF2-40B4-BE49-F238E27FC236}">
                <a16:creationId xmlns:a16="http://schemas.microsoft.com/office/drawing/2014/main" id="{3DA80DFD-E36F-B94C-BC1A-3E7E7E5D847B}"/>
              </a:ext>
            </a:extLst>
          </p:cNvPr>
          <p:cNvSpPr>
            <a:spLocks noGrp="1"/>
          </p:cNvSpPr>
          <p:nvPr>
            <p:ph type="title" hasCustomPrompt="1"/>
          </p:nvPr>
        </p:nvSpPr>
        <p:spPr>
          <a:xfrm>
            <a:off x="640081" y="274320"/>
            <a:ext cx="3515231" cy="1050737"/>
          </a:xfrm>
          <a:prstGeom prst="rect">
            <a:avLst/>
          </a:prstGeom>
        </p:spPr>
        <p:txBody>
          <a:bodyPr wrap="square" lIns="0" rIns="0" anchor="t" anchorCtr="0">
            <a:spAutoFit/>
          </a:bodyPr>
          <a:lstStyle>
            <a:lvl1pPr marL="0" marR="0" indent="0" algn="l" defTabSz="457189" rtl="0" eaLnBrk="1" fontAlgn="auto" latinLnBrk="0" hangingPunct="1">
              <a:lnSpc>
                <a:spcPct val="110000"/>
              </a:lnSpc>
              <a:spcBef>
                <a:spcPct val="0"/>
              </a:spcBef>
              <a:spcAft>
                <a:spcPts val="0"/>
              </a:spcAft>
              <a:buClrTx/>
              <a:buSzTx/>
              <a:buFontTx/>
              <a:buNone/>
              <a:tabLst/>
              <a:defRPr lang="en-US" sz="3200" b="1" i="0" smtClean="0">
                <a:effectLst/>
                <a:latin typeface="Neue Haas Grotesk Text Pro" panose="020B0504020202020204" pitchFamily="34" charset="0"/>
              </a:defRPr>
            </a:lvl1pPr>
          </a:lstStyle>
          <a:p>
            <a:pPr>
              <a:lnSpc>
                <a:spcPct val="110000"/>
              </a:lnSpc>
            </a:pPr>
            <a:r>
              <a:rPr lang="en-US"/>
              <a:t>Lorem ipsum dolor sit amet</a:t>
            </a:r>
            <a:endParaRPr lang="en-US" sz="3200">
              <a:latin typeface="Neue Haas Grotesk Text Pro" panose="020B0504020202020204" pitchFamily="34" charset="77"/>
            </a:endParaRPr>
          </a:p>
        </p:txBody>
      </p:sp>
      <p:sp>
        <p:nvSpPr>
          <p:cNvPr id="5" name="Text Placeholder 4">
            <a:extLst>
              <a:ext uri="{FF2B5EF4-FFF2-40B4-BE49-F238E27FC236}">
                <a16:creationId xmlns:a16="http://schemas.microsoft.com/office/drawing/2014/main" id="{868A61C9-2982-BB43-9900-1AF92245A505}"/>
              </a:ext>
            </a:extLst>
          </p:cNvPr>
          <p:cNvSpPr>
            <a:spLocks noGrp="1"/>
          </p:cNvSpPr>
          <p:nvPr>
            <p:ph type="body" sz="quarter" idx="12" hasCustomPrompt="1"/>
          </p:nvPr>
        </p:nvSpPr>
        <p:spPr>
          <a:xfrm>
            <a:off x="640081" y="3648312"/>
            <a:ext cx="1380106" cy="578813"/>
          </a:xfrm>
          <a:prstGeom prst="rect">
            <a:avLst/>
          </a:prstGeom>
        </p:spPr>
        <p:txBody>
          <a:bodyPr>
            <a:spAutoFit/>
          </a:bodyPr>
          <a:lstStyle>
            <a:lvl1pPr marL="0" indent="0" algn="ctr">
              <a:buNone/>
              <a:defRPr sz="3200">
                <a:solidFill>
                  <a:schemeClr val="accent1"/>
                </a:solidFill>
                <a:latin typeface="Neue Haas Grotesk Text Pro" panose="020B0504020202020204" pitchFamily="34" charset="0"/>
              </a:defRPr>
            </a:lvl1pPr>
            <a:lvl2pPr marL="457189" indent="0">
              <a:buNone/>
              <a:defRPr sz="1700">
                <a:solidFill>
                  <a:schemeClr val="accent2"/>
                </a:solidFill>
              </a:defRPr>
            </a:lvl2pPr>
            <a:lvl3pPr marL="914378" indent="0">
              <a:buNone/>
              <a:defRPr sz="1700">
                <a:solidFill>
                  <a:schemeClr val="accent2"/>
                </a:solidFill>
              </a:defRPr>
            </a:lvl3pPr>
            <a:lvl4pPr marL="1371566" indent="0">
              <a:buNone/>
              <a:defRPr sz="1700">
                <a:solidFill>
                  <a:schemeClr val="accent2"/>
                </a:solidFill>
              </a:defRPr>
            </a:lvl4pPr>
            <a:lvl5pPr marL="1828754" indent="0">
              <a:buNone/>
              <a:defRPr sz="1700">
                <a:solidFill>
                  <a:schemeClr val="accent2"/>
                </a:solidFill>
              </a:defRPr>
            </a:lvl5pPr>
          </a:lstStyle>
          <a:p>
            <a:pPr lvl="0"/>
            <a:r>
              <a:rPr lang="en-US"/>
              <a:t>20%</a:t>
            </a:r>
          </a:p>
        </p:txBody>
      </p:sp>
      <p:sp>
        <p:nvSpPr>
          <p:cNvPr id="39" name="Text Placeholder 2">
            <a:extLst>
              <a:ext uri="{FF2B5EF4-FFF2-40B4-BE49-F238E27FC236}">
                <a16:creationId xmlns:a16="http://schemas.microsoft.com/office/drawing/2014/main" id="{EE45BF00-2987-B640-866E-3DC2A15572E4}"/>
              </a:ext>
            </a:extLst>
          </p:cNvPr>
          <p:cNvSpPr>
            <a:spLocks noGrp="1"/>
          </p:cNvSpPr>
          <p:nvPr>
            <p:ph type="body" sz="quarter" idx="16" hasCustomPrompt="1"/>
          </p:nvPr>
        </p:nvSpPr>
        <p:spPr>
          <a:xfrm>
            <a:off x="640081" y="4170651"/>
            <a:ext cx="1380106" cy="412111"/>
          </a:xfrm>
          <a:prstGeom prst="rect">
            <a:avLst/>
          </a:prstGeom>
        </p:spPr>
        <p:txBody>
          <a:bodyPr>
            <a:spAutoFit/>
          </a:bodyPr>
          <a:lstStyle>
            <a:lvl1pPr marL="0" indent="0" algn="ctr">
              <a:lnSpc>
                <a:spcPct val="125000"/>
              </a:lnSpc>
              <a:spcBef>
                <a:spcPts val="0"/>
              </a:spcBef>
              <a:spcAft>
                <a:spcPts val="1200"/>
              </a:spcAft>
              <a:buFont typeface="Wingdings" pitchFamily="2" charset="2"/>
              <a:buNone/>
              <a:tabLst/>
              <a:defRPr lang="en-US" sz="1100" b="0" i="0" smtClean="0">
                <a:effectLst/>
                <a:latin typeface="Neue Haas Grotesk Text Pro" panose="020B0504020202020204" pitchFamily="34" charset="0"/>
              </a:defRPr>
            </a:lvl1pPr>
            <a:lvl2pPr marL="457189" indent="0">
              <a:buNone/>
              <a:defRPr/>
            </a:lvl2pPr>
            <a:lvl3pPr marL="914378" indent="0">
              <a:buNone/>
              <a:defRPr/>
            </a:lvl3pPr>
            <a:lvl4pPr marL="1371566" indent="0">
              <a:buNone/>
              <a:defRPr/>
            </a:lvl4pPr>
            <a:lvl5pPr marL="1828754" indent="0">
              <a:buNone/>
              <a:defRPr/>
            </a:lvl5pPr>
          </a:lstStyle>
          <a:p>
            <a:pPr lvl="0"/>
            <a:r>
              <a:rPr lang="en-US"/>
              <a:t>Lorem ipsum dolor sit </a:t>
            </a:r>
            <a:r>
              <a:rPr lang="en-US" err="1"/>
              <a:t>amet</a:t>
            </a:r>
            <a:r>
              <a:rPr lang="en-US"/>
              <a:t> </a:t>
            </a:r>
            <a:r>
              <a:rPr lang="en-US" err="1"/>
              <a:t>ut</a:t>
            </a:r>
            <a:r>
              <a:rPr lang="en-US"/>
              <a:t> elite</a:t>
            </a:r>
          </a:p>
        </p:txBody>
      </p:sp>
      <p:sp>
        <p:nvSpPr>
          <p:cNvPr id="47" name="Text Placeholder 4">
            <a:extLst>
              <a:ext uri="{FF2B5EF4-FFF2-40B4-BE49-F238E27FC236}">
                <a16:creationId xmlns:a16="http://schemas.microsoft.com/office/drawing/2014/main" id="{F7F43DE8-EC46-DF4E-870D-73494F8D0ED1}"/>
              </a:ext>
            </a:extLst>
          </p:cNvPr>
          <p:cNvSpPr>
            <a:spLocks noGrp="1"/>
          </p:cNvSpPr>
          <p:nvPr>
            <p:ph type="body" sz="quarter" idx="48" hasCustomPrompt="1"/>
          </p:nvPr>
        </p:nvSpPr>
        <p:spPr>
          <a:xfrm>
            <a:off x="2876463" y="3648312"/>
            <a:ext cx="1380106" cy="578813"/>
          </a:xfrm>
          <a:prstGeom prst="rect">
            <a:avLst/>
          </a:prstGeom>
        </p:spPr>
        <p:txBody>
          <a:bodyPr>
            <a:spAutoFit/>
          </a:bodyPr>
          <a:lstStyle>
            <a:lvl1pPr marL="0" indent="0" algn="ctr">
              <a:buNone/>
              <a:defRPr sz="3200">
                <a:solidFill>
                  <a:schemeClr val="accent1"/>
                </a:solidFill>
                <a:latin typeface="Neue Haas Grotesk Text Pro" panose="020B0504020202020204" pitchFamily="34" charset="0"/>
              </a:defRPr>
            </a:lvl1pPr>
            <a:lvl2pPr marL="457189" indent="0">
              <a:buNone/>
              <a:defRPr sz="1700">
                <a:solidFill>
                  <a:schemeClr val="accent2"/>
                </a:solidFill>
              </a:defRPr>
            </a:lvl2pPr>
            <a:lvl3pPr marL="914378" indent="0">
              <a:buNone/>
              <a:defRPr sz="1700">
                <a:solidFill>
                  <a:schemeClr val="accent2"/>
                </a:solidFill>
              </a:defRPr>
            </a:lvl3pPr>
            <a:lvl4pPr marL="1371566" indent="0">
              <a:buNone/>
              <a:defRPr sz="1700">
                <a:solidFill>
                  <a:schemeClr val="accent2"/>
                </a:solidFill>
              </a:defRPr>
            </a:lvl4pPr>
            <a:lvl5pPr marL="1828754" indent="0">
              <a:buNone/>
              <a:defRPr sz="1700">
                <a:solidFill>
                  <a:schemeClr val="accent2"/>
                </a:solidFill>
              </a:defRPr>
            </a:lvl5pPr>
          </a:lstStyle>
          <a:p>
            <a:pPr lvl="0"/>
            <a:r>
              <a:rPr lang="en-US"/>
              <a:t>20%</a:t>
            </a:r>
          </a:p>
        </p:txBody>
      </p:sp>
      <p:sp>
        <p:nvSpPr>
          <p:cNvPr id="48" name="Text Placeholder 2">
            <a:extLst>
              <a:ext uri="{FF2B5EF4-FFF2-40B4-BE49-F238E27FC236}">
                <a16:creationId xmlns:a16="http://schemas.microsoft.com/office/drawing/2014/main" id="{4523F0AF-49BC-8741-A395-A4888CD32886}"/>
              </a:ext>
            </a:extLst>
          </p:cNvPr>
          <p:cNvSpPr>
            <a:spLocks noGrp="1"/>
          </p:cNvSpPr>
          <p:nvPr>
            <p:ph type="body" sz="quarter" idx="49" hasCustomPrompt="1"/>
          </p:nvPr>
        </p:nvSpPr>
        <p:spPr>
          <a:xfrm>
            <a:off x="2876463" y="4170651"/>
            <a:ext cx="1380106" cy="412111"/>
          </a:xfrm>
          <a:prstGeom prst="rect">
            <a:avLst/>
          </a:prstGeom>
        </p:spPr>
        <p:txBody>
          <a:bodyPr>
            <a:spAutoFit/>
          </a:bodyPr>
          <a:lstStyle>
            <a:lvl1pPr marL="0" indent="0" algn="ctr">
              <a:lnSpc>
                <a:spcPct val="125000"/>
              </a:lnSpc>
              <a:spcBef>
                <a:spcPts val="0"/>
              </a:spcBef>
              <a:spcAft>
                <a:spcPts val="1200"/>
              </a:spcAft>
              <a:buFont typeface="Wingdings" pitchFamily="2" charset="2"/>
              <a:buNone/>
              <a:tabLst/>
              <a:defRPr lang="en-US" sz="1100" b="0" i="0" smtClean="0">
                <a:effectLst/>
                <a:latin typeface="Neue Haas Grotesk Text Pro" panose="020B0504020202020204" pitchFamily="34" charset="0"/>
              </a:defRPr>
            </a:lvl1pPr>
            <a:lvl2pPr marL="457189" indent="0">
              <a:buNone/>
              <a:defRPr/>
            </a:lvl2pPr>
            <a:lvl3pPr marL="914378" indent="0">
              <a:buNone/>
              <a:defRPr/>
            </a:lvl3pPr>
            <a:lvl4pPr marL="1371566" indent="0">
              <a:buNone/>
              <a:defRPr/>
            </a:lvl4pPr>
            <a:lvl5pPr marL="1828754" indent="0">
              <a:buNone/>
              <a:defRPr/>
            </a:lvl5pPr>
          </a:lstStyle>
          <a:p>
            <a:pPr lvl="0"/>
            <a:r>
              <a:rPr lang="en-US"/>
              <a:t>Lorem ipsum dolor sit </a:t>
            </a:r>
            <a:r>
              <a:rPr lang="en-US" err="1"/>
              <a:t>amet</a:t>
            </a:r>
            <a:r>
              <a:rPr lang="en-US"/>
              <a:t> </a:t>
            </a:r>
            <a:r>
              <a:rPr lang="en-US" err="1"/>
              <a:t>ut</a:t>
            </a:r>
            <a:r>
              <a:rPr lang="en-US"/>
              <a:t> elite</a:t>
            </a:r>
          </a:p>
        </p:txBody>
      </p:sp>
      <p:sp>
        <p:nvSpPr>
          <p:cNvPr id="49" name="Text Placeholder 4">
            <a:extLst>
              <a:ext uri="{FF2B5EF4-FFF2-40B4-BE49-F238E27FC236}">
                <a16:creationId xmlns:a16="http://schemas.microsoft.com/office/drawing/2014/main" id="{4EC3B912-166E-9845-8110-A44349458BCC}"/>
              </a:ext>
            </a:extLst>
          </p:cNvPr>
          <p:cNvSpPr>
            <a:spLocks noGrp="1"/>
          </p:cNvSpPr>
          <p:nvPr>
            <p:ph type="body" sz="quarter" idx="50" hasCustomPrompt="1"/>
          </p:nvPr>
        </p:nvSpPr>
        <p:spPr>
          <a:xfrm>
            <a:off x="5112843" y="3648312"/>
            <a:ext cx="1380106" cy="578813"/>
          </a:xfrm>
          <a:prstGeom prst="rect">
            <a:avLst/>
          </a:prstGeom>
        </p:spPr>
        <p:txBody>
          <a:bodyPr>
            <a:spAutoFit/>
          </a:bodyPr>
          <a:lstStyle>
            <a:lvl1pPr marL="0" indent="0" algn="ctr">
              <a:buNone/>
              <a:defRPr sz="3200">
                <a:solidFill>
                  <a:schemeClr val="accent1"/>
                </a:solidFill>
                <a:latin typeface="Neue Haas Grotesk Text Pro" panose="020B0504020202020204" pitchFamily="34" charset="0"/>
              </a:defRPr>
            </a:lvl1pPr>
            <a:lvl2pPr marL="457189" indent="0">
              <a:buNone/>
              <a:defRPr sz="1700">
                <a:solidFill>
                  <a:schemeClr val="accent2"/>
                </a:solidFill>
              </a:defRPr>
            </a:lvl2pPr>
            <a:lvl3pPr marL="914378" indent="0">
              <a:buNone/>
              <a:defRPr sz="1700">
                <a:solidFill>
                  <a:schemeClr val="accent2"/>
                </a:solidFill>
              </a:defRPr>
            </a:lvl3pPr>
            <a:lvl4pPr marL="1371566" indent="0">
              <a:buNone/>
              <a:defRPr sz="1700">
                <a:solidFill>
                  <a:schemeClr val="accent2"/>
                </a:solidFill>
              </a:defRPr>
            </a:lvl4pPr>
            <a:lvl5pPr marL="1828754" indent="0">
              <a:buNone/>
              <a:defRPr sz="1700">
                <a:solidFill>
                  <a:schemeClr val="accent2"/>
                </a:solidFill>
              </a:defRPr>
            </a:lvl5pPr>
          </a:lstStyle>
          <a:p>
            <a:pPr lvl="0"/>
            <a:r>
              <a:rPr lang="en-US"/>
              <a:t>20%</a:t>
            </a:r>
          </a:p>
        </p:txBody>
      </p:sp>
      <p:sp>
        <p:nvSpPr>
          <p:cNvPr id="50" name="Text Placeholder 2">
            <a:extLst>
              <a:ext uri="{FF2B5EF4-FFF2-40B4-BE49-F238E27FC236}">
                <a16:creationId xmlns:a16="http://schemas.microsoft.com/office/drawing/2014/main" id="{E6838D0B-889C-2547-88AC-B4673DDCDBD8}"/>
              </a:ext>
            </a:extLst>
          </p:cNvPr>
          <p:cNvSpPr>
            <a:spLocks noGrp="1"/>
          </p:cNvSpPr>
          <p:nvPr>
            <p:ph type="body" sz="quarter" idx="51" hasCustomPrompt="1"/>
          </p:nvPr>
        </p:nvSpPr>
        <p:spPr>
          <a:xfrm>
            <a:off x="5112843" y="4170651"/>
            <a:ext cx="1380106" cy="412111"/>
          </a:xfrm>
          <a:prstGeom prst="rect">
            <a:avLst/>
          </a:prstGeom>
        </p:spPr>
        <p:txBody>
          <a:bodyPr>
            <a:spAutoFit/>
          </a:bodyPr>
          <a:lstStyle>
            <a:lvl1pPr marL="0" indent="0" algn="ctr">
              <a:lnSpc>
                <a:spcPct val="125000"/>
              </a:lnSpc>
              <a:spcBef>
                <a:spcPts val="0"/>
              </a:spcBef>
              <a:spcAft>
                <a:spcPts val="1200"/>
              </a:spcAft>
              <a:buFont typeface="Wingdings" pitchFamily="2" charset="2"/>
              <a:buNone/>
              <a:tabLst/>
              <a:defRPr lang="en-US" sz="1100" b="0" i="0" smtClean="0">
                <a:effectLst/>
                <a:latin typeface="Neue Haas Grotesk Text Pro" panose="020B0504020202020204" pitchFamily="34" charset="0"/>
              </a:defRPr>
            </a:lvl1pPr>
            <a:lvl2pPr marL="457189" indent="0">
              <a:buNone/>
              <a:defRPr/>
            </a:lvl2pPr>
            <a:lvl3pPr marL="914378" indent="0">
              <a:buNone/>
              <a:defRPr/>
            </a:lvl3pPr>
            <a:lvl4pPr marL="1371566" indent="0">
              <a:buNone/>
              <a:defRPr/>
            </a:lvl4pPr>
            <a:lvl5pPr marL="1828754" indent="0">
              <a:buNone/>
              <a:defRPr/>
            </a:lvl5pPr>
          </a:lstStyle>
          <a:p>
            <a:pPr lvl="0"/>
            <a:r>
              <a:rPr lang="en-US"/>
              <a:t>Lorem ipsum dolor sit </a:t>
            </a:r>
            <a:r>
              <a:rPr lang="en-US" err="1"/>
              <a:t>amet</a:t>
            </a:r>
            <a:r>
              <a:rPr lang="en-US"/>
              <a:t> </a:t>
            </a:r>
            <a:r>
              <a:rPr lang="en-US" err="1"/>
              <a:t>ut</a:t>
            </a:r>
            <a:r>
              <a:rPr lang="en-US"/>
              <a:t> elite</a:t>
            </a:r>
          </a:p>
        </p:txBody>
      </p:sp>
      <p:sp>
        <p:nvSpPr>
          <p:cNvPr id="51" name="Text Placeholder 4">
            <a:extLst>
              <a:ext uri="{FF2B5EF4-FFF2-40B4-BE49-F238E27FC236}">
                <a16:creationId xmlns:a16="http://schemas.microsoft.com/office/drawing/2014/main" id="{27F581FC-D5FA-5646-B4CD-443585935A62}"/>
              </a:ext>
            </a:extLst>
          </p:cNvPr>
          <p:cNvSpPr>
            <a:spLocks noGrp="1"/>
          </p:cNvSpPr>
          <p:nvPr>
            <p:ph type="body" sz="quarter" idx="52" hasCustomPrompt="1"/>
          </p:nvPr>
        </p:nvSpPr>
        <p:spPr>
          <a:xfrm>
            <a:off x="7349226" y="3648312"/>
            <a:ext cx="1380106" cy="578813"/>
          </a:xfrm>
          <a:prstGeom prst="rect">
            <a:avLst/>
          </a:prstGeom>
        </p:spPr>
        <p:txBody>
          <a:bodyPr>
            <a:spAutoFit/>
          </a:bodyPr>
          <a:lstStyle>
            <a:lvl1pPr marL="0" indent="0" algn="ctr">
              <a:buNone/>
              <a:defRPr sz="3200">
                <a:solidFill>
                  <a:schemeClr val="accent1"/>
                </a:solidFill>
                <a:latin typeface="Neue Haas Grotesk Text Pro" panose="020B0504020202020204" pitchFamily="34" charset="0"/>
              </a:defRPr>
            </a:lvl1pPr>
            <a:lvl2pPr marL="457189" indent="0">
              <a:buNone/>
              <a:defRPr sz="1700">
                <a:solidFill>
                  <a:schemeClr val="accent2"/>
                </a:solidFill>
              </a:defRPr>
            </a:lvl2pPr>
            <a:lvl3pPr marL="914378" indent="0">
              <a:buNone/>
              <a:defRPr sz="1700">
                <a:solidFill>
                  <a:schemeClr val="accent2"/>
                </a:solidFill>
              </a:defRPr>
            </a:lvl3pPr>
            <a:lvl4pPr marL="1371566" indent="0">
              <a:buNone/>
              <a:defRPr sz="1700">
                <a:solidFill>
                  <a:schemeClr val="accent2"/>
                </a:solidFill>
              </a:defRPr>
            </a:lvl4pPr>
            <a:lvl5pPr marL="1828754" indent="0">
              <a:buNone/>
              <a:defRPr sz="1700">
                <a:solidFill>
                  <a:schemeClr val="accent2"/>
                </a:solidFill>
              </a:defRPr>
            </a:lvl5pPr>
          </a:lstStyle>
          <a:p>
            <a:pPr lvl="0"/>
            <a:r>
              <a:rPr lang="en-US"/>
              <a:t>20%</a:t>
            </a:r>
          </a:p>
        </p:txBody>
      </p:sp>
      <p:sp>
        <p:nvSpPr>
          <p:cNvPr id="52" name="Text Placeholder 2">
            <a:extLst>
              <a:ext uri="{FF2B5EF4-FFF2-40B4-BE49-F238E27FC236}">
                <a16:creationId xmlns:a16="http://schemas.microsoft.com/office/drawing/2014/main" id="{A9905821-EB7D-884F-AD1E-C60C0BBDB745}"/>
              </a:ext>
            </a:extLst>
          </p:cNvPr>
          <p:cNvSpPr>
            <a:spLocks noGrp="1"/>
          </p:cNvSpPr>
          <p:nvPr>
            <p:ph type="body" sz="quarter" idx="53" hasCustomPrompt="1"/>
          </p:nvPr>
        </p:nvSpPr>
        <p:spPr>
          <a:xfrm>
            <a:off x="7349226" y="4170651"/>
            <a:ext cx="1380106" cy="412111"/>
          </a:xfrm>
          <a:prstGeom prst="rect">
            <a:avLst/>
          </a:prstGeom>
        </p:spPr>
        <p:txBody>
          <a:bodyPr>
            <a:spAutoFit/>
          </a:bodyPr>
          <a:lstStyle>
            <a:lvl1pPr marL="0" indent="0" algn="ctr">
              <a:lnSpc>
                <a:spcPct val="125000"/>
              </a:lnSpc>
              <a:spcBef>
                <a:spcPts val="0"/>
              </a:spcBef>
              <a:spcAft>
                <a:spcPts val="1200"/>
              </a:spcAft>
              <a:buFont typeface="Wingdings" pitchFamily="2" charset="2"/>
              <a:buNone/>
              <a:tabLst/>
              <a:defRPr lang="en-US" sz="1100" b="0" i="0" smtClean="0">
                <a:effectLst/>
                <a:latin typeface="Neue Haas Grotesk Text Pro" panose="020B0504020202020204" pitchFamily="34" charset="0"/>
              </a:defRPr>
            </a:lvl1pPr>
            <a:lvl2pPr marL="457189" indent="0">
              <a:buNone/>
              <a:defRPr/>
            </a:lvl2pPr>
            <a:lvl3pPr marL="914378" indent="0">
              <a:buNone/>
              <a:defRPr/>
            </a:lvl3pPr>
            <a:lvl4pPr marL="1371566" indent="0">
              <a:buNone/>
              <a:defRPr/>
            </a:lvl4pPr>
            <a:lvl5pPr marL="1828754" indent="0">
              <a:buNone/>
              <a:defRPr/>
            </a:lvl5pPr>
          </a:lstStyle>
          <a:p>
            <a:pPr lvl="0"/>
            <a:r>
              <a:rPr lang="en-US"/>
              <a:t>Lorem ipsum dolor sit </a:t>
            </a:r>
            <a:r>
              <a:rPr lang="en-US" err="1"/>
              <a:t>amet</a:t>
            </a:r>
            <a:r>
              <a:rPr lang="en-US"/>
              <a:t> </a:t>
            </a:r>
            <a:r>
              <a:rPr lang="en-US" err="1"/>
              <a:t>ut</a:t>
            </a:r>
            <a:r>
              <a:rPr lang="en-US"/>
              <a:t> elite</a:t>
            </a:r>
          </a:p>
        </p:txBody>
      </p:sp>
      <p:sp>
        <p:nvSpPr>
          <p:cNvPr id="53" name="Text Placeholder 4">
            <a:extLst>
              <a:ext uri="{FF2B5EF4-FFF2-40B4-BE49-F238E27FC236}">
                <a16:creationId xmlns:a16="http://schemas.microsoft.com/office/drawing/2014/main" id="{26E28FD4-2E11-2C49-9726-FE6A6E2AEDBB}"/>
              </a:ext>
            </a:extLst>
          </p:cNvPr>
          <p:cNvSpPr>
            <a:spLocks noGrp="1"/>
          </p:cNvSpPr>
          <p:nvPr>
            <p:ph type="body" sz="quarter" idx="54" hasCustomPrompt="1"/>
          </p:nvPr>
        </p:nvSpPr>
        <p:spPr>
          <a:xfrm>
            <a:off x="640082" y="1589821"/>
            <a:ext cx="3515230" cy="307456"/>
          </a:xfrm>
          <a:prstGeom prst="rect">
            <a:avLst/>
          </a:prstGeom>
        </p:spPr>
        <p:txBody>
          <a:bodyPr>
            <a:spAutoFit/>
          </a:bodyPr>
          <a:lstStyle>
            <a:lvl1pPr marL="0" indent="0" algn="l">
              <a:buNone/>
              <a:defRPr sz="1700">
                <a:solidFill>
                  <a:schemeClr val="accent1"/>
                </a:solidFill>
                <a:latin typeface="Neue Haas Grotesk Text Pro" panose="020B0504020202020204" pitchFamily="34" charset="0"/>
              </a:defRPr>
            </a:lvl1pPr>
            <a:lvl2pPr marL="457189" indent="0">
              <a:buNone/>
              <a:defRPr sz="1700">
                <a:solidFill>
                  <a:schemeClr val="accent2"/>
                </a:solidFill>
              </a:defRPr>
            </a:lvl2pPr>
            <a:lvl3pPr marL="914378" indent="0">
              <a:buNone/>
              <a:defRPr sz="1700">
                <a:solidFill>
                  <a:schemeClr val="accent2"/>
                </a:solidFill>
              </a:defRPr>
            </a:lvl3pPr>
            <a:lvl4pPr marL="1371566" indent="0">
              <a:buNone/>
              <a:defRPr sz="1700">
                <a:solidFill>
                  <a:schemeClr val="accent2"/>
                </a:solidFill>
              </a:defRPr>
            </a:lvl4pPr>
            <a:lvl5pPr marL="1828754" indent="0">
              <a:buNone/>
              <a:defRPr sz="1700">
                <a:solidFill>
                  <a:schemeClr val="accent2"/>
                </a:solidFill>
              </a:defRPr>
            </a:lvl5pPr>
          </a:lstStyle>
          <a:p>
            <a:pPr lvl="0"/>
            <a:r>
              <a:rPr lang="en-US"/>
              <a:t>Chart Title Goes Here</a:t>
            </a:r>
          </a:p>
        </p:txBody>
      </p:sp>
      <p:sp>
        <p:nvSpPr>
          <p:cNvPr id="4" name="Chart Placeholder 3">
            <a:extLst>
              <a:ext uri="{FF2B5EF4-FFF2-40B4-BE49-F238E27FC236}">
                <a16:creationId xmlns:a16="http://schemas.microsoft.com/office/drawing/2014/main" id="{F7C0EB34-57FB-7D46-8DF7-B25BC6091207}"/>
              </a:ext>
            </a:extLst>
          </p:cNvPr>
          <p:cNvSpPr>
            <a:spLocks noGrp="1"/>
          </p:cNvSpPr>
          <p:nvPr>
            <p:ph type="chart" sz="quarter" idx="55"/>
          </p:nvPr>
        </p:nvSpPr>
        <p:spPr>
          <a:xfrm>
            <a:off x="4572001" y="274638"/>
            <a:ext cx="4157663" cy="2862262"/>
          </a:xfrm>
          <a:prstGeom prst="rect">
            <a:avLst/>
          </a:prstGeom>
        </p:spPr>
        <p:txBody>
          <a:bodyPr>
            <a:noAutofit/>
          </a:bodyPr>
          <a:lstStyle>
            <a:lvl1pPr marL="0" indent="0">
              <a:buNone/>
              <a:defRPr>
                <a:latin typeface="Neue Haas Grotesk Text Pro" panose="020B0504020202020204" pitchFamily="34" charset="0"/>
              </a:defRPr>
            </a:lvl1pPr>
          </a:lstStyle>
          <a:p>
            <a:endParaRPr lang="en-US"/>
          </a:p>
        </p:txBody>
      </p:sp>
      <p:sp>
        <p:nvSpPr>
          <p:cNvPr id="7" name="SmartArt Placeholder 6">
            <a:extLst>
              <a:ext uri="{FF2B5EF4-FFF2-40B4-BE49-F238E27FC236}">
                <a16:creationId xmlns:a16="http://schemas.microsoft.com/office/drawing/2014/main" id="{AFC02AC8-0EF9-7E40-9A2A-F296B3ECE46B}"/>
              </a:ext>
            </a:extLst>
          </p:cNvPr>
          <p:cNvSpPr>
            <a:spLocks noGrp="1"/>
          </p:cNvSpPr>
          <p:nvPr>
            <p:ph type="dgm" sz="quarter" idx="56"/>
          </p:nvPr>
        </p:nvSpPr>
        <p:spPr>
          <a:xfrm>
            <a:off x="639763" y="1955800"/>
            <a:ext cx="188912" cy="190500"/>
          </a:xfrm>
          <a:prstGeom prst="rect">
            <a:avLst/>
          </a:prstGeom>
          <a:solidFill>
            <a:schemeClr val="accent1"/>
          </a:solidFill>
        </p:spPr>
        <p:txBody>
          <a:bodyPr>
            <a:noAutofit/>
          </a:bodyPr>
          <a:lstStyle>
            <a:lvl1pPr marL="0" indent="0">
              <a:buNone/>
              <a:defRPr sz="100">
                <a:noFill/>
                <a:latin typeface="Neue Haas Grotesk Text Pro" panose="020B0504020202020204" pitchFamily="34" charset="0"/>
              </a:defRPr>
            </a:lvl1pPr>
          </a:lstStyle>
          <a:p>
            <a:endParaRPr lang="en-US"/>
          </a:p>
        </p:txBody>
      </p:sp>
      <p:sp>
        <p:nvSpPr>
          <p:cNvPr id="59" name="Text Placeholder 2">
            <a:extLst>
              <a:ext uri="{FF2B5EF4-FFF2-40B4-BE49-F238E27FC236}">
                <a16:creationId xmlns:a16="http://schemas.microsoft.com/office/drawing/2014/main" id="{98AF8C59-9DB1-8240-9EC6-B0448192869B}"/>
              </a:ext>
            </a:extLst>
          </p:cNvPr>
          <p:cNvSpPr>
            <a:spLocks noGrp="1"/>
          </p:cNvSpPr>
          <p:nvPr>
            <p:ph type="body" sz="quarter" idx="57" hasCustomPrompt="1"/>
          </p:nvPr>
        </p:nvSpPr>
        <p:spPr>
          <a:xfrm>
            <a:off x="937793" y="1948447"/>
            <a:ext cx="3217518" cy="192617"/>
          </a:xfrm>
          <a:prstGeom prst="rect">
            <a:avLst/>
          </a:prstGeom>
        </p:spPr>
        <p:txBody>
          <a:bodyPr>
            <a:spAutoFit/>
          </a:bodyPr>
          <a:lstStyle>
            <a:lvl1pPr marL="0" indent="0" algn="l">
              <a:lnSpc>
                <a:spcPct val="125000"/>
              </a:lnSpc>
              <a:spcBef>
                <a:spcPts val="0"/>
              </a:spcBef>
              <a:spcAft>
                <a:spcPts val="1200"/>
              </a:spcAft>
              <a:buFont typeface="Wingdings" pitchFamily="2" charset="2"/>
              <a:buNone/>
              <a:tabLst/>
              <a:defRPr lang="en-US" sz="1100" b="0" i="0" smtClean="0">
                <a:effectLst/>
                <a:latin typeface="Neue Haas Grotesk Text Pro" panose="020B0504020202020204" pitchFamily="34" charset="0"/>
              </a:defRPr>
            </a:lvl1pPr>
            <a:lvl2pPr marL="457189" indent="0">
              <a:buNone/>
              <a:defRPr/>
            </a:lvl2pPr>
            <a:lvl3pPr marL="914378" indent="0">
              <a:buNone/>
              <a:defRPr/>
            </a:lvl3pPr>
            <a:lvl4pPr marL="1371566" indent="0">
              <a:buNone/>
              <a:defRPr/>
            </a:lvl4pPr>
            <a:lvl5pPr marL="1828754" indent="0">
              <a:buNone/>
              <a:defRPr/>
            </a:lvl5pPr>
          </a:lstStyle>
          <a:p>
            <a:pPr lvl="0"/>
            <a:r>
              <a:rPr lang="en-US"/>
              <a:t>Label 1 </a:t>
            </a:r>
          </a:p>
        </p:txBody>
      </p:sp>
      <p:sp>
        <p:nvSpPr>
          <p:cNvPr id="60" name="SmartArt Placeholder 6">
            <a:extLst>
              <a:ext uri="{FF2B5EF4-FFF2-40B4-BE49-F238E27FC236}">
                <a16:creationId xmlns:a16="http://schemas.microsoft.com/office/drawing/2014/main" id="{8296B3AE-8345-A646-9A37-54862ECD6586}"/>
              </a:ext>
            </a:extLst>
          </p:cNvPr>
          <p:cNvSpPr>
            <a:spLocks noGrp="1"/>
          </p:cNvSpPr>
          <p:nvPr>
            <p:ph type="dgm" sz="quarter" idx="58"/>
          </p:nvPr>
        </p:nvSpPr>
        <p:spPr>
          <a:xfrm>
            <a:off x="639763" y="2274777"/>
            <a:ext cx="188912" cy="190500"/>
          </a:xfrm>
          <a:prstGeom prst="rect">
            <a:avLst/>
          </a:prstGeom>
          <a:solidFill>
            <a:schemeClr val="accent3"/>
          </a:solidFill>
        </p:spPr>
        <p:txBody>
          <a:bodyPr>
            <a:noAutofit/>
          </a:bodyPr>
          <a:lstStyle>
            <a:lvl1pPr marL="0" indent="0">
              <a:buNone/>
              <a:defRPr sz="100">
                <a:noFill/>
                <a:latin typeface="Neue Haas Grotesk Text Pro" panose="020B0504020202020204" pitchFamily="34" charset="0"/>
              </a:defRPr>
            </a:lvl1pPr>
          </a:lstStyle>
          <a:p>
            <a:endParaRPr lang="en-US"/>
          </a:p>
        </p:txBody>
      </p:sp>
      <p:sp>
        <p:nvSpPr>
          <p:cNvPr id="61" name="Text Placeholder 2">
            <a:extLst>
              <a:ext uri="{FF2B5EF4-FFF2-40B4-BE49-F238E27FC236}">
                <a16:creationId xmlns:a16="http://schemas.microsoft.com/office/drawing/2014/main" id="{A31D47E6-8C63-674F-92F0-FAEC2FF839D7}"/>
              </a:ext>
            </a:extLst>
          </p:cNvPr>
          <p:cNvSpPr>
            <a:spLocks noGrp="1"/>
          </p:cNvSpPr>
          <p:nvPr>
            <p:ph type="body" sz="quarter" idx="59" hasCustomPrompt="1"/>
          </p:nvPr>
        </p:nvSpPr>
        <p:spPr>
          <a:xfrm>
            <a:off x="937793" y="2270968"/>
            <a:ext cx="3217518" cy="192617"/>
          </a:xfrm>
          <a:prstGeom prst="rect">
            <a:avLst/>
          </a:prstGeom>
        </p:spPr>
        <p:txBody>
          <a:bodyPr>
            <a:spAutoFit/>
          </a:bodyPr>
          <a:lstStyle>
            <a:lvl1pPr marL="0" indent="0" algn="l">
              <a:lnSpc>
                <a:spcPct val="125000"/>
              </a:lnSpc>
              <a:spcBef>
                <a:spcPts val="0"/>
              </a:spcBef>
              <a:spcAft>
                <a:spcPts val="1200"/>
              </a:spcAft>
              <a:buFont typeface="Wingdings" pitchFamily="2" charset="2"/>
              <a:buNone/>
              <a:tabLst/>
              <a:defRPr lang="en-US" sz="1100" b="0" i="0" smtClean="0">
                <a:effectLst/>
                <a:latin typeface="Neue Haas Grotesk Text Pro" panose="020B0504020202020204" pitchFamily="34" charset="0"/>
              </a:defRPr>
            </a:lvl1pPr>
            <a:lvl2pPr marL="457189" indent="0">
              <a:buNone/>
              <a:defRPr/>
            </a:lvl2pPr>
            <a:lvl3pPr marL="914378" indent="0">
              <a:buNone/>
              <a:defRPr/>
            </a:lvl3pPr>
            <a:lvl4pPr marL="1371566" indent="0">
              <a:buNone/>
              <a:defRPr/>
            </a:lvl4pPr>
            <a:lvl5pPr marL="1828754" indent="0">
              <a:buNone/>
              <a:defRPr/>
            </a:lvl5pPr>
          </a:lstStyle>
          <a:p>
            <a:pPr lvl="0"/>
            <a:r>
              <a:rPr lang="en-US"/>
              <a:t>Label 2</a:t>
            </a:r>
          </a:p>
        </p:txBody>
      </p:sp>
      <p:sp>
        <p:nvSpPr>
          <p:cNvPr id="62" name="SmartArt Placeholder 6">
            <a:extLst>
              <a:ext uri="{FF2B5EF4-FFF2-40B4-BE49-F238E27FC236}">
                <a16:creationId xmlns:a16="http://schemas.microsoft.com/office/drawing/2014/main" id="{6B329B0C-80AA-4748-B187-1BADEFA99577}"/>
              </a:ext>
            </a:extLst>
          </p:cNvPr>
          <p:cNvSpPr>
            <a:spLocks noGrp="1"/>
          </p:cNvSpPr>
          <p:nvPr>
            <p:ph type="dgm" sz="quarter" idx="60"/>
          </p:nvPr>
        </p:nvSpPr>
        <p:spPr>
          <a:xfrm>
            <a:off x="639763" y="2593754"/>
            <a:ext cx="188912" cy="190500"/>
          </a:xfrm>
          <a:prstGeom prst="rect">
            <a:avLst/>
          </a:prstGeom>
          <a:solidFill>
            <a:schemeClr val="accent4"/>
          </a:solidFill>
        </p:spPr>
        <p:txBody>
          <a:bodyPr>
            <a:noAutofit/>
          </a:bodyPr>
          <a:lstStyle>
            <a:lvl1pPr marL="0" indent="0">
              <a:buNone/>
              <a:defRPr sz="100">
                <a:noFill/>
                <a:latin typeface="Neue Haas Grotesk Text Pro" panose="020B0504020202020204" pitchFamily="34" charset="0"/>
              </a:defRPr>
            </a:lvl1pPr>
          </a:lstStyle>
          <a:p>
            <a:endParaRPr lang="en-US"/>
          </a:p>
        </p:txBody>
      </p:sp>
      <p:sp>
        <p:nvSpPr>
          <p:cNvPr id="63" name="Text Placeholder 2">
            <a:extLst>
              <a:ext uri="{FF2B5EF4-FFF2-40B4-BE49-F238E27FC236}">
                <a16:creationId xmlns:a16="http://schemas.microsoft.com/office/drawing/2014/main" id="{5E49D786-7609-B24D-830A-3CBFCA80B19E}"/>
              </a:ext>
            </a:extLst>
          </p:cNvPr>
          <p:cNvSpPr>
            <a:spLocks noGrp="1"/>
          </p:cNvSpPr>
          <p:nvPr>
            <p:ph type="body" sz="quarter" idx="61" hasCustomPrompt="1"/>
          </p:nvPr>
        </p:nvSpPr>
        <p:spPr>
          <a:xfrm>
            <a:off x="937793" y="2593489"/>
            <a:ext cx="3217518" cy="192617"/>
          </a:xfrm>
          <a:prstGeom prst="rect">
            <a:avLst/>
          </a:prstGeom>
        </p:spPr>
        <p:txBody>
          <a:bodyPr>
            <a:spAutoFit/>
          </a:bodyPr>
          <a:lstStyle>
            <a:lvl1pPr marL="0" indent="0" algn="l">
              <a:lnSpc>
                <a:spcPct val="125000"/>
              </a:lnSpc>
              <a:spcBef>
                <a:spcPts val="0"/>
              </a:spcBef>
              <a:spcAft>
                <a:spcPts val="1200"/>
              </a:spcAft>
              <a:buFont typeface="Wingdings" pitchFamily="2" charset="2"/>
              <a:buNone/>
              <a:tabLst/>
              <a:defRPr lang="en-US" sz="1100" b="0" i="0" smtClean="0">
                <a:effectLst/>
                <a:latin typeface="Neue Haas Grotesk Text Pro" panose="020B0504020202020204" pitchFamily="34" charset="0"/>
              </a:defRPr>
            </a:lvl1pPr>
            <a:lvl2pPr marL="457189" indent="0">
              <a:buNone/>
              <a:defRPr/>
            </a:lvl2pPr>
            <a:lvl3pPr marL="914378" indent="0">
              <a:buNone/>
              <a:defRPr/>
            </a:lvl3pPr>
            <a:lvl4pPr marL="1371566" indent="0">
              <a:buNone/>
              <a:defRPr/>
            </a:lvl4pPr>
            <a:lvl5pPr marL="1828754" indent="0">
              <a:buNone/>
              <a:defRPr/>
            </a:lvl5pPr>
          </a:lstStyle>
          <a:p>
            <a:pPr lvl="0"/>
            <a:r>
              <a:rPr lang="en-US"/>
              <a:t>Label 3</a:t>
            </a:r>
          </a:p>
        </p:txBody>
      </p:sp>
      <p:sp>
        <p:nvSpPr>
          <p:cNvPr id="64" name="SmartArt Placeholder 6">
            <a:extLst>
              <a:ext uri="{FF2B5EF4-FFF2-40B4-BE49-F238E27FC236}">
                <a16:creationId xmlns:a16="http://schemas.microsoft.com/office/drawing/2014/main" id="{D19EF3FA-D6CA-2344-A1C1-84F4A533992B}"/>
              </a:ext>
            </a:extLst>
          </p:cNvPr>
          <p:cNvSpPr>
            <a:spLocks noGrp="1"/>
          </p:cNvSpPr>
          <p:nvPr>
            <p:ph type="dgm" sz="quarter" idx="62"/>
          </p:nvPr>
        </p:nvSpPr>
        <p:spPr>
          <a:xfrm>
            <a:off x="639763" y="2912731"/>
            <a:ext cx="188912" cy="190500"/>
          </a:xfrm>
          <a:prstGeom prst="rect">
            <a:avLst/>
          </a:prstGeom>
          <a:solidFill>
            <a:schemeClr val="accent5"/>
          </a:solidFill>
        </p:spPr>
        <p:txBody>
          <a:bodyPr>
            <a:noAutofit/>
          </a:bodyPr>
          <a:lstStyle>
            <a:lvl1pPr marL="0" indent="0">
              <a:buNone/>
              <a:defRPr sz="100">
                <a:noFill/>
                <a:latin typeface="Neue Haas Grotesk Text Pro" panose="020B0504020202020204" pitchFamily="34" charset="0"/>
              </a:defRPr>
            </a:lvl1pPr>
          </a:lstStyle>
          <a:p>
            <a:endParaRPr lang="en-US"/>
          </a:p>
        </p:txBody>
      </p:sp>
      <p:sp>
        <p:nvSpPr>
          <p:cNvPr id="65" name="Text Placeholder 2">
            <a:extLst>
              <a:ext uri="{FF2B5EF4-FFF2-40B4-BE49-F238E27FC236}">
                <a16:creationId xmlns:a16="http://schemas.microsoft.com/office/drawing/2014/main" id="{5CDBC3E3-CDDF-3942-8D91-10009EFA4C3D}"/>
              </a:ext>
            </a:extLst>
          </p:cNvPr>
          <p:cNvSpPr>
            <a:spLocks noGrp="1"/>
          </p:cNvSpPr>
          <p:nvPr>
            <p:ph type="body" sz="quarter" idx="63" hasCustomPrompt="1"/>
          </p:nvPr>
        </p:nvSpPr>
        <p:spPr>
          <a:xfrm>
            <a:off x="937793" y="2916011"/>
            <a:ext cx="3217518" cy="192617"/>
          </a:xfrm>
          <a:prstGeom prst="rect">
            <a:avLst/>
          </a:prstGeom>
        </p:spPr>
        <p:txBody>
          <a:bodyPr>
            <a:spAutoFit/>
          </a:bodyPr>
          <a:lstStyle>
            <a:lvl1pPr marL="0" indent="0" algn="l">
              <a:lnSpc>
                <a:spcPct val="125000"/>
              </a:lnSpc>
              <a:spcBef>
                <a:spcPts val="0"/>
              </a:spcBef>
              <a:spcAft>
                <a:spcPts val="1200"/>
              </a:spcAft>
              <a:buFont typeface="Wingdings" pitchFamily="2" charset="2"/>
              <a:buNone/>
              <a:tabLst/>
              <a:defRPr lang="en-US" sz="1100" b="0" i="0" smtClean="0">
                <a:effectLst/>
                <a:latin typeface="Neue Haas Grotesk Text Pro" panose="020B0504020202020204" pitchFamily="34" charset="0"/>
              </a:defRPr>
            </a:lvl1pPr>
            <a:lvl2pPr marL="457189" indent="0">
              <a:buNone/>
              <a:defRPr/>
            </a:lvl2pPr>
            <a:lvl3pPr marL="914378" indent="0">
              <a:buNone/>
              <a:defRPr/>
            </a:lvl3pPr>
            <a:lvl4pPr marL="1371566" indent="0">
              <a:buNone/>
              <a:defRPr/>
            </a:lvl4pPr>
            <a:lvl5pPr marL="1828754" indent="0">
              <a:buNone/>
              <a:defRPr/>
            </a:lvl5pPr>
          </a:lstStyle>
          <a:p>
            <a:pPr lvl="0"/>
            <a:r>
              <a:rPr lang="en-US"/>
              <a:t>Label 4</a:t>
            </a:r>
          </a:p>
        </p:txBody>
      </p:sp>
      <p:sp>
        <p:nvSpPr>
          <p:cNvPr id="25" name="Content Placeholder 3">
            <a:extLst>
              <a:ext uri="{FF2B5EF4-FFF2-40B4-BE49-F238E27FC236}">
                <a16:creationId xmlns:a16="http://schemas.microsoft.com/office/drawing/2014/main" id="{E580198B-3FD3-6A46-D414-2D141101FD22}"/>
              </a:ext>
            </a:extLst>
          </p:cNvPr>
          <p:cNvSpPr>
            <a:spLocks noGrp="1"/>
          </p:cNvSpPr>
          <p:nvPr>
            <p:ph sz="quarter" idx="15" hasCustomPrompt="1"/>
          </p:nvPr>
        </p:nvSpPr>
        <p:spPr>
          <a:xfrm>
            <a:off x="639763" y="4898800"/>
            <a:ext cx="8058150" cy="108556"/>
          </a:xfrm>
        </p:spPr>
        <p:txBody>
          <a:bodyPr/>
          <a:lstStyle>
            <a:lvl1pPr marL="0" indent="0">
              <a:buNone/>
              <a:defRPr sz="600"/>
            </a:lvl1pPr>
            <a:lvl2pPr marL="177800" indent="0">
              <a:buNone/>
              <a:defRPr sz="600"/>
            </a:lvl2pPr>
            <a:lvl3pPr marL="347662" indent="0">
              <a:buNone/>
              <a:defRPr sz="600"/>
            </a:lvl3pPr>
            <a:lvl4pPr marL="517525" indent="0">
              <a:buNone/>
              <a:defRPr sz="600"/>
            </a:lvl4pPr>
            <a:lvl5pPr marL="519113" indent="0">
              <a:buNone/>
              <a:defRPr sz="600"/>
            </a:lvl5pPr>
          </a:lstStyle>
          <a:p>
            <a:pPr lvl="0"/>
            <a:r>
              <a:rPr lang="en-US"/>
              <a:t>Click to insert disclosure text</a:t>
            </a:r>
          </a:p>
        </p:txBody>
      </p:sp>
    </p:spTree>
    <p:extLst>
      <p:ext uri="{BB962C8B-B14F-4D97-AF65-F5344CB8AC3E}">
        <p14:creationId xmlns:p14="http://schemas.microsoft.com/office/powerpoint/2010/main" val="45976070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CHART + Stat Callouts + Sidebar">
    <p:spTree>
      <p:nvGrpSpPr>
        <p:cNvPr id="1" name=""/>
        <p:cNvGrpSpPr/>
        <p:nvPr/>
      </p:nvGrpSpPr>
      <p:grpSpPr>
        <a:xfrm>
          <a:off x="0" y="0"/>
          <a:ext cx="0" cy="0"/>
          <a:chOff x="0" y="0"/>
          <a:chExt cx="0" cy="0"/>
        </a:xfrm>
      </p:grpSpPr>
      <p:sp>
        <p:nvSpPr>
          <p:cNvPr id="30" name="SmartArt Placeholder 5">
            <a:extLst>
              <a:ext uri="{FF2B5EF4-FFF2-40B4-BE49-F238E27FC236}">
                <a16:creationId xmlns:a16="http://schemas.microsoft.com/office/drawing/2014/main" id="{8E66918C-36DB-CB48-A863-76DFE127BEC9}"/>
              </a:ext>
            </a:extLst>
          </p:cNvPr>
          <p:cNvSpPr>
            <a:spLocks noGrp="1"/>
          </p:cNvSpPr>
          <p:nvPr>
            <p:ph type="dgm" sz="quarter" idx="47"/>
          </p:nvPr>
        </p:nvSpPr>
        <p:spPr>
          <a:xfrm>
            <a:off x="4572000" y="1"/>
            <a:ext cx="4572000" cy="5143500"/>
          </a:xfrm>
          <a:prstGeom prst="rect">
            <a:avLst/>
          </a:prstGeom>
          <a:solidFill>
            <a:schemeClr val="bg2"/>
          </a:solidFill>
        </p:spPr>
        <p:txBody>
          <a:bodyPr/>
          <a:lstStyle>
            <a:lvl1pPr>
              <a:defRPr>
                <a:noFill/>
                <a:latin typeface="Neue Haas Grotesk Text Pro" panose="020B0504020202020204" pitchFamily="34" charset="0"/>
              </a:defRPr>
            </a:lvl1pPr>
          </a:lstStyle>
          <a:p>
            <a:endParaRPr lang="en-US"/>
          </a:p>
        </p:txBody>
      </p:sp>
      <p:sp>
        <p:nvSpPr>
          <p:cNvPr id="37" name="Slide Number Placeholder 5">
            <a:extLst>
              <a:ext uri="{FF2B5EF4-FFF2-40B4-BE49-F238E27FC236}">
                <a16:creationId xmlns:a16="http://schemas.microsoft.com/office/drawing/2014/main" id="{FEE063B5-DB2A-E546-8374-14508A9C5083}"/>
              </a:ext>
            </a:extLst>
          </p:cNvPr>
          <p:cNvSpPr txBox="1">
            <a:spLocks/>
          </p:cNvSpPr>
          <p:nvPr userDrawn="1"/>
        </p:nvSpPr>
        <p:spPr>
          <a:xfrm>
            <a:off x="8767826" y="4822212"/>
            <a:ext cx="375073" cy="273844"/>
          </a:xfrm>
          <a:prstGeom prst="rect">
            <a:avLst/>
          </a:prstGeom>
        </p:spPr>
        <p:txBody>
          <a:bodyPr vert="horz" lIns="91440" tIns="45720" rIns="91440" bIns="45720" rtlCol="0" anchor="ctr"/>
          <a:lstStyle>
            <a:defPPr>
              <a:defRPr lang="en-US"/>
            </a:defPPr>
            <a:lvl1pPr marL="0" algn="l" defTabSz="457200" rtl="0" eaLnBrk="1" latinLnBrk="0" hangingPunct="1">
              <a:defRPr sz="900" b="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9DB2B9AF-7C7A-ED4B-8B47-5EFC4C7403E8}" type="slidenum">
              <a:rPr lang="en-US" sz="900" b="0" i="0" smtClean="0">
                <a:solidFill>
                  <a:schemeClr val="tx1">
                    <a:lumMod val="90000"/>
                    <a:lumOff val="10000"/>
                  </a:schemeClr>
                </a:solidFill>
                <a:latin typeface="Neue Haas Grotesk Text Pro" panose="020B0504020202020204" pitchFamily="34" charset="0"/>
              </a:rPr>
              <a:pPr/>
              <a:t>‹#›</a:t>
            </a:fld>
            <a:endParaRPr lang="en-US" sz="900" b="0" i="0">
              <a:solidFill>
                <a:schemeClr val="tx1">
                  <a:lumMod val="90000"/>
                  <a:lumOff val="10000"/>
                </a:schemeClr>
              </a:solidFill>
              <a:latin typeface="Neue Haas Grotesk Text Pro" panose="020B0504020202020204" pitchFamily="34" charset="0"/>
            </a:endParaRPr>
          </a:p>
        </p:txBody>
      </p:sp>
      <p:cxnSp>
        <p:nvCxnSpPr>
          <p:cNvPr id="38" name="Straight Connector 37">
            <a:extLst>
              <a:ext uri="{FF2B5EF4-FFF2-40B4-BE49-F238E27FC236}">
                <a16:creationId xmlns:a16="http://schemas.microsoft.com/office/drawing/2014/main" id="{FB30FCB6-B1E0-3C46-B667-C856468BD8FB}"/>
              </a:ext>
            </a:extLst>
          </p:cNvPr>
          <p:cNvCxnSpPr>
            <a:cxnSpLocks/>
          </p:cNvCxnSpPr>
          <p:nvPr userDrawn="1"/>
        </p:nvCxnSpPr>
        <p:spPr>
          <a:xfrm>
            <a:off x="8799225" y="4899131"/>
            <a:ext cx="0" cy="102190"/>
          </a:xfrm>
          <a:prstGeom prst="line">
            <a:avLst/>
          </a:prstGeom>
          <a:ln w="12700">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
        <p:nvSpPr>
          <p:cNvPr id="15" name="Title 1">
            <a:extLst>
              <a:ext uri="{FF2B5EF4-FFF2-40B4-BE49-F238E27FC236}">
                <a16:creationId xmlns:a16="http://schemas.microsoft.com/office/drawing/2014/main" id="{3DA80DFD-E36F-B94C-BC1A-3E7E7E5D847B}"/>
              </a:ext>
            </a:extLst>
          </p:cNvPr>
          <p:cNvSpPr>
            <a:spLocks noGrp="1"/>
          </p:cNvSpPr>
          <p:nvPr>
            <p:ph type="title" hasCustomPrompt="1"/>
          </p:nvPr>
        </p:nvSpPr>
        <p:spPr>
          <a:xfrm>
            <a:off x="640081" y="274320"/>
            <a:ext cx="3515231" cy="1050737"/>
          </a:xfrm>
          <a:prstGeom prst="rect">
            <a:avLst/>
          </a:prstGeom>
        </p:spPr>
        <p:txBody>
          <a:bodyPr wrap="square" lIns="0" rIns="0" anchor="t" anchorCtr="0">
            <a:spAutoFit/>
          </a:bodyPr>
          <a:lstStyle>
            <a:lvl1pPr marL="0" marR="0" indent="0" algn="l" defTabSz="457189" rtl="0" eaLnBrk="1" fontAlgn="auto" latinLnBrk="0" hangingPunct="1">
              <a:lnSpc>
                <a:spcPct val="110000"/>
              </a:lnSpc>
              <a:spcBef>
                <a:spcPct val="0"/>
              </a:spcBef>
              <a:spcAft>
                <a:spcPts val="0"/>
              </a:spcAft>
              <a:buClrTx/>
              <a:buSzTx/>
              <a:buFontTx/>
              <a:buNone/>
              <a:tabLst/>
              <a:defRPr lang="en-US" sz="3200" b="1" i="0" smtClean="0">
                <a:effectLst/>
                <a:latin typeface="Neue Haas Grotesk Text Pro" panose="020B0504020202020204" pitchFamily="34" charset="0"/>
              </a:defRPr>
            </a:lvl1pPr>
          </a:lstStyle>
          <a:p>
            <a:pPr>
              <a:lnSpc>
                <a:spcPct val="110000"/>
              </a:lnSpc>
            </a:pPr>
            <a:r>
              <a:rPr lang="en-US"/>
              <a:t>Lorem ipsum dolor sit amet</a:t>
            </a:r>
            <a:endParaRPr lang="en-US" sz="3200">
              <a:latin typeface="Neue Haas Grotesk Text Pro" panose="020B0504020202020204" pitchFamily="34" charset="77"/>
            </a:endParaRPr>
          </a:p>
        </p:txBody>
      </p:sp>
      <p:sp>
        <p:nvSpPr>
          <p:cNvPr id="5" name="Text Placeholder 4">
            <a:extLst>
              <a:ext uri="{FF2B5EF4-FFF2-40B4-BE49-F238E27FC236}">
                <a16:creationId xmlns:a16="http://schemas.microsoft.com/office/drawing/2014/main" id="{868A61C9-2982-BB43-9900-1AF92245A505}"/>
              </a:ext>
            </a:extLst>
          </p:cNvPr>
          <p:cNvSpPr>
            <a:spLocks noGrp="1"/>
          </p:cNvSpPr>
          <p:nvPr>
            <p:ph type="body" sz="quarter" idx="12" hasCustomPrompt="1"/>
          </p:nvPr>
        </p:nvSpPr>
        <p:spPr>
          <a:xfrm>
            <a:off x="640081" y="1507958"/>
            <a:ext cx="1018598" cy="578813"/>
          </a:xfrm>
          <a:prstGeom prst="rect">
            <a:avLst/>
          </a:prstGeom>
        </p:spPr>
        <p:txBody>
          <a:bodyPr>
            <a:spAutoFit/>
          </a:bodyPr>
          <a:lstStyle>
            <a:lvl1pPr marL="0" indent="0" algn="l">
              <a:buNone/>
              <a:defRPr sz="3200">
                <a:solidFill>
                  <a:schemeClr val="accent1"/>
                </a:solidFill>
                <a:latin typeface="Neue Haas Grotesk Text Pro" panose="020B0504020202020204" pitchFamily="34" charset="0"/>
              </a:defRPr>
            </a:lvl1pPr>
            <a:lvl2pPr marL="457189" indent="0">
              <a:buNone/>
              <a:defRPr sz="1700">
                <a:solidFill>
                  <a:schemeClr val="accent2"/>
                </a:solidFill>
              </a:defRPr>
            </a:lvl2pPr>
            <a:lvl3pPr marL="914378" indent="0">
              <a:buNone/>
              <a:defRPr sz="1700">
                <a:solidFill>
                  <a:schemeClr val="accent2"/>
                </a:solidFill>
              </a:defRPr>
            </a:lvl3pPr>
            <a:lvl4pPr marL="1371566" indent="0">
              <a:buNone/>
              <a:defRPr sz="1700">
                <a:solidFill>
                  <a:schemeClr val="accent2"/>
                </a:solidFill>
              </a:defRPr>
            </a:lvl4pPr>
            <a:lvl5pPr marL="1828754" indent="0">
              <a:buNone/>
              <a:defRPr sz="1700">
                <a:solidFill>
                  <a:schemeClr val="accent2"/>
                </a:solidFill>
              </a:defRPr>
            </a:lvl5pPr>
          </a:lstStyle>
          <a:p>
            <a:pPr lvl="0"/>
            <a:r>
              <a:rPr lang="en-US"/>
              <a:t>20%</a:t>
            </a:r>
          </a:p>
        </p:txBody>
      </p:sp>
      <p:sp>
        <p:nvSpPr>
          <p:cNvPr id="39" name="Text Placeholder 2">
            <a:extLst>
              <a:ext uri="{FF2B5EF4-FFF2-40B4-BE49-F238E27FC236}">
                <a16:creationId xmlns:a16="http://schemas.microsoft.com/office/drawing/2014/main" id="{EE45BF00-2987-B640-866E-3DC2A15572E4}"/>
              </a:ext>
            </a:extLst>
          </p:cNvPr>
          <p:cNvSpPr>
            <a:spLocks noGrp="1"/>
          </p:cNvSpPr>
          <p:nvPr>
            <p:ph type="body" sz="quarter" idx="16" hasCustomPrompt="1"/>
          </p:nvPr>
        </p:nvSpPr>
        <p:spPr>
          <a:xfrm>
            <a:off x="1743310" y="1613558"/>
            <a:ext cx="2412002" cy="412111"/>
          </a:xfrm>
          <a:prstGeom prst="rect">
            <a:avLst/>
          </a:prstGeom>
        </p:spPr>
        <p:txBody>
          <a:bodyPr>
            <a:spAutoFit/>
          </a:bodyPr>
          <a:lstStyle>
            <a:lvl1pPr marL="0" indent="0" algn="l">
              <a:lnSpc>
                <a:spcPct val="125000"/>
              </a:lnSpc>
              <a:spcBef>
                <a:spcPts val="0"/>
              </a:spcBef>
              <a:spcAft>
                <a:spcPts val="1200"/>
              </a:spcAft>
              <a:buFont typeface="Wingdings" pitchFamily="2" charset="2"/>
              <a:buNone/>
              <a:tabLst/>
              <a:defRPr lang="en-US" sz="1100" b="0" i="0" smtClean="0">
                <a:effectLst/>
                <a:latin typeface="Neue Haas Grotesk Text Pro" panose="020B0504020202020204" pitchFamily="34" charset="0"/>
              </a:defRPr>
            </a:lvl1pPr>
            <a:lvl2pPr marL="457189" indent="0">
              <a:buNone/>
              <a:defRPr/>
            </a:lvl2pPr>
            <a:lvl3pPr marL="914378" indent="0">
              <a:buNone/>
              <a:defRPr/>
            </a:lvl3pPr>
            <a:lvl4pPr marL="1371566" indent="0">
              <a:buNone/>
              <a:defRPr/>
            </a:lvl4pPr>
            <a:lvl5pPr marL="1828754" indent="0">
              <a:buNone/>
              <a:defRPr/>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a:t>
            </a:r>
          </a:p>
        </p:txBody>
      </p:sp>
      <p:sp>
        <p:nvSpPr>
          <p:cNvPr id="53" name="Text Placeholder 4">
            <a:extLst>
              <a:ext uri="{FF2B5EF4-FFF2-40B4-BE49-F238E27FC236}">
                <a16:creationId xmlns:a16="http://schemas.microsoft.com/office/drawing/2014/main" id="{26E28FD4-2E11-2C49-9726-FE6A6E2AEDBB}"/>
              </a:ext>
            </a:extLst>
          </p:cNvPr>
          <p:cNvSpPr>
            <a:spLocks noGrp="1"/>
          </p:cNvSpPr>
          <p:nvPr>
            <p:ph type="body" sz="quarter" idx="54" hasCustomPrompt="1"/>
          </p:nvPr>
        </p:nvSpPr>
        <p:spPr>
          <a:xfrm>
            <a:off x="5159313" y="347275"/>
            <a:ext cx="3515230" cy="307456"/>
          </a:xfrm>
          <a:prstGeom prst="rect">
            <a:avLst/>
          </a:prstGeom>
        </p:spPr>
        <p:txBody>
          <a:bodyPr>
            <a:spAutoFit/>
          </a:bodyPr>
          <a:lstStyle>
            <a:lvl1pPr marL="0" indent="0" algn="l">
              <a:buNone/>
              <a:defRPr sz="1700">
                <a:solidFill>
                  <a:schemeClr val="accent1"/>
                </a:solidFill>
                <a:latin typeface="Neue Haas Grotesk Text Pro" panose="020B0504020202020204" pitchFamily="34" charset="0"/>
              </a:defRPr>
            </a:lvl1pPr>
            <a:lvl2pPr marL="457189" indent="0">
              <a:buNone/>
              <a:defRPr sz="1700">
                <a:solidFill>
                  <a:schemeClr val="accent2"/>
                </a:solidFill>
              </a:defRPr>
            </a:lvl2pPr>
            <a:lvl3pPr marL="914378" indent="0">
              <a:buNone/>
              <a:defRPr sz="1700">
                <a:solidFill>
                  <a:schemeClr val="accent2"/>
                </a:solidFill>
              </a:defRPr>
            </a:lvl3pPr>
            <a:lvl4pPr marL="1371566" indent="0">
              <a:buNone/>
              <a:defRPr sz="1700">
                <a:solidFill>
                  <a:schemeClr val="accent2"/>
                </a:solidFill>
              </a:defRPr>
            </a:lvl4pPr>
            <a:lvl5pPr marL="1828754" indent="0">
              <a:buNone/>
              <a:defRPr sz="1700">
                <a:solidFill>
                  <a:schemeClr val="accent2"/>
                </a:solidFill>
              </a:defRPr>
            </a:lvl5pPr>
          </a:lstStyle>
          <a:p>
            <a:pPr lvl="0"/>
            <a:r>
              <a:rPr lang="en-US"/>
              <a:t>Chart Title Goes Here</a:t>
            </a:r>
          </a:p>
        </p:txBody>
      </p:sp>
      <p:sp>
        <p:nvSpPr>
          <p:cNvPr id="4" name="Chart Placeholder 3">
            <a:extLst>
              <a:ext uri="{FF2B5EF4-FFF2-40B4-BE49-F238E27FC236}">
                <a16:creationId xmlns:a16="http://schemas.microsoft.com/office/drawing/2014/main" id="{F7C0EB34-57FB-7D46-8DF7-B25BC6091207}"/>
              </a:ext>
            </a:extLst>
          </p:cNvPr>
          <p:cNvSpPr>
            <a:spLocks noGrp="1"/>
          </p:cNvSpPr>
          <p:nvPr>
            <p:ph type="chart" sz="quarter" idx="55"/>
          </p:nvPr>
        </p:nvSpPr>
        <p:spPr>
          <a:xfrm>
            <a:off x="5159312" y="1600237"/>
            <a:ext cx="3514728" cy="3195988"/>
          </a:xfrm>
          <a:prstGeom prst="rect">
            <a:avLst/>
          </a:prstGeom>
        </p:spPr>
        <p:txBody>
          <a:bodyPr/>
          <a:lstStyle>
            <a:lvl1pPr marL="0" indent="0">
              <a:buNone/>
              <a:defRPr>
                <a:latin typeface="Neue Haas Grotesk Text Pro" panose="020B0504020202020204" pitchFamily="34" charset="0"/>
              </a:defRPr>
            </a:lvl1pPr>
          </a:lstStyle>
          <a:p>
            <a:endParaRPr lang="en-US"/>
          </a:p>
        </p:txBody>
      </p:sp>
      <p:sp>
        <p:nvSpPr>
          <p:cNvPr id="7" name="SmartArt Placeholder 6">
            <a:extLst>
              <a:ext uri="{FF2B5EF4-FFF2-40B4-BE49-F238E27FC236}">
                <a16:creationId xmlns:a16="http://schemas.microsoft.com/office/drawing/2014/main" id="{AFC02AC8-0EF9-7E40-9A2A-F296B3ECE46B}"/>
              </a:ext>
            </a:extLst>
          </p:cNvPr>
          <p:cNvSpPr>
            <a:spLocks noGrp="1"/>
          </p:cNvSpPr>
          <p:nvPr>
            <p:ph type="dgm" sz="quarter" idx="56"/>
          </p:nvPr>
        </p:nvSpPr>
        <p:spPr>
          <a:xfrm>
            <a:off x="5158995" y="713254"/>
            <a:ext cx="188912" cy="190500"/>
          </a:xfrm>
          <a:prstGeom prst="rect">
            <a:avLst/>
          </a:prstGeom>
          <a:solidFill>
            <a:schemeClr val="accent1"/>
          </a:solidFill>
        </p:spPr>
        <p:txBody>
          <a:bodyPr>
            <a:normAutofit/>
          </a:bodyPr>
          <a:lstStyle>
            <a:lvl1pPr marL="0" indent="0">
              <a:buNone/>
              <a:defRPr sz="100">
                <a:noFill/>
                <a:latin typeface="Neue Haas Grotesk Text Pro" panose="020B0504020202020204" pitchFamily="34" charset="0"/>
              </a:defRPr>
            </a:lvl1pPr>
          </a:lstStyle>
          <a:p>
            <a:endParaRPr lang="en-US"/>
          </a:p>
        </p:txBody>
      </p:sp>
      <p:sp>
        <p:nvSpPr>
          <p:cNvPr id="59" name="Text Placeholder 2">
            <a:extLst>
              <a:ext uri="{FF2B5EF4-FFF2-40B4-BE49-F238E27FC236}">
                <a16:creationId xmlns:a16="http://schemas.microsoft.com/office/drawing/2014/main" id="{98AF8C59-9DB1-8240-9EC6-B0448192869B}"/>
              </a:ext>
            </a:extLst>
          </p:cNvPr>
          <p:cNvSpPr>
            <a:spLocks noGrp="1"/>
          </p:cNvSpPr>
          <p:nvPr>
            <p:ph type="body" sz="quarter" idx="57" hasCustomPrompt="1"/>
          </p:nvPr>
        </p:nvSpPr>
        <p:spPr>
          <a:xfrm>
            <a:off x="5457025" y="705901"/>
            <a:ext cx="1318629" cy="192617"/>
          </a:xfrm>
          <a:prstGeom prst="rect">
            <a:avLst/>
          </a:prstGeom>
        </p:spPr>
        <p:txBody>
          <a:bodyPr>
            <a:spAutoFit/>
          </a:bodyPr>
          <a:lstStyle>
            <a:lvl1pPr marL="0" indent="0" algn="l">
              <a:lnSpc>
                <a:spcPct val="125000"/>
              </a:lnSpc>
              <a:spcBef>
                <a:spcPts val="0"/>
              </a:spcBef>
              <a:spcAft>
                <a:spcPts val="1200"/>
              </a:spcAft>
              <a:buFont typeface="Wingdings" pitchFamily="2" charset="2"/>
              <a:buNone/>
              <a:tabLst/>
              <a:defRPr lang="en-US" sz="1100" b="0" i="0" smtClean="0">
                <a:effectLst/>
                <a:latin typeface="Neue Haas Grotesk Text Pro" panose="020B0504020202020204" pitchFamily="34" charset="0"/>
              </a:defRPr>
            </a:lvl1pPr>
            <a:lvl2pPr marL="457189" indent="0">
              <a:buNone/>
              <a:defRPr/>
            </a:lvl2pPr>
            <a:lvl3pPr marL="914378" indent="0">
              <a:buNone/>
              <a:defRPr/>
            </a:lvl3pPr>
            <a:lvl4pPr marL="1371566" indent="0">
              <a:buNone/>
              <a:defRPr/>
            </a:lvl4pPr>
            <a:lvl5pPr marL="1828754" indent="0">
              <a:buNone/>
              <a:defRPr/>
            </a:lvl5pPr>
          </a:lstStyle>
          <a:p>
            <a:pPr lvl="0"/>
            <a:r>
              <a:rPr lang="en-US"/>
              <a:t>Label 1 </a:t>
            </a:r>
          </a:p>
        </p:txBody>
      </p:sp>
      <p:sp>
        <p:nvSpPr>
          <p:cNvPr id="34" name="SmartArt Placeholder 6">
            <a:extLst>
              <a:ext uri="{FF2B5EF4-FFF2-40B4-BE49-F238E27FC236}">
                <a16:creationId xmlns:a16="http://schemas.microsoft.com/office/drawing/2014/main" id="{4C0A212D-B6BE-FA41-9194-6F2EBA9E97BD}"/>
              </a:ext>
            </a:extLst>
          </p:cNvPr>
          <p:cNvSpPr>
            <a:spLocks noGrp="1"/>
          </p:cNvSpPr>
          <p:nvPr>
            <p:ph type="dgm" sz="quarter" idx="58"/>
          </p:nvPr>
        </p:nvSpPr>
        <p:spPr>
          <a:xfrm>
            <a:off x="5158995" y="1032231"/>
            <a:ext cx="188912" cy="190500"/>
          </a:xfrm>
          <a:prstGeom prst="rect">
            <a:avLst/>
          </a:prstGeom>
          <a:solidFill>
            <a:schemeClr val="accent3"/>
          </a:solidFill>
        </p:spPr>
        <p:txBody>
          <a:bodyPr>
            <a:normAutofit/>
          </a:bodyPr>
          <a:lstStyle>
            <a:lvl1pPr marL="0" indent="0">
              <a:buNone/>
              <a:defRPr sz="100">
                <a:noFill/>
                <a:latin typeface="Neue Haas Grotesk Text Pro" panose="020B0504020202020204" pitchFamily="34" charset="0"/>
              </a:defRPr>
            </a:lvl1pPr>
          </a:lstStyle>
          <a:p>
            <a:endParaRPr lang="en-US"/>
          </a:p>
        </p:txBody>
      </p:sp>
      <p:sp>
        <p:nvSpPr>
          <p:cNvPr id="35" name="Text Placeholder 2">
            <a:extLst>
              <a:ext uri="{FF2B5EF4-FFF2-40B4-BE49-F238E27FC236}">
                <a16:creationId xmlns:a16="http://schemas.microsoft.com/office/drawing/2014/main" id="{09659151-92B2-D046-A14E-AD6482E89C48}"/>
              </a:ext>
            </a:extLst>
          </p:cNvPr>
          <p:cNvSpPr>
            <a:spLocks noGrp="1"/>
          </p:cNvSpPr>
          <p:nvPr>
            <p:ph type="body" sz="quarter" idx="59" hasCustomPrompt="1"/>
          </p:nvPr>
        </p:nvSpPr>
        <p:spPr>
          <a:xfrm>
            <a:off x="5457025" y="1024878"/>
            <a:ext cx="1318629" cy="192617"/>
          </a:xfrm>
          <a:prstGeom prst="rect">
            <a:avLst/>
          </a:prstGeom>
        </p:spPr>
        <p:txBody>
          <a:bodyPr>
            <a:spAutoFit/>
          </a:bodyPr>
          <a:lstStyle>
            <a:lvl1pPr marL="0" indent="0" algn="l">
              <a:lnSpc>
                <a:spcPct val="125000"/>
              </a:lnSpc>
              <a:spcBef>
                <a:spcPts val="0"/>
              </a:spcBef>
              <a:spcAft>
                <a:spcPts val="1200"/>
              </a:spcAft>
              <a:buFont typeface="Wingdings" pitchFamily="2" charset="2"/>
              <a:buNone/>
              <a:tabLst/>
              <a:defRPr lang="en-US" sz="1100" b="0" i="0" smtClean="0">
                <a:effectLst/>
                <a:latin typeface="Neue Haas Grotesk Text Pro" panose="020B0504020202020204" pitchFamily="34" charset="0"/>
              </a:defRPr>
            </a:lvl1pPr>
            <a:lvl2pPr marL="457189" indent="0">
              <a:buNone/>
              <a:defRPr/>
            </a:lvl2pPr>
            <a:lvl3pPr marL="914378" indent="0">
              <a:buNone/>
              <a:defRPr/>
            </a:lvl3pPr>
            <a:lvl4pPr marL="1371566" indent="0">
              <a:buNone/>
              <a:defRPr/>
            </a:lvl4pPr>
            <a:lvl5pPr marL="1828754" indent="0">
              <a:buNone/>
              <a:defRPr/>
            </a:lvl5pPr>
          </a:lstStyle>
          <a:p>
            <a:pPr lvl="0"/>
            <a:r>
              <a:rPr lang="en-US"/>
              <a:t>Label 2 </a:t>
            </a:r>
          </a:p>
        </p:txBody>
      </p:sp>
      <p:sp>
        <p:nvSpPr>
          <p:cNvPr id="36" name="SmartArt Placeholder 6">
            <a:extLst>
              <a:ext uri="{FF2B5EF4-FFF2-40B4-BE49-F238E27FC236}">
                <a16:creationId xmlns:a16="http://schemas.microsoft.com/office/drawing/2014/main" id="{BEE6F80F-F1D4-2643-8F93-BC658B00C6F3}"/>
              </a:ext>
            </a:extLst>
          </p:cNvPr>
          <p:cNvSpPr>
            <a:spLocks noGrp="1"/>
          </p:cNvSpPr>
          <p:nvPr>
            <p:ph type="dgm" sz="quarter" idx="60"/>
          </p:nvPr>
        </p:nvSpPr>
        <p:spPr>
          <a:xfrm>
            <a:off x="7059586" y="713254"/>
            <a:ext cx="188912" cy="190500"/>
          </a:xfrm>
          <a:prstGeom prst="rect">
            <a:avLst/>
          </a:prstGeom>
          <a:solidFill>
            <a:schemeClr val="accent4"/>
          </a:solidFill>
        </p:spPr>
        <p:txBody>
          <a:bodyPr>
            <a:normAutofit/>
          </a:bodyPr>
          <a:lstStyle>
            <a:lvl1pPr marL="0" indent="0">
              <a:buNone/>
              <a:defRPr sz="100">
                <a:noFill/>
                <a:latin typeface="Neue Haas Grotesk Text Pro" panose="020B0504020202020204" pitchFamily="34" charset="0"/>
              </a:defRPr>
            </a:lvl1pPr>
          </a:lstStyle>
          <a:p>
            <a:endParaRPr lang="en-US"/>
          </a:p>
        </p:txBody>
      </p:sp>
      <p:sp>
        <p:nvSpPr>
          <p:cNvPr id="40" name="Text Placeholder 2">
            <a:extLst>
              <a:ext uri="{FF2B5EF4-FFF2-40B4-BE49-F238E27FC236}">
                <a16:creationId xmlns:a16="http://schemas.microsoft.com/office/drawing/2014/main" id="{2C058931-DB3E-F742-9FDE-8F7AEAE08C4B}"/>
              </a:ext>
            </a:extLst>
          </p:cNvPr>
          <p:cNvSpPr>
            <a:spLocks noGrp="1"/>
          </p:cNvSpPr>
          <p:nvPr>
            <p:ph type="body" sz="quarter" idx="61" hasCustomPrompt="1"/>
          </p:nvPr>
        </p:nvSpPr>
        <p:spPr>
          <a:xfrm>
            <a:off x="7357616" y="705901"/>
            <a:ext cx="1318629" cy="192617"/>
          </a:xfrm>
          <a:prstGeom prst="rect">
            <a:avLst/>
          </a:prstGeom>
        </p:spPr>
        <p:txBody>
          <a:bodyPr>
            <a:spAutoFit/>
          </a:bodyPr>
          <a:lstStyle>
            <a:lvl1pPr marL="0" indent="0" algn="l">
              <a:lnSpc>
                <a:spcPct val="125000"/>
              </a:lnSpc>
              <a:spcBef>
                <a:spcPts val="0"/>
              </a:spcBef>
              <a:spcAft>
                <a:spcPts val="1200"/>
              </a:spcAft>
              <a:buFont typeface="Wingdings" pitchFamily="2" charset="2"/>
              <a:buNone/>
              <a:tabLst/>
              <a:defRPr lang="en-US" sz="1100" b="0" i="0" smtClean="0">
                <a:effectLst/>
                <a:latin typeface="Neue Haas Grotesk Text Pro" panose="020B0504020202020204" pitchFamily="34" charset="0"/>
              </a:defRPr>
            </a:lvl1pPr>
            <a:lvl2pPr marL="457189" indent="0">
              <a:buNone/>
              <a:defRPr/>
            </a:lvl2pPr>
            <a:lvl3pPr marL="914378" indent="0">
              <a:buNone/>
              <a:defRPr/>
            </a:lvl3pPr>
            <a:lvl4pPr marL="1371566" indent="0">
              <a:buNone/>
              <a:defRPr/>
            </a:lvl4pPr>
            <a:lvl5pPr marL="1828754" indent="0">
              <a:buNone/>
              <a:defRPr/>
            </a:lvl5pPr>
          </a:lstStyle>
          <a:p>
            <a:pPr lvl="0"/>
            <a:r>
              <a:rPr lang="en-US"/>
              <a:t>Label 3 </a:t>
            </a:r>
          </a:p>
        </p:txBody>
      </p:sp>
      <p:sp>
        <p:nvSpPr>
          <p:cNvPr id="41" name="SmartArt Placeholder 6">
            <a:extLst>
              <a:ext uri="{FF2B5EF4-FFF2-40B4-BE49-F238E27FC236}">
                <a16:creationId xmlns:a16="http://schemas.microsoft.com/office/drawing/2014/main" id="{2C6CAF4D-E74B-4141-B492-ADC8DE4CAE14}"/>
              </a:ext>
            </a:extLst>
          </p:cNvPr>
          <p:cNvSpPr>
            <a:spLocks noGrp="1"/>
          </p:cNvSpPr>
          <p:nvPr>
            <p:ph type="dgm" sz="quarter" idx="62"/>
          </p:nvPr>
        </p:nvSpPr>
        <p:spPr>
          <a:xfrm>
            <a:off x="7059586" y="1032231"/>
            <a:ext cx="188912" cy="190500"/>
          </a:xfrm>
          <a:prstGeom prst="rect">
            <a:avLst/>
          </a:prstGeom>
          <a:solidFill>
            <a:schemeClr val="accent5"/>
          </a:solidFill>
        </p:spPr>
        <p:txBody>
          <a:bodyPr>
            <a:normAutofit/>
          </a:bodyPr>
          <a:lstStyle>
            <a:lvl1pPr marL="0" indent="0">
              <a:buNone/>
              <a:defRPr sz="100">
                <a:noFill/>
                <a:latin typeface="Neue Haas Grotesk Text Pro" panose="020B0504020202020204" pitchFamily="34" charset="0"/>
              </a:defRPr>
            </a:lvl1pPr>
          </a:lstStyle>
          <a:p>
            <a:endParaRPr lang="en-US"/>
          </a:p>
        </p:txBody>
      </p:sp>
      <p:sp>
        <p:nvSpPr>
          <p:cNvPr id="42" name="Text Placeholder 2">
            <a:extLst>
              <a:ext uri="{FF2B5EF4-FFF2-40B4-BE49-F238E27FC236}">
                <a16:creationId xmlns:a16="http://schemas.microsoft.com/office/drawing/2014/main" id="{E9EE1DC4-252F-CE44-94CB-A69EE4786293}"/>
              </a:ext>
            </a:extLst>
          </p:cNvPr>
          <p:cNvSpPr>
            <a:spLocks noGrp="1"/>
          </p:cNvSpPr>
          <p:nvPr>
            <p:ph type="body" sz="quarter" idx="63" hasCustomPrompt="1"/>
          </p:nvPr>
        </p:nvSpPr>
        <p:spPr>
          <a:xfrm>
            <a:off x="7357616" y="1024878"/>
            <a:ext cx="1318629" cy="192617"/>
          </a:xfrm>
          <a:prstGeom prst="rect">
            <a:avLst/>
          </a:prstGeom>
        </p:spPr>
        <p:txBody>
          <a:bodyPr>
            <a:spAutoFit/>
          </a:bodyPr>
          <a:lstStyle>
            <a:lvl1pPr marL="0" indent="0" algn="l">
              <a:lnSpc>
                <a:spcPct val="125000"/>
              </a:lnSpc>
              <a:spcBef>
                <a:spcPts val="0"/>
              </a:spcBef>
              <a:spcAft>
                <a:spcPts val="1200"/>
              </a:spcAft>
              <a:buFont typeface="Wingdings" pitchFamily="2" charset="2"/>
              <a:buNone/>
              <a:tabLst/>
              <a:defRPr lang="en-US" sz="1100" b="0" i="0" smtClean="0">
                <a:effectLst/>
                <a:latin typeface="Neue Haas Grotesk Text Pro" panose="020B0504020202020204" pitchFamily="34" charset="0"/>
              </a:defRPr>
            </a:lvl1pPr>
            <a:lvl2pPr marL="457189" indent="0">
              <a:buNone/>
              <a:defRPr/>
            </a:lvl2pPr>
            <a:lvl3pPr marL="914378" indent="0">
              <a:buNone/>
              <a:defRPr/>
            </a:lvl3pPr>
            <a:lvl4pPr marL="1371566" indent="0">
              <a:buNone/>
              <a:defRPr/>
            </a:lvl4pPr>
            <a:lvl5pPr marL="1828754" indent="0">
              <a:buNone/>
              <a:defRPr/>
            </a:lvl5pPr>
          </a:lstStyle>
          <a:p>
            <a:pPr lvl="0"/>
            <a:r>
              <a:rPr lang="en-US"/>
              <a:t>Label 4</a:t>
            </a:r>
          </a:p>
        </p:txBody>
      </p:sp>
      <p:sp>
        <p:nvSpPr>
          <p:cNvPr id="44" name="Text Placeholder 4">
            <a:extLst>
              <a:ext uri="{FF2B5EF4-FFF2-40B4-BE49-F238E27FC236}">
                <a16:creationId xmlns:a16="http://schemas.microsoft.com/office/drawing/2014/main" id="{F8136B36-AF1A-754E-9C08-153676EB0B74}"/>
              </a:ext>
            </a:extLst>
          </p:cNvPr>
          <p:cNvSpPr>
            <a:spLocks noGrp="1"/>
          </p:cNvSpPr>
          <p:nvPr>
            <p:ph type="body" sz="quarter" idx="64" hasCustomPrompt="1"/>
          </p:nvPr>
        </p:nvSpPr>
        <p:spPr>
          <a:xfrm>
            <a:off x="640081" y="2291223"/>
            <a:ext cx="1018598" cy="578813"/>
          </a:xfrm>
          <a:prstGeom prst="rect">
            <a:avLst/>
          </a:prstGeom>
        </p:spPr>
        <p:txBody>
          <a:bodyPr>
            <a:spAutoFit/>
          </a:bodyPr>
          <a:lstStyle>
            <a:lvl1pPr marL="0" indent="0" algn="l">
              <a:buNone/>
              <a:defRPr sz="3200">
                <a:solidFill>
                  <a:schemeClr val="accent1"/>
                </a:solidFill>
                <a:latin typeface="Neue Haas Grotesk Text Pro" panose="020B0504020202020204" pitchFamily="34" charset="0"/>
              </a:defRPr>
            </a:lvl1pPr>
            <a:lvl2pPr marL="457189" indent="0">
              <a:buNone/>
              <a:defRPr sz="1700">
                <a:solidFill>
                  <a:schemeClr val="accent2"/>
                </a:solidFill>
              </a:defRPr>
            </a:lvl2pPr>
            <a:lvl3pPr marL="914378" indent="0">
              <a:buNone/>
              <a:defRPr sz="1700">
                <a:solidFill>
                  <a:schemeClr val="accent2"/>
                </a:solidFill>
              </a:defRPr>
            </a:lvl3pPr>
            <a:lvl4pPr marL="1371566" indent="0">
              <a:buNone/>
              <a:defRPr sz="1700">
                <a:solidFill>
                  <a:schemeClr val="accent2"/>
                </a:solidFill>
              </a:defRPr>
            </a:lvl4pPr>
            <a:lvl5pPr marL="1828754" indent="0">
              <a:buNone/>
              <a:defRPr sz="1700">
                <a:solidFill>
                  <a:schemeClr val="accent2"/>
                </a:solidFill>
              </a:defRPr>
            </a:lvl5pPr>
          </a:lstStyle>
          <a:p>
            <a:pPr lvl="0"/>
            <a:r>
              <a:rPr lang="en-US"/>
              <a:t>20%</a:t>
            </a:r>
          </a:p>
        </p:txBody>
      </p:sp>
      <p:sp>
        <p:nvSpPr>
          <p:cNvPr id="45" name="Text Placeholder 2">
            <a:extLst>
              <a:ext uri="{FF2B5EF4-FFF2-40B4-BE49-F238E27FC236}">
                <a16:creationId xmlns:a16="http://schemas.microsoft.com/office/drawing/2014/main" id="{B12D5452-E75B-5F4E-8302-66DDC16774B5}"/>
              </a:ext>
            </a:extLst>
          </p:cNvPr>
          <p:cNvSpPr>
            <a:spLocks noGrp="1"/>
          </p:cNvSpPr>
          <p:nvPr>
            <p:ph type="body" sz="quarter" idx="65" hasCustomPrompt="1"/>
          </p:nvPr>
        </p:nvSpPr>
        <p:spPr>
          <a:xfrm>
            <a:off x="1743310" y="2396823"/>
            <a:ext cx="2412002" cy="412111"/>
          </a:xfrm>
          <a:prstGeom prst="rect">
            <a:avLst/>
          </a:prstGeom>
        </p:spPr>
        <p:txBody>
          <a:bodyPr>
            <a:spAutoFit/>
          </a:bodyPr>
          <a:lstStyle>
            <a:lvl1pPr marL="0" indent="0" algn="l">
              <a:lnSpc>
                <a:spcPct val="125000"/>
              </a:lnSpc>
              <a:spcBef>
                <a:spcPts val="0"/>
              </a:spcBef>
              <a:spcAft>
                <a:spcPts val="1200"/>
              </a:spcAft>
              <a:buFont typeface="Wingdings" pitchFamily="2" charset="2"/>
              <a:buNone/>
              <a:tabLst/>
              <a:defRPr lang="en-US" sz="1100" b="0" i="0" smtClean="0">
                <a:effectLst/>
                <a:latin typeface="Neue Haas Grotesk Text Pro" panose="020B0504020202020204" pitchFamily="34" charset="0"/>
              </a:defRPr>
            </a:lvl1pPr>
            <a:lvl2pPr marL="457189" indent="0">
              <a:buNone/>
              <a:defRPr/>
            </a:lvl2pPr>
            <a:lvl3pPr marL="914378" indent="0">
              <a:buNone/>
              <a:defRPr/>
            </a:lvl3pPr>
            <a:lvl4pPr marL="1371566" indent="0">
              <a:buNone/>
              <a:defRPr/>
            </a:lvl4pPr>
            <a:lvl5pPr marL="1828754" indent="0">
              <a:buNone/>
              <a:defRPr/>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a:t>
            </a:r>
          </a:p>
        </p:txBody>
      </p:sp>
      <p:sp>
        <p:nvSpPr>
          <p:cNvPr id="46" name="Text Placeholder 4">
            <a:extLst>
              <a:ext uri="{FF2B5EF4-FFF2-40B4-BE49-F238E27FC236}">
                <a16:creationId xmlns:a16="http://schemas.microsoft.com/office/drawing/2014/main" id="{AA15E194-019C-9043-8467-F820B86C8982}"/>
              </a:ext>
            </a:extLst>
          </p:cNvPr>
          <p:cNvSpPr>
            <a:spLocks noGrp="1"/>
          </p:cNvSpPr>
          <p:nvPr>
            <p:ph type="body" sz="quarter" idx="66" hasCustomPrompt="1"/>
          </p:nvPr>
        </p:nvSpPr>
        <p:spPr>
          <a:xfrm>
            <a:off x="640081" y="3074488"/>
            <a:ext cx="1018598" cy="578813"/>
          </a:xfrm>
          <a:prstGeom prst="rect">
            <a:avLst/>
          </a:prstGeom>
        </p:spPr>
        <p:txBody>
          <a:bodyPr>
            <a:spAutoFit/>
          </a:bodyPr>
          <a:lstStyle>
            <a:lvl1pPr marL="0" indent="0" algn="l">
              <a:buNone/>
              <a:defRPr sz="3200">
                <a:solidFill>
                  <a:schemeClr val="accent1"/>
                </a:solidFill>
                <a:latin typeface="Neue Haas Grotesk Text Pro" panose="020B0504020202020204" pitchFamily="34" charset="0"/>
              </a:defRPr>
            </a:lvl1pPr>
            <a:lvl2pPr marL="457189" indent="0">
              <a:buNone/>
              <a:defRPr sz="1700">
                <a:solidFill>
                  <a:schemeClr val="accent2"/>
                </a:solidFill>
              </a:defRPr>
            </a:lvl2pPr>
            <a:lvl3pPr marL="914378" indent="0">
              <a:buNone/>
              <a:defRPr sz="1700">
                <a:solidFill>
                  <a:schemeClr val="accent2"/>
                </a:solidFill>
              </a:defRPr>
            </a:lvl3pPr>
            <a:lvl4pPr marL="1371566" indent="0">
              <a:buNone/>
              <a:defRPr sz="1700">
                <a:solidFill>
                  <a:schemeClr val="accent2"/>
                </a:solidFill>
              </a:defRPr>
            </a:lvl4pPr>
            <a:lvl5pPr marL="1828754" indent="0">
              <a:buNone/>
              <a:defRPr sz="1700">
                <a:solidFill>
                  <a:schemeClr val="accent2"/>
                </a:solidFill>
              </a:defRPr>
            </a:lvl5pPr>
          </a:lstStyle>
          <a:p>
            <a:pPr lvl="0"/>
            <a:r>
              <a:rPr lang="en-US"/>
              <a:t>20%</a:t>
            </a:r>
          </a:p>
        </p:txBody>
      </p:sp>
      <p:sp>
        <p:nvSpPr>
          <p:cNvPr id="54" name="Text Placeholder 2">
            <a:extLst>
              <a:ext uri="{FF2B5EF4-FFF2-40B4-BE49-F238E27FC236}">
                <a16:creationId xmlns:a16="http://schemas.microsoft.com/office/drawing/2014/main" id="{A38896DB-2845-9446-8402-36E2806C96F1}"/>
              </a:ext>
            </a:extLst>
          </p:cNvPr>
          <p:cNvSpPr>
            <a:spLocks noGrp="1"/>
          </p:cNvSpPr>
          <p:nvPr>
            <p:ph type="body" sz="quarter" idx="67" hasCustomPrompt="1"/>
          </p:nvPr>
        </p:nvSpPr>
        <p:spPr>
          <a:xfrm>
            <a:off x="1743310" y="3180088"/>
            <a:ext cx="2412002" cy="412111"/>
          </a:xfrm>
          <a:prstGeom prst="rect">
            <a:avLst/>
          </a:prstGeom>
        </p:spPr>
        <p:txBody>
          <a:bodyPr>
            <a:spAutoFit/>
          </a:bodyPr>
          <a:lstStyle>
            <a:lvl1pPr marL="0" indent="0" algn="l">
              <a:lnSpc>
                <a:spcPct val="125000"/>
              </a:lnSpc>
              <a:spcBef>
                <a:spcPts val="0"/>
              </a:spcBef>
              <a:spcAft>
                <a:spcPts val="1200"/>
              </a:spcAft>
              <a:buFont typeface="Wingdings" pitchFamily="2" charset="2"/>
              <a:buNone/>
              <a:tabLst/>
              <a:defRPr lang="en-US" sz="1100" b="0" i="0" smtClean="0">
                <a:effectLst/>
                <a:latin typeface="Neue Haas Grotesk Text Pro" panose="020B0504020202020204" pitchFamily="34" charset="0"/>
              </a:defRPr>
            </a:lvl1pPr>
            <a:lvl2pPr marL="457189" indent="0">
              <a:buNone/>
              <a:defRPr/>
            </a:lvl2pPr>
            <a:lvl3pPr marL="914378" indent="0">
              <a:buNone/>
              <a:defRPr/>
            </a:lvl3pPr>
            <a:lvl4pPr marL="1371566" indent="0">
              <a:buNone/>
              <a:defRPr/>
            </a:lvl4pPr>
            <a:lvl5pPr marL="1828754" indent="0">
              <a:buNone/>
              <a:defRPr/>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a:t>
            </a:r>
          </a:p>
        </p:txBody>
      </p:sp>
      <p:sp>
        <p:nvSpPr>
          <p:cNvPr id="55" name="Text Placeholder 4">
            <a:extLst>
              <a:ext uri="{FF2B5EF4-FFF2-40B4-BE49-F238E27FC236}">
                <a16:creationId xmlns:a16="http://schemas.microsoft.com/office/drawing/2014/main" id="{E8D89197-A163-674B-ACD9-DF614952559F}"/>
              </a:ext>
            </a:extLst>
          </p:cNvPr>
          <p:cNvSpPr>
            <a:spLocks noGrp="1"/>
          </p:cNvSpPr>
          <p:nvPr>
            <p:ph type="body" sz="quarter" idx="68" hasCustomPrompt="1"/>
          </p:nvPr>
        </p:nvSpPr>
        <p:spPr>
          <a:xfrm>
            <a:off x="640081" y="3857753"/>
            <a:ext cx="1018598" cy="578813"/>
          </a:xfrm>
          <a:prstGeom prst="rect">
            <a:avLst/>
          </a:prstGeom>
        </p:spPr>
        <p:txBody>
          <a:bodyPr>
            <a:spAutoFit/>
          </a:bodyPr>
          <a:lstStyle>
            <a:lvl1pPr marL="0" indent="0" algn="l">
              <a:buNone/>
              <a:defRPr sz="3200">
                <a:solidFill>
                  <a:schemeClr val="accent1"/>
                </a:solidFill>
                <a:latin typeface="Neue Haas Grotesk Text Pro" panose="020B0504020202020204" pitchFamily="34" charset="0"/>
              </a:defRPr>
            </a:lvl1pPr>
            <a:lvl2pPr marL="457189" indent="0">
              <a:buNone/>
              <a:defRPr sz="1700">
                <a:solidFill>
                  <a:schemeClr val="accent2"/>
                </a:solidFill>
              </a:defRPr>
            </a:lvl2pPr>
            <a:lvl3pPr marL="914378" indent="0">
              <a:buNone/>
              <a:defRPr sz="1700">
                <a:solidFill>
                  <a:schemeClr val="accent2"/>
                </a:solidFill>
              </a:defRPr>
            </a:lvl3pPr>
            <a:lvl4pPr marL="1371566" indent="0">
              <a:buNone/>
              <a:defRPr sz="1700">
                <a:solidFill>
                  <a:schemeClr val="accent2"/>
                </a:solidFill>
              </a:defRPr>
            </a:lvl4pPr>
            <a:lvl5pPr marL="1828754" indent="0">
              <a:buNone/>
              <a:defRPr sz="1700">
                <a:solidFill>
                  <a:schemeClr val="accent2"/>
                </a:solidFill>
              </a:defRPr>
            </a:lvl5pPr>
          </a:lstStyle>
          <a:p>
            <a:pPr lvl="0"/>
            <a:r>
              <a:rPr lang="en-US"/>
              <a:t>20%</a:t>
            </a:r>
          </a:p>
        </p:txBody>
      </p:sp>
      <p:sp>
        <p:nvSpPr>
          <p:cNvPr id="56" name="Text Placeholder 2">
            <a:extLst>
              <a:ext uri="{FF2B5EF4-FFF2-40B4-BE49-F238E27FC236}">
                <a16:creationId xmlns:a16="http://schemas.microsoft.com/office/drawing/2014/main" id="{AEB38DAD-70AB-A047-B7DB-C3FD5C74A088}"/>
              </a:ext>
            </a:extLst>
          </p:cNvPr>
          <p:cNvSpPr>
            <a:spLocks noGrp="1"/>
          </p:cNvSpPr>
          <p:nvPr>
            <p:ph type="body" sz="quarter" idx="69" hasCustomPrompt="1"/>
          </p:nvPr>
        </p:nvSpPr>
        <p:spPr>
          <a:xfrm>
            <a:off x="1743310" y="3963353"/>
            <a:ext cx="2412002" cy="412111"/>
          </a:xfrm>
          <a:prstGeom prst="rect">
            <a:avLst/>
          </a:prstGeom>
        </p:spPr>
        <p:txBody>
          <a:bodyPr>
            <a:spAutoFit/>
          </a:bodyPr>
          <a:lstStyle>
            <a:lvl1pPr marL="0" indent="0" algn="l">
              <a:lnSpc>
                <a:spcPct val="125000"/>
              </a:lnSpc>
              <a:spcBef>
                <a:spcPts val="0"/>
              </a:spcBef>
              <a:spcAft>
                <a:spcPts val="1200"/>
              </a:spcAft>
              <a:buFont typeface="Wingdings" pitchFamily="2" charset="2"/>
              <a:buNone/>
              <a:tabLst/>
              <a:defRPr lang="en-US" sz="1100" b="0" i="0" smtClean="0">
                <a:effectLst/>
                <a:latin typeface="Neue Haas Grotesk Text Pro" panose="020B0504020202020204" pitchFamily="34" charset="0"/>
              </a:defRPr>
            </a:lvl1pPr>
            <a:lvl2pPr marL="457189" indent="0">
              <a:buNone/>
              <a:defRPr/>
            </a:lvl2pPr>
            <a:lvl3pPr marL="914378" indent="0">
              <a:buNone/>
              <a:defRPr/>
            </a:lvl3pPr>
            <a:lvl4pPr marL="1371566" indent="0">
              <a:buNone/>
              <a:defRPr/>
            </a:lvl4pPr>
            <a:lvl5pPr marL="1828754" indent="0">
              <a:buNone/>
              <a:defRPr/>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a:t>
            </a:r>
          </a:p>
        </p:txBody>
      </p:sp>
      <p:sp>
        <p:nvSpPr>
          <p:cNvPr id="25" name="Content Placeholder 3">
            <a:extLst>
              <a:ext uri="{FF2B5EF4-FFF2-40B4-BE49-F238E27FC236}">
                <a16:creationId xmlns:a16="http://schemas.microsoft.com/office/drawing/2014/main" id="{1704A781-8388-BA58-C4A9-44C4C08F1EBF}"/>
              </a:ext>
            </a:extLst>
          </p:cNvPr>
          <p:cNvSpPr>
            <a:spLocks noGrp="1"/>
          </p:cNvSpPr>
          <p:nvPr>
            <p:ph sz="quarter" idx="15" hasCustomPrompt="1"/>
          </p:nvPr>
        </p:nvSpPr>
        <p:spPr>
          <a:xfrm>
            <a:off x="639763" y="4898800"/>
            <a:ext cx="3515231" cy="108556"/>
          </a:xfrm>
        </p:spPr>
        <p:txBody>
          <a:bodyPr/>
          <a:lstStyle>
            <a:lvl1pPr marL="0" indent="0">
              <a:buNone/>
              <a:defRPr sz="600"/>
            </a:lvl1pPr>
            <a:lvl2pPr marL="177800" indent="0">
              <a:buNone/>
              <a:defRPr sz="600"/>
            </a:lvl2pPr>
            <a:lvl3pPr marL="347662" indent="0">
              <a:buNone/>
              <a:defRPr sz="600"/>
            </a:lvl3pPr>
            <a:lvl4pPr marL="517525" indent="0">
              <a:buNone/>
              <a:defRPr sz="600"/>
            </a:lvl4pPr>
            <a:lvl5pPr marL="519113" indent="0">
              <a:buNone/>
              <a:defRPr sz="600"/>
            </a:lvl5pPr>
          </a:lstStyle>
          <a:p>
            <a:pPr lvl="0"/>
            <a:r>
              <a:rPr lang="en-US"/>
              <a:t>Click to insert disclosure text</a:t>
            </a:r>
          </a:p>
        </p:txBody>
      </p:sp>
    </p:spTree>
    <p:extLst>
      <p:ext uri="{BB962C8B-B14F-4D97-AF65-F5344CB8AC3E}">
        <p14:creationId xmlns:p14="http://schemas.microsoft.com/office/powerpoint/2010/main" val="390523832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PLATFORM - Mobile + Numbered Callouts">
    <p:spTree>
      <p:nvGrpSpPr>
        <p:cNvPr id="1" name=""/>
        <p:cNvGrpSpPr/>
        <p:nvPr/>
      </p:nvGrpSpPr>
      <p:grpSpPr>
        <a:xfrm>
          <a:off x="0" y="0"/>
          <a:ext cx="0" cy="0"/>
          <a:chOff x="0" y="0"/>
          <a:chExt cx="0" cy="0"/>
        </a:xfrm>
      </p:grpSpPr>
      <p:pic>
        <p:nvPicPr>
          <p:cNvPr id="55" name="Picture 54">
            <a:extLst>
              <a:ext uri="{FF2B5EF4-FFF2-40B4-BE49-F238E27FC236}">
                <a16:creationId xmlns:a16="http://schemas.microsoft.com/office/drawing/2014/main" id="{1CA5DA89-600D-7E4A-8DAF-E1C2260CAD1F}"/>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2972466" y="-265471"/>
            <a:ext cx="3520633" cy="5724439"/>
          </a:xfrm>
          <a:prstGeom prst="rect">
            <a:avLst/>
          </a:prstGeom>
        </p:spPr>
      </p:pic>
      <p:sp>
        <p:nvSpPr>
          <p:cNvPr id="27" name="Picture Placeholder 2">
            <a:extLst>
              <a:ext uri="{FF2B5EF4-FFF2-40B4-BE49-F238E27FC236}">
                <a16:creationId xmlns:a16="http://schemas.microsoft.com/office/drawing/2014/main" id="{00A447F8-4A28-E043-8468-0EBCCE3BAAE7}"/>
              </a:ext>
            </a:extLst>
          </p:cNvPr>
          <p:cNvSpPr>
            <a:spLocks noGrp="1"/>
          </p:cNvSpPr>
          <p:nvPr>
            <p:ph type="pic" idx="17" hasCustomPrompt="1"/>
          </p:nvPr>
        </p:nvSpPr>
        <p:spPr>
          <a:xfrm>
            <a:off x="3811544" y="737948"/>
            <a:ext cx="1751125" cy="3717599"/>
          </a:xfrm>
          <a:prstGeom prst="rect">
            <a:avLst/>
          </a:prstGeom>
          <a:solidFill>
            <a:schemeClr val="bg2"/>
          </a:solidFill>
        </p:spPr>
        <p:txBody>
          <a:bodyPr anchor="ctr">
            <a:noAutofit/>
          </a:bodyPr>
          <a:lstStyle>
            <a:lvl1pPr marL="0" indent="0" algn="ctr">
              <a:buNone/>
              <a:defRPr sz="1400">
                <a:solidFill>
                  <a:schemeClr val="bg2">
                    <a:lumMod val="50000"/>
                  </a:schemeClr>
                </a:solidFill>
                <a:latin typeface="Neue Haas Grotesk Text Pro" panose="020B0504020202020204" pitchFamily="34" charset="0"/>
              </a:defRPr>
            </a:lvl1pPr>
            <a:lvl2pPr marL="457189" indent="0">
              <a:buNone/>
              <a:defRPr sz="2800"/>
            </a:lvl2pPr>
            <a:lvl3pPr marL="914378" indent="0">
              <a:buNone/>
              <a:defRPr sz="2400"/>
            </a:lvl3pPr>
            <a:lvl4pPr marL="1371566" indent="0">
              <a:buNone/>
              <a:defRPr sz="2000"/>
            </a:lvl4pPr>
            <a:lvl5pPr marL="1828754" indent="0">
              <a:buNone/>
              <a:defRPr sz="2000"/>
            </a:lvl5pPr>
            <a:lvl6pPr marL="2285943" indent="0">
              <a:buNone/>
              <a:defRPr sz="2000"/>
            </a:lvl6pPr>
            <a:lvl7pPr marL="2743132" indent="0">
              <a:buNone/>
              <a:defRPr sz="2000"/>
            </a:lvl7pPr>
            <a:lvl8pPr marL="3200320" indent="0">
              <a:buNone/>
              <a:defRPr sz="2000"/>
            </a:lvl8pPr>
            <a:lvl9pPr marL="3657509" indent="0">
              <a:buNone/>
              <a:defRPr sz="2000"/>
            </a:lvl9pPr>
          </a:lstStyle>
          <a:p>
            <a:r>
              <a:rPr lang="en-US"/>
              <a:t>Insert platform screenshot</a:t>
            </a:r>
          </a:p>
        </p:txBody>
      </p:sp>
      <p:sp>
        <p:nvSpPr>
          <p:cNvPr id="15" name="Title 1">
            <a:extLst>
              <a:ext uri="{FF2B5EF4-FFF2-40B4-BE49-F238E27FC236}">
                <a16:creationId xmlns:a16="http://schemas.microsoft.com/office/drawing/2014/main" id="{3DA80DFD-E36F-B94C-BC1A-3E7E7E5D847B}"/>
              </a:ext>
            </a:extLst>
          </p:cNvPr>
          <p:cNvSpPr>
            <a:spLocks noGrp="1"/>
          </p:cNvSpPr>
          <p:nvPr>
            <p:ph type="title" hasCustomPrompt="1"/>
          </p:nvPr>
        </p:nvSpPr>
        <p:spPr>
          <a:xfrm>
            <a:off x="640081" y="274320"/>
            <a:ext cx="2590203" cy="1050737"/>
          </a:xfrm>
          <a:prstGeom prst="rect">
            <a:avLst/>
          </a:prstGeom>
        </p:spPr>
        <p:txBody>
          <a:bodyPr wrap="square" lIns="0" rIns="0" anchor="t" anchorCtr="0">
            <a:spAutoFit/>
          </a:bodyPr>
          <a:lstStyle>
            <a:lvl1pPr marL="0" marR="0" indent="0" algn="l" defTabSz="457189" rtl="0" eaLnBrk="1" fontAlgn="auto" latinLnBrk="0" hangingPunct="1">
              <a:lnSpc>
                <a:spcPct val="110000"/>
              </a:lnSpc>
              <a:spcBef>
                <a:spcPct val="0"/>
              </a:spcBef>
              <a:spcAft>
                <a:spcPts val="0"/>
              </a:spcAft>
              <a:buClrTx/>
              <a:buSzTx/>
              <a:buFontTx/>
              <a:buNone/>
              <a:tabLst/>
              <a:defRPr lang="en-US" sz="3200" b="1" i="0" smtClean="0">
                <a:effectLst/>
                <a:latin typeface="Neue Haas Grotesk Text Pro" panose="020B0504020202020204" pitchFamily="34" charset="0"/>
              </a:defRPr>
            </a:lvl1pPr>
          </a:lstStyle>
          <a:p>
            <a:pPr>
              <a:lnSpc>
                <a:spcPct val="110000"/>
              </a:lnSpc>
            </a:pPr>
            <a:r>
              <a:rPr lang="en-US"/>
              <a:t>Lorem ipsum dolor sit</a:t>
            </a:r>
            <a:endParaRPr lang="en-US" sz="3200">
              <a:latin typeface="Neue Haas Grotesk Text Pro" panose="020B0504020202020204" pitchFamily="34" charset="77"/>
            </a:endParaRPr>
          </a:p>
        </p:txBody>
      </p:sp>
      <p:sp>
        <p:nvSpPr>
          <p:cNvPr id="43" name="Content Placeholder 3">
            <a:extLst>
              <a:ext uri="{FF2B5EF4-FFF2-40B4-BE49-F238E27FC236}">
                <a16:creationId xmlns:a16="http://schemas.microsoft.com/office/drawing/2014/main" id="{9114072E-1FCE-5143-A014-DEEC884C94BA}"/>
              </a:ext>
            </a:extLst>
          </p:cNvPr>
          <p:cNvSpPr>
            <a:spLocks noGrp="1"/>
          </p:cNvSpPr>
          <p:nvPr>
            <p:ph sz="quarter" idx="11" hasCustomPrompt="1"/>
          </p:nvPr>
        </p:nvSpPr>
        <p:spPr>
          <a:xfrm>
            <a:off x="640080" y="4905844"/>
            <a:ext cx="7994634" cy="95475"/>
          </a:xfrm>
          <a:prstGeom prst="rect">
            <a:avLst/>
          </a:prstGeom>
        </p:spPr>
        <p:txBody>
          <a:bodyPr anchor="b">
            <a:spAutoFit/>
          </a:bodyPr>
          <a:lstStyle>
            <a:lvl1pPr marL="0" indent="0">
              <a:lnSpc>
                <a:spcPts val="800"/>
              </a:lnSpc>
              <a:spcBef>
                <a:spcPts val="0"/>
              </a:spcBef>
              <a:spcAft>
                <a:spcPts val="200"/>
              </a:spcAft>
              <a:buNone/>
              <a:defRPr sz="600">
                <a:solidFill>
                  <a:schemeClr val="tx1">
                    <a:lumMod val="90000"/>
                    <a:lumOff val="10000"/>
                  </a:schemeClr>
                </a:solidFill>
                <a:latin typeface="Neue Haas Grotesk Text Pro" panose="020B0504020202020204" pitchFamily="34" charset="0"/>
              </a:defRPr>
            </a:lvl1pPr>
            <a:lvl2pPr marL="457189" indent="0">
              <a:buNone/>
              <a:defRPr sz="1100"/>
            </a:lvl2pPr>
            <a:lvl3pPr marL="914378" indent="0">
              <a:buNone/>
              <a:defRPr sz="1050"/>
            </a:lvl3pPr>
            <a:lvl4pPr marL="1371566" indent="0">
              <a:buNone/>
              <a:defRPr sz="1000"/>
            </a:lvl4pPr>
            <a:lvl5pPr marL="1828754" indent="0">
              <a:buNone/>
              <a:defRPr sz="1000"/>
            </a:lvl5pPr>
          </a:lstStyle>
          <a:p>
            <a:pPr lvl="0"/>
            <a:r>
              <a:rPr lang="en-US"/>
              <a:t>Click to insert disclosures</a:t>
            </a:r>
          </a:p>
        </p:txBody>
      </p:sp>
      <p:sp>
        <p:nvSpPr>
          <p:cNvPr id="57" name="Text Placeholder 2">
            <a:extLst>
              <a:ext uri="{FF2B5EF4-FFF2-40B4-BE49-F238E27FC236}">
                <a16:creationId xmlns:a16="http://schemas.microsoft.com/office/drawing/2014/main" id="{DBB283E5-D426-2746-A439-DFD88BA9D6CD}"/>
              </a:ext>
            </a:extLst>
          </p:cNvPr>
          <p:cNvSpPr>
            <a:spLocks noGrp="1"/>
          </p:cNvSpPr>
          <p:nvPr>
            <p:ph type="body" sz="quarter" idx="16" hasCustomPrompt="1"/>
          </p:nvPr>
        </p:nvSpPr>
        <p:spPr>
          <a:xfrm>
            <a:off x="640081" y="1736255"/>
            <a:ext cx="1304467" cy="200376"/>
          </a:xfrm>
          <a:prstGeom prst="rect">
            <a:avLst/>
          </a:prstGeom>
        </p:spPr>
        <p:txBody>
          <a:bodyPr lIns="0" tIns="0" rIns="0" bIns="0">
            <a:spAutoFit/>
          </a:bodyPr>
          <a:lstStyle>
            <a:lvl1pPr marL="0" indent="0">
              <a:buNone/>
              <a:defRPr sz="1100" b="1">
                <a:solidFill>
                  <a:srgbClr val="007A96"/>
                </a:solidFill>
                <a:latin typeface="Neue Haas Grotesk Text Pro" panose="020B0504020202020204" pitchFamily="34" charset="0"/>
              </a:defRPr>
            </a:lvl1pPr>
            <a:lvl2pPr marL="457189" indent="0">
              <a:buNone/>
              <a:defRPr sz="1700"/>
            </a:lvl2pPr>
            <a:lvl3pPr marL="914378" indent="0">
              <a:buNone/>
              <a:defRPr sz="1700"/>
            </a:lvl3pPr>
            <a:lvl4pPr marL="1371566" indent="0">
              <a:buNone/>
              <a:defRPr sz="1700"/>
            </a:lvl4pPr>
            <a:lvl5pPr marL="1828754" indent="0">
              <a:buNone/>
              <a:defRPr sz="1700"/>
            </a:lvl5pPr>
          </a:lstStyle>
          <a:p>
            <a:pPr lvl="0"/>
            <a:r>
              <a:rPr lang="en-US"/>
              <a:t>01</a:t>
            </a:r>
          </a:p>
        </p:txBody>
      </p:sp>
      <p:sp>
        <p:nvSpPr>
          <p:cNvPr id="58" name="Text Placeholder 2">
            <a:extLst>
              <a:ext uri="{FF2B5EF4-FFF2-40B4-BE49-F238E27FC236}">
                <a16:creationId xmlns:a16="http://schemas.microsoft.com/office/drawing/2014/main" id="{3796D75F-F955-954C-A145-CDDC59B4654A}"/>
              </a:ext>
            </a:extLst>
          </p:cNvPr>
          <p:cNvSpPr>
            <a:spLocks noGrp="1"/>
          </p:cNvSpPr>
          <p:nvPr>
            <p:ph type="body" sz="quarter" idx="20" hasCustomPrompt="1"/>
          </p:nvPr>
        </p:nvSpPr>
        <p:spPr>
          <a:xfrm>
            <a:off x="640081" y="1956389"/>
            <a:ext cx="2599549" cy="495200"/>
          </a:xfrm>
          <a:prstGeom prst="rect">
            <a:avLst/>
          </a:prstGeom>
        </p:spPr>
        <p:txBody>
          <a:bodyPr lIns="0" tIns="0" rIns="0" bIns="0">
            <a:spAutoFit/>
          </a:bodyPr>
          <a:lstStyle>
            <a:lvl1pPr marL="0" indent="0">
              <a:buNone/>
              <a:defRPr lang="en-US" sz="1300" b="0" i="0" smtClean="0">
                <a:effectLst/>
                <a:latin typeface="Neue Haas Grotesk Text Pro" panose="020B0504020202020204" pitchFamily="34" charset="0"/>
              </a:defRPr>
            </a:lvl1pPr>
            <a:lvl2pPr marL="457189" indent="0">
              <a:buNone/>
              <a:defRPr sz="1700"/>
            </a:lvl2pPr>
            <a:lvl3pPr marL="914378" indent="0">
              <a:buNone/>
              <a:defRPr sz="1700"/>
            </a:lvl3pPr>
            <a:lvl4pPr marL="1371566" indent="0">
              <a:buNone/>
              <a:defRPr sz="1700"/>
            </a:lvl4pPr>
            <a:lvl5pPr marL="1828754" indent="0">
              <a:buNone/>
              <a:defRPr sz="1700"/>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a:t>
            </a:r>
          </a:p>
        </p:txBody>
      </p:sp>
      <p:sp>
        <p:nvSpPr>
          <p:cNvPr id="3" name="SmartArt Placeholder 2">
            <a:extLst>
              <a:ext uri="{FF2B5EF4-FFF2-40B4-BE49-F238E27FC236}">
                <a16:creationId xmlns:a16="http://schemas.microsoft.com/office/drawing/2014/main" id="{DE994D58-F816-5445-9170-887FEE4D3C56}"/>
              </a:ext>
            </a:extLst>
          </p:cNvPr>
          <p:cNvSpPr>
            <a:spLocks noGrp="1"/>
          </p:cNvSpPr>
          <p:nvPr>
            <p:ph type="dgm" sz="quarter" idx="21" hasCustomPrompt="1"/>
          </p:nvPr>
        </p:nvSpPr>
        <p:spPr>
          <a:xfrm>
            <a:off x="3523869" y="916094"/>
            <a:ext cx="361950" cy="361950"/>
          </a:xfrm>
          <a:prstGeom prst="rect">
            <a:avLst/>
          </a:prstGeom>
          <a:solidFill>
            <a:srgbClr val="007A96"/>
          </a:solidFill>
        </p:spPr>
        <p:txBody>
          <a:bodyPr anchor="ctr">
            <a:noAutofit/>
          </a:bodyPr>
          <a:lstStyle>
            <a:lvl1pPr marL="0" indent="0" algn="ctr">
              <a:buNone/>
              <a:defRPr sz="1100" b="1">
                <a:solidFill>
                  <a:schemeClr val="bg1"/>
                </a:solidFill>
                <a:latin typeface="Neue Haas Grotesk Text Pro" panose="020B0504020202020204" pitchFamily="34" charset="0"/>
              </a:defRPr>
            </a:lvl1pPr>
          </a:lstStyle>
          <a:p>
            <a:r>
              <a:rPr lang="en-US"/>
              <a:t>01</a:t>
            </a:r>
          </a:p>
        </p:txBody>
      </p:sp>
      <p:sp>
        <p:nvSpPr>
          <p:cNvPr id="59" name="SmartArt Placeholder 2">
            <a:extLst>
              <a:ext uri="{FF2B5EF4-FFF2-40B4-BE49-F238E27FC236}">
                <a16:creationId xmlns:a16="http://schemas.microsoft.com/office/drawing/2014/main" id="{5CAD37BA-D916-F34E-B05E-8D9A2AA7B302}"/>
              </a:ext>
            </a:extLst>
          </p:cNvPr>
          <p:cNvSpPr>
            <a:spLocks noGrp="1"/>
          </p:cNvSpPr>
          <p:nvPr>
            <p:ph type="dgm" sz="quarter" idx="22" hasCustomPrompt="1"/>
          </p:nvPr>
        </p:nvSpPr>
        <p:spPr>
          <a:xfrm>
            <a:off x="3523869" y="2390775"/>
            <a:ext cx="361950" cy="361950"/>
          </a:xfrm>
          <a:prstGeom prst="rect">
            <a:avLst/>
          </a:prstGeom>
          <a:solidFill>
            <a:srgbClr val="007A96"/>
          </a:solidFill>
        </p:spPr>
        <p:txBody>
          <a:bodyPr anchor="ctr">
            <a:noAutofit/>
          </a:bodyPr>
          <a:lstStyle>
            <a:lvl1pPr marL="0" indent="0" algn="ctr">
              <a:buNone/>
              <a:defRPr sz="1100" b="1">
                <a:solidFill>
                  <a:schemeClr val="bg1"/>
                </a:solidFill>
                <a:latin typeface="Neue Haas Grotesk Text Pro" panose="020B0504020202020204" pitchFamily="34" charset="0"/>
              </a:defRPr>
            </a:lvl1pPr>
          </a:lstStyle>
          <a:p>
            <a:r>
              <a:rPr lang="en-US"/>
              <a:t>02</a:t>
            </a:r>
          </a:p>
        </p:txBody>
      </p:sp>
      <p:sp>
        <p:nvSpPr>
          <p:cNvPr id="60" name="SmartArt Placeholder 2">
            <a:extLst>
              <a:ext uri="{FF2B5EF4-FFF2-40B4-BE49-F238E27FC236}">
                <a16:creationId xmlns:a16="http://schemas.microsoft.com/office/drawing/2014/main" id="{723E8AD9-E02D-A948-9468-CAC8D44ADC0B}"/>
              </a:ext>
            </a:extLst>
          </p:cNvPr>
          <p:cNvSpPr>
            <a:spLocks noGrp="1"/>
          </p:cNvSpPr>
          <p:nvPr>
            <p:ph type="dgm" sz="quarter" idx="23" hasCustomPrompt="1"/>
          </p:nvPr>
        </p:nvSpPr>
        <p:spPr>
          <a:xfrm>
            <a:off x="3523869" y="3865456"/>
            <a:ext cx="361950" cy="361950"/>
          </a:xfrm>
          <a:prstGeom prst="rect">
            <a:avLst/>
          </a:prstGeom>
          <a:solidFill>
            <a:srgbClr val="007A96"/>
          </a:solidFill>
        </p:spPr>
        <p:txBody>
          <a:bodyPr anchor="ctr">
            <a:noAutofit/>
          </a:bodyPr>
          <a:lstStyle>
            <a:lvl1pPr marL="0" indent="0" algn="ctr">
              <a:buNone/>
              <a:defRPr sz="1100" b="1">
                <a:solidFill>
                  <a:schemeClr val="bg1"/>
                </a:solidFill>
                <a:latin typeface="Neue Haas Grotesk Text Pro" panose="020B0504020202020204" pitchFamily="34" charset="0"/>
              </a:defRPr>
            </a:lvl1pPr>
          </a:lstStyle>
          <a:p>
            <a:r>
              <a:rPr lang="en-US"/>
              <a:t>03</a:t>
            </a:r>
          </a:p>
        </p:txBody>
      </p:sp>
      <p:sp>
        <p:nvSpPr>
          <p:cNvPr id="61" name="SmartArt Placeholder 2">
            <a:extLst>
              <a:ext uri="{FF2B5EF4-FFF2-40B4-BE49-F238E27FC236}">
                <a16:creationId xmlns:a16="http://schemas.microsoft.com/office/drawing/2014/main" id="{9C178E43-907D-6A48-A793-536100368D55}"/>
              </a:ext>
            </a:extLst>
          </p:cNvPr>
          <p:cNvSpPr>
            <a:spLocks noGrp="1"/>
          </p:cNvSpPr>
          <p:nvPr>
            <p:ph type="dgm" sz="quarter" idx="24" hasCustomPrompt="1"/>
          </p:nvPr>
        </p:nvSpPr>
        <p:spPr>
          <a:xfrm>
            <a:off x="5484958" y="597958"/>
            <a:ext cx="361950" cy="361950"/>
          </a:xfrm>
          <a:prstGeom prst="rect">
            <a:avLst/>
          </a:prstGeom>
          <a:solidFill>
            <a:srgbClr val="007A96"/>
          </a:solidFill>
        </p:spPr>
        <p:txBody>
          <a:bodyPr anchor="ctr">
            <a:noAutofit/>
          </a:bodyPr>
          <a:lstStyle>
            <a:lvl1pPr marL="0" indent="0" algn="ctr">
              <a:buNone/>
              <a:defRPr sz="1100" b="1">
                <a:solidFill>
                  <a:schemeClr val="bg1"/>
                </a:solidFill>
                <a:latin typeface="Neue Haas Grotesk Text Pro" panose="020B0504020202020204" pitchFamily="34" charset="0"/>
              </a:defRPr>
            </a:lvl1pPr>
          </a:lstStyle>
          <a:p>
            <a:r>
              <a:rPr lang="en-US"/>
              <a:t>04</a:t>
            </a:r>
          </a:p>
        </p:txBody>
      </p:sp>
      <p:sp>
        <p:nvSpPr>
          <p:cNvPr id="62" name="SmartArt Placeholder 2">
            <a:extLst>
              <a:ext uri="{FF2B5EF4-FFF2-40B4-BE49-F238E27FC236}">
                <a16:creationId xmlns:a16="http://schemas.microsoft.com/office/drawing/2014/main" id="{AC49541D-393E-EF43-8B0C-12B35294B087}"/>
              </a:ext>
            </a:extLst>
          </p:cNvPr>
          <p:cNvSpPr>
            <a:spLocks noGrp="1"/>
          </p:cNvSpPr>
          <p:nvPr>
            <p:ph type="dgm" sz="quarter" idx="25" hasCustomPrompt="1"/>
          </p:nvPr>
        </p:nvSpPr>
        <p:spPr>
          <a:xfrm>
            <a:off x="5484958" y="1705269"/>
            <a:ext cx="361950" cy="361950"/>
          </a:xfrm>
          <a:prstGeom prst="rect">
            <a:avLst/>
          </a:prstGeom>
          <a:solidFill>
            <a:srgbClr val="007A96"/>
          </a:solidFill>
        </p:spPr>
        <p:txBody>
          <a:bodyPr anchor="ctr">
            <a:noAutofit/>
          </a:bodyPr>
          <a:lstStyle>
            <a:lvl1pPr marL="0" indent="0" algn="ctr">
              <a:buNone/>
              <a:defRPr sz="1100" b="1">
                <a:solidFill>
                  <a:schemeClr val="bg1"/>
                </a:solidFill>
                <a:latin typeface="Neue Haas Grotesk Text Pro" panose="020B0504020202020204" pitchFamily="34" charset="0"/>
              </a:defRPr>
            </a:lvl1pPr>
          </a:lstStyle>
          <a:p>
            <a:r>
              <a:rPr lang="en-US"/>
              <a:t>05</a:t>
            </a:r>
          </a:p>
        </p:txBody>
      </p:sp>
      <p:sp>
        <p:nvSpPr>
          <p:cNvPr id="63" name="SmartArt Placeholder 2">
            <a:extLst>
              <a:ext uri="{FF2B5EF4-FFF2-40B4-BE49-F238E27FC236}">
                <a16:creationId xmlns:a16="http://schemas.microsoft.com/office/drawing/2014/main" id="{8F02BBC6-0150-9B4B-BAE1-D3EC61069EC4}"/>
              </a:ext>
            </a:extLst>
          </p:cNvPr>
          <p:cNvSpPr>
            <a:spLocks noGrp="1"/>
          </p:cNvSpPr>
          <p:nvPr>
            <p:ph type="dgm" sz="quarter" idx="26" hasCustomPrompt="1"/>
          </p:nvPr>
        </p:nvSpPr>
        <p:spPr>
          <a:xfrm>
            <a:off x="5484958" y="2812580"/>
            <a:ext cx="361950" cy="361950"/>
          </a:xfrm>
          <a:prstGeom prst="rect">
            <a:avLst/>
          </a:prstGeom>
          <a:solidFill>
            <a:srgbClr val="007A96"/>
          </a:solidFill>
        </p:spPr>
        <p:txBody>
          <a:bodyPr anchor="ctr">
            <a:noAutofit/>
          </a:bodyPr>
          <a:lstStyle>
            <a:lvl1pPr marL="0" indent="0" algn="ctr">
              <a:buNone/>
              <a:defRPr sz="1100" b="1">
                <a:solidFill>
                  <a:schemeClr val="bg1"/>
                </a:solidFill>
                <a:latin typeface="Neue Haas Grotesk Text Pro" panose="020B0504020202020204" pitchFamily="34" charset="0"/>
              </a:defRPr>
            </a:lvl1pPr>
          </a:lstStyle>
          <a:p>
            <a:r>
              <a:rPr lang="en-US"/>
              <a:t>06</a:t>
            </a:r>
          </a:p>
        </p:txBody>
      </p:sp>
      <p:sp>
        <p:nvSpPr>
          <p:cNvPr id="64" name="SmartArt Placeholder 2">
            <a:extLst>
              <a:ext uri="{FF2B5EF4-FFF2-40B4-BE49-F238E27FC236}">
                <a16:creationId xmlns:a16="http://schemas.microsoft.com/office/drawing/2014/main" id="{C036E39F-1333-E244-BEB7-5A0B9815B3DB}"/>
              </a:ext>
            </a:extLst>
          </p:cNvPr>
          <p:cNvSpPr>
            <a:spLocks noGrp="1"/>
          </p:cNvSpPr>
          <p:nvPr>
            <p:ph type="dgm" sz="quarter" idx="27" hasCustomPrompt="1"/>
          </p:nvPr>
        </p:nvSpPr>
        <p:spPr>
          <a:xfrm>
            <a:off x="5484958" y="3919892"/>
            <a:ext cx="361950" cy="361950"/>
          </a:xfrm>
          <a:prstGeom prst="rect">
            <a:avLst/>
          </a:prstGeom>
          <a:solidFill>
            <a:srgbClr val="007A96"/>
          </a:solidFill>
        </p:spPr>
        <p:txBody>
          <a:bodyPr anchor="ctr">
            <a:noAutofit/>
          </a:bodyPr>
          <a:lstStyle>
            <a:lvl1pPr marL="0" indent="0" algn="ctr">
              <a:buNone/>
              <a:defRPr sz="1100" b="1">
                <a:solidFill>
                  <a:schemeClr val="bg1"/>
                </a:solidFill>
                <a:latin typeface="Neue Haas Grotesk Text Pro" panose="020B0504020202020204" pitchFamily="34" charset="0"/>
              </a:defRPr>
            </a:lvl1pPr>
          </a:lstStyle>
          <a:p>
            <a:r>
              <a:rPr lang="en-US"/>
              <a:t>07</a:t>
            </a:r>
          </a:p>
        </p:txBody>
      </p:sp>
      <p:sp>
        <p:nvSpPr>
          <p:cNvPr id="65" name="Text Placeholder 2">
            <a:extLst>
              <a:ext uri="{FF2B5EF4-FFF2-40B4-BE49-F238E27FC236}">
                <a16:creationId xmlns:a16="http://schemas.microsoft.com/office/drawing/2014/main" id="{D20AD17E-E224-704F-A587-839DE2AE23B1}"/>
              </a:ext>
            </a:extLst>
          </p:cNvPr>
          <p:cNvSpPr>
            <a:spLocks noGrp="1"/>
          </p:cNvSpPr>
          <p:nvPr>
            <p:ph type="body" sz="quarter" idx="28" hasCustomPrompt="1"/>
          </p:nvPr>
        </p:nvSpPr>
        <p:spPr>
          <a:xfrm>
            <a:off x="640081" y="2812703"/>
            <a:ext cx="1304467" cy="200376"/>
          </a:xfrm>
          <a:prstGeom prst="rect">
            <a:avLst/>
          </a:prstGeom>
        </p:spPr>
        <p:txBody>
          <a:bodyPr lIns="0" tIns="0" rIns="0" bIns="0">
            <a:spAutoFit/>
          </a:bodyPr>
          <a:lstStyle>
            <a:lvl1pPr marL="0" indent="0">
              <a:buNone/>
              <a:defRPr sz="1100" b="1">
                <a:solidFill>
                  <a:srgbClr val="007A96"/>
                </a:solidFill>
                <a:latin typeface="Neue Haas Grotesk Text Pro" panose="020B0504020202020204" pitchFamily="34" charset="0"/>
              </a:defRPr>
            </a:lvl1pPr>
            <a:lvl2pPr marL="457189" indent="0">
              <a:buNone/>
              <a:defRPr sz="1700"/>
            </a:lvl2pPr>
            <a:lvl3pPr marL="914378" indent="0">
              <a:buNone/>
              <a:defRPr sz="1700"/>
            </a:lvl3pPr>
            <a:lvl4pPr marL="1371566" indent="0">
              <a:buNone/>
              <a:defRPr sz="1700"/>
            </a:lvl4pPr>
            <a:lvl5pPr marL="1828754" indent="0">
              <a:buNone/>
              <a:defRPr sz="1700"/>
            </a:lvl5pPr>
          </a:lstStyle>
          <a:p>
            <a:pPr lvl="0"/>
            <a:r>
              <a:rPr lang="en-US"/>
              <a:t>02</a:t>
            </a:r>
          </a:p>
        </p:txBody>
      </p:sp>
      <p:sp>
        <p:nvSpPr>
          <p:cNvPr id="66" name="Text Placeholder 2">
            <a:extLst>
              <a:ext uri="{FF2B5EF4-FFF2-40B4-BE49-F238E27FC236}">
                <a16:creationId xmlns:a16="http://schemas.microsoft.com/office/drawing/2014/main" id="{33E767C6-532A-C246-A6DF-EA5C438F079D}"/>
              </a:ext>
            </a:extLst>
          </p:cNvPr>
          <p:cNvSpPr>
            <a:spLocks noGrp="1"/>
          </p:cNvSpPr>
          <p:nvPr>
            <p:ph type="body" sz="quarter" idx="29" hasCustomPrompt="1"/>
          </p:nvPr>
        </p:nvSpPr>
        <p:spPr>
          <a:xfrm>
            <a:off x="640081" y="3032837"/>
            <a:ext cx="2599549" cy="495200"/>
          </a:xfrm>
          <a:prstGeom prst="rect">
            <a:avLst/>
          </a:prstGeom>
        </p:spPr>
        <p:txBody>
          <a:bodyPr lIns="0" tIns="0" rIns="0" bIns="0">
            <a:spAutoFit/>
          </a:bodyPr>
          <a:lstStyle>
            <a:lvl1pPr marL="0" indent="0">
              <a:buNone/>
              <a:defRPr lang="en-US" sz="1300" b="0" i="0" smtClean="0">
                <a:effectLst/>
                <a:latin typeface="Neue Haas Grotesk Text Pro" panose="020B0504020202020204" pitchFamily="34" charset="0"/>
              </a:defRPr>
            </a:lvl1pPr>
            <a:lvl2pPr marL="457189" indent="0">
              <a:buNone/>
              <a:defRPr sz="1700"/>
            </a:lvl2pPr>
            <a:lvl3pPr marL="914378" indent="0">
              <a:buNone/>
              <a:defRPr sz="1700"/>
            </a:lvl3pPr>
            <a:lvl4pPr marL="1371566" indent="0">
              <a:buNone/>
              <a:defRPr sz="1700"/>
            </a:lvl4pPr>
            <a:lvl5pPr marL="1828754" indent="0">
              <a:buNone/>
              <a:defRPr sz="1700"/>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a:t>
            </a:r>
          </a:p>
        </p:txBody>
      </p:sp>
      <p:sp>
        <p:nvSpPr>
          <p:cNvPr id="67" name="Text Placeholder 2">
            <a:extLst>
              <a:ext uri="{FF2B5EF4-FFF2-40B4-BE49-F238E27FC236}">
                <a16:creationId xmlns:a16="http://schemas.microsoft.com/office/drawing/2014/main" id="{83DDF796-52D0-164F-8AB6-8527AE606C05}"/>
              </a:ext>
            </a:extLst>
          </p:cNvPr>
          <p:cNvSpPr>
            <a:spLocks noGrp="1"/>
          </p:cNvSpPr>
          <p:nvPr>
            <p:ph type="body" sz="quarter" idx="30" hasCustomPrompt="1"/>
          </p:nvPr>
        </p:nvSpPr>
        <p:spPr>
          <a:xfrm>
            <a:off x="640081" y="3854422"/>
            <a:ext cx="1304467" cy="200376"/>
          </a:xfrm>
          <a:prstGeom prst="rect">
            <a:avLst/>
          </a:prstGeom>
        </p:spPr>
        <p:txBody>
          <a:bodyPr lIns="0" tIns="0" rIns="0" bIns="0">
            <a:spAutoFit/>
          </a:bodyPr>
          <a:lstStyle>
            <a:lvl1pPr marL="0" indent="0">
              <a:buNone/>
              <a:defRPr sz="1100" b="1">
                <a:solidFill>
                  <a:srgbClr val="007A96"/>
                </a:solidFill>
                <a:latin typeface="Neue Haas Grotesk Text Pro" panose="020B0504020202020204" pitchFamily="34" charset="0"/>
              </a:defRPr>
            </a:lvl1pPr>
            <a:lvl2pPr marL="457189" indent="0">
              <a:buNone/>
              <a:defRPr sz="1700"/>
            </a:lvl2pPr>
            <a:lvl3pPr marL="914378" indent="0">
              <a:buNone/>
              <a:defRPr sz="1700"/>
            </a:lvl3pPr>
            <a:lvl4pPr marL="1371566" indent="0">
              <a:buNone/>
              <a:defRPr sz="1700"/>
            </a:lvl4pPr>
            <a:lvl5pPr marL="1828754" indent="0">
              <a:buNone/>
              <a:defRPr sz="1700"/>
            </a:lvl5pPr>
          </a:lstStyle>
          <a:p>
            <a:pPr lvl="0"/>
            <a:r>
              <a:rPr lang="en-US"/>
              <a:t>03</a:t>
            </a:r>
          </a:p>
        </p:txBody>
      </p:sp>
      <p:sp>
        <p:nvSpPr>
          <p:cNvPr id="68" name="Text Placeholder 2">
            <a:extLst>
              <a:ext uri="{FF2B5EF4-FFF2-40B4-BE49-F238E27FC236}">
                <a16:creationId xmlns:a16="http://schemas.microsoft.com/office/drawing/2014/main" id="{AAB45E08-373D-354D-B918-58D8314AD82F}"/>
              </a:ext>
            </a:extLst>
          </p:cNvPr>
          <p:cNvSpPr>
            <a:spLocks noGrp="1"/>
          </p:cNvSpPr>
          <p:nvPr>
            <p:ph type="body" sz="quarter" idx="31" hasCustomPrompt="1"/>
          </p:nvPr>
        </p:nvSpPr>
        <p:spPr>
          <a:xfrm>
            <a:off x="640081" y="4074555"/>
            <a:ext cx="2599549" cy="495200"/>
          </a:xfrm>
          <a:prstGeom prst="rect">
            <a:avLst/>
          </a:prstGeom>
        </p:spPr>
        <p:txBody>
          <a:bodyPr lIns="0" tIns="0" rIns="0" bIns="0">
            <a:spAutoFit/>
          </a:bodyPr>
          <a:lstStyle>
            <a:lvl1pPr marL="0" indent="0">
              <a:buNone/>
              <a:defRPr lang="en-US" sz="1300" b="0" i="0" smtClean="0">
                <a:effectLst/>
                <a:latin typeface="Neue Haas Grotesk Text Pro" panose="020B0504020202020204" pitchFamily="34" charset="0"/>
              </a:defRPr>
            </a:lvl1pPr>
            <a:lvl2pPr marL="457189" indent="0">
              <a:buNone/>
              <a:defRPr sz="1700"/>
            </a:lvl2pPr>
            <a:lvl3pPr marL="914378" indent="0">
              <a:buNone/>
              <a:defRPr sz="1700"/>
            </a:lvl3pPr>
            <a:lvl4pPr marL="1371566" indent="0">
              <a:buNone/>
              <a:defRPr sz="1700"/>
            </a:lvl4pPr>
            <a:lvl5pPr marL="1828754" indent="0">
              <a:buNone/>
              <a:defRPr sz="1700"/>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a:t>
            </a:r>
          </a:p>
        </p:txBody>
      </p:sp>
      <p:sp>
        <p:nvSpPr>
          <p:cNvPr id="69" name="Text Placeholder 2">
            <a:extLst>
              <a:ext uri="{FF2B5EF4-FFF2-40B4-BE49-F238E27FC236}">
                <a16:creationId xmlns:a16="http://schemas.microsoft.com/office/drawing/2014/main" id="{B0B2712B-C772-B442-B380-C7A8DBFCB4DC}"/>
              </a:ext>
            </a:extLst>
          </p:cNvPr>
          <p:cNvSpPr>
            <a:spLocks noGrp="1"/>
          </p:cNvSpPr>
          <p:nvPr>
            <p:ph type="body" sz="quarter" idx="32" hasCustomPrompt="1"/>
          </p:nvPr>
        </p:nvSpPr>
        <p:spPr>
          <a:xfrm>
            <a:off x="6161207" y="355158"/>
            <a:ext cx="1304467" cy="200376"/>
          </a:xfrm>
          <a:prstGeom prst="rect">
            <a:avLst/>
          </a:prstGeom>
        </p:spPr>
        <p:txBody>
          <a:bodyPr lIns="0" tIns="0" rIns="0" bIns="0">
            <a:spAutoFit/>
          </a:bodyPr>
          <a:lstStyle>
            <a:lvl1pPr marL="0" indent="0">
              <a:buNone/>
              <a:defRPr sz="1100" b="1">
                <a:solidFill>
                  <a:srgbClr val="007A96"/>
                </a:solidFill>
                <a:latin typeface="Neue Haas Grotesk Text Pro" panose="020B0504020202020204" pitchFamily="34" charset="0"/>
              </a:defRPr>
            </a:lvl1pPr>
            <a:lvl2pPr marL="457189" indent="0">
              <a:buNone/>
              <a:defRPr sz="1700"/>
            </a:lvl2pPr>
            <a:lvl3pPr marL="914378" indent="0">
              <a:buNone/>
              <a:defRPr sz="1700"/>
            </a:lvl3pPr>
            <a:lvl4pPr marL="1371566" indent="0">
              <a:buNone/>
              <a:defRPr sz="1700"/>
            </a:lvl4pPr>
            <a:lvl5pPr marL="1828754" indent="0">
              <a:buNone/>
              <a:defRPr sz="1700"/>
            </a:lvl5pPr>
          </a:lstStyle>
          <a:p>
            <a:pPr lvl="0"/>
            <a:r>
              <a:rPr lang="en-US"/>
              <a:t>04</a:t>
            </a:r>
          </a:p>
        </p:txBody>
      </p:sp>
      <p:sp>
        <p:nvSpPr>
          <p:cNvPr id="70" name="Text Placeholder 2">
            <a:extLst>
              <a:ext uri="{FF2B5EF4-FFF2-40B4-BE49-F238E27FC236}">
                <a16:creationId xmlns:a16="http://schemas.microsoft.com/office/drawing/2014/main" id="{976ECF61-5AE8-4348-9A91-987BDAF86322}"/>
              </a:ext>
            </a:extLst>
          </p:cNvPr>
          <p:cNvSpPr>
            <a:spLocks noGrp="1"/>
          </p:cNvSpPr>
          <p:nvPr>
            <p:ph type="body" sz="quarter" idx="33" hasCustomPrompt="1"/>
          </p:nvPr>
        </p:nvSpPr>
        <p:spPr>
          <a:xfrm>
            <a:off x="6161207" y="575291"/>
            <a:ext cx="2599549" cy="495200"/>
          </a:xfrm>
          <a:prstGeom prst="rect">
            <a:avLst/>
          </a:prstGeom>
        </p:spPr>
        <p:txBody>
          <a:bodyPr lIns="0" tIns="0" rIns="0" bIns="0">
            <a:spAutoFit/>
          </a:bodyPr>
          <a:lstStyle>
            <a:lvl1pPr marL="0" indent="0">
              <a:buNone/>
              <a:defRPr lang="en-US" sz="1300" b="0" i="0" smtClean="0">
                <a:effectLst/>
                <a:latin typeface="Neue Haas Grotesk Text Pro" panose="020B0504020202020204" pitchFamily="34" charset="0"/>
              </a:defRPr>
            </a:lvl1pPr>
            <a:lvl2pPr marL="457189" indent="0">
              <a:buNone/>
              <a:defRPr sz="1700"/>
            </a:lvl2pPr>
            <a:lvl3pPr marL="914378" indent="0">
              <a:buNone/>
              <a:defRPr sz="1700"/>
            </a:lvl3pPr>
            <a:lvl4pPr marL="1371566" indent="0">
              <a:buNone/>
              <a:defRPr sz="1700"/>
            </a:lvl4pPr>
            <a:lvl5pPr marL="1828754" indent="0">
              <a:buNone/>
              <a:defRPr sz="1700"/>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a:t>
            </a:r>
          </a:p>
        </p:txBody>
      </p:sp>
      <p:sp>
        <p:nvSpPr>
          <p:cNvPr id="71" name="Text Placeholder 2">
            <a:extLst>
              <a:ext uri="{FF2B5EF4-FFF2-40B4-BE49-F238E27FC236}">
                <a16:creationId xmlns:a16="http://schemas.microsoft.com/office/drawing/2014/main" id="{D5DD3059-B291-4243-9910-B10DE51CCBAC}"/>
              </a:ext>
            </a:extLst>
          </p:cNvPr>
          <p:cNvSpPr>
            <a:spLocks noGrp="1"/>
          </p:cNvSpPr>
          <p:nvPr>
            <p:ph type="body" sz="quarter" idx="34" hasCustomPrompt="1"/>
          </p:nvPr>
        </p:nvSpPr>
        <p:spPr>
          <a:xfrm>
            <a:off x="6161207" y="1525582"/>
            <a:ext cx="1304467" cy="200376"/>
          </a:xfrm>
          <a:prstGeom prst="rect">
            <a:avLst/>
          </a:prstGeom>
        </p:spPr>
        <p:txBody>
          <a:bodyPr lIns="0" tIns="0" rIns="0" bIns="0">
            <a:spAutoFit/>
          </a:bodyPr>
          <a:lstStyle>
            <a:lvl1pPr marL="0" indent="0">
              <a:buNone/>
              <a:defRPr sz="1100" b="1">
                <a:solidFill>
                  <a:srgbClr val="007A96"/>
                </a:solidFill>
                <a:latin typeface="Neue Haas Grotesk Text Pro" panose="020B0504020202020204" pitchFamily="34" charset="0"/>
              </a:defRPr>
            </a:lvl1pPr>
            <a:lvl2pPr marL="457189" indent="0">
              <a:buNone/>
              <a:defRPr sz="1700"/>
            </a:lvl2pPr>
            <a:lvl3pPr marL="914378" indent="0">
              <a:buNone/>
              <a:defRPr sz="1700"/>
            </a:lvl3pPr>
            <a:lvl4pPr marL="1371566" indent="0">
              <a:buNone/>
              <a:defRPr sz="1700"/>
            </a:lvl4pPr>
            <a:lvl5pPr marL="1828754" indent="0">
              <a:buNone/>
              <a:defRPr sz="1700"/>
            </a:lvl5pPr>
          </a:lstStyle>
          <a:p>
            <a:pPr lvl="0"/>
            <a:r>
              <a:rPr lang="en-US"/>
              <a:t>05</a:t>
            </a:r>
          </a:p>
        </p:txBody>
      </p:sp>
      <p:sp>
        <p:nvSpPr>
          <p:cNvPr id="72" name="Text Placeholder 2">
            <a:extLst>
              <a:ext uri="{FF2B5EF4-FFF2-40B4-BE49-F238E27FC236}">
                <a16:creationId xmlns:a16="http://schemas.microsoft.com/office/drawing/2014/main" id="{48BB5428-36EA-7C4F-A53F-9E139554E59F}"/>
              </a:ext>
            </a:extLst>
          </p:cNvPr>
          <p:cNvSpPr>
            <a:spLocks noGrp="1"/>
          </p:cNvSpPr>
          <p:nvPr>
            <p:ph type="body" sz="quarter" idx="35" hasCustomPrompt="1"/>
          </p:nvPr>
        </p:nvSpPr>
        <p:spPr>
          <a:xfrm>
            <a:off x="6161207" y="1745715"/>
            <a:ext cx="2599549" cy="495200"/>
          </a:xfrm>
          <a:prstGeom prst="rect">
            <a:avLst/>
          </a:prstGeom>
        </p:spPr>
        <p:txBody>
          <a:bodyPr lIns="0" tIns="0" rIns="0" bIns="0">
            <a:spAutoFit/>
          </a:bodyPr>
          <a:lstStyle>
            <a:lvl1pPr marL="0" indent="0">
              <a:buNone/>
              <a:defRPr lang="en-US" sz="1300" b="0" i="0" smtClean="0">
                <a:effectLst/>
                <a:latin typeface="Neue Haas Grotesk Text Pro" panose="020B0504020202020204" pitchFamily="34" charset="0"/>
              </a:defRPr>
            </a:lvl1pPr>
            <a:lvl2pPr marL="457189" indent="0">
              <a:buNone/>
              <a:defRPr sz="1700"/>
            </a:lvl2pPr>
            <a:lvl3pPr marL="914378" indent="0">
              <a:buNone/>
              <a:defRPr sz="1700"/>
            </a:lvl3pPr>
            <a:lvl4pPr marL="1371566" indent="0">
              <a:buNone/>
              <a:defRPr sz="1700"/>
            </a:lvl4pPr>
            <a:lvl5pPr marL="1828754" indent="0">
              <a:buNone/>
              <a:defRPr sz="1700"/>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a:t>
            </a:r>
          </a:p>
        </p:txBody>
      </p:sp>
      <p:sp>
        <p:nvSpPr>
          <p:cNvPr id="73" name="Text Placeholder 2">
            <a:extLst>
              <a:ext uri="{FF2B5EF4-FFF2-40B4-BE49-F238E27FC236}">
                <a16:creationId xmlns:a16="http://schemas.microsoft.com/office/drawing/2014/main" id="{C82430FF-71A9-2A40-AC05-CBEE52A23F30}"/>
              </a:ext>
            </a:extLst>
          </p:cNvPr>
          <p:cNvSpPr>
            <a:spLocks noGrp="1"/>
          </p:cNvSpPr>
          <p:nvPr>
            <p:ph type="body" sz="quarter" idx="36" hasCustomPrompt="1"/>
          </p:nvPr>
        </p:nvSpPr>
        <p:spPr>
          <a:xfrm>
            <a:off x="6161207" y="2675222"/>
            <a:ext cx="1304467" cy="200376"/>
          </a:xfrm>
          <a:prstGeom prst="rect">
            <a:avLst/>
          </a:prstGeom>
        </p:spPr>
        <p:txBody>
          <a:bodyPr lIns="0" tIns="0" rIns="0" bIns="0">
            <a:spAutoFit/>
          </a:bodyPr>
          <a:lstStyle>
            <a:lvl1pPr marL="0" indent="0">
              <a:buNone/>
              <a:defRPr sz="1100" b="1">
                <a:solidFill>
                  <a:srgbClr val="007A96"/>
                </a:solidFill>
                <a:latin typeface="Neue Haas Grotesk Text Pro" panose="020B0504020202020204" pitchFamily="34" charset="0"/>
              </a:defRPr>
            </a:lvl1pPr>
            <a:lvl2pPr marL="457189" indent="0">
              <a:buNone/>
              <a:defRPr sz="1700"/>
            </a:lvl2pPr>
            <a:lvl3pPr marL="914378" indent="0">
              <a:buNone/>
              <a:defRPr sz="1700"/>
            </a:lvl3pPr>
            <a:lvl4pPr marL="1371566" indent="0">
              <a:buNone/>
              <a:defRPr sz="1700"/>
            </a:lvl4pPr>
            <a:lvl5pPr marL="1828754" indent="0">
              <a:buNone/>
              <a:defRPr sz="1700"/>
            </a:lvl5pPr>
          </a:lstStyle>
          <a:p>
            <a:pPr lvl="0"/>
            <a:r>
              <a:rPr lang="en-US"/>
              <a:t>06</a:t>
            </a:r>
          </a:p>
        </p:txBody>
      </p:sp>
      <p:sp>
        <p:nvSpPr>
          <p:cNvPr id="74" name="Text Placeholder 2">
            <a:extLst>
              <a:ext uri="{FF2B5EF4-FFF2-40B4-BE49-F238E27FC236}">
                <a16:creationId xmlns:a16="http://schemas.microsoft.com/office/drawing/2014/main" id="{BDFBF226-5F99-4C49-AE1C-E12488206A19}"/>
              </a:ext>
            </a:extLst>
          </p:cNvPr>
          <p:cNvSpPr>
            <a:spLocks noGrp="1"/>
          </p:cNvSpPr>
          <p:nvPr>
            <p:ph type="body" sz="quarter" idx="37" hasCustomPrompt="1"/>
          </p:nvPr>
        </p:nvSpPr>
        <p:spPr>
          <a:xfrm>
            <a:off x="6161207" y="2895356"/>
            <a:ext cx="2599549" cy="495200"/>
          </a:xfrm>
          <a:prstGeom prst="rect">
            <a:avLst/>
          </a:prstGeom>
        </p:spPr>
        <p:txBody>
          <a:bodyPr lIns="0" tIns="0" rIns="0" bIns="0">
            <a:spAutoFit/>
          </a:bodyPr>
          <a:lstStyle>
            <a:lvl1pPr marL="0" indent="0">
              <a:buNone/>
              <a:defRPr lang="en-US" sz="1300" b="0" i="0" smtClean="0">
                <a:effectLst/>
                <a:latin typeface="Neue Haas Grotesk Text Pro" panose="020B0504020202020204" pitchFamily="34" charset="0"/>
              </a:defRPr>
            </a:lvl1pPr>
            <a:lvl2pPr marL="457189" indent="0">
              <a:buNone/>
              <a:defRPr sz="1700"/>
            </a:lvl2pPr>
            <a:lvl3pPr marL="914378" indent="0">
              <a:buNone/>
              <a:defRPr sz="1700"/>
            </a:lvl3pPr>
            <a:lvl4pPr marL="1371566" indent="0">
              <a:buNone/>
              <a:defRPr sz="1700"/>
            </a:lvl4pPr>
            <a:lvl5pPr marL="1828754" indent="0">
              <a:buNone/>
              <a:defRPr sz="1700"/>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a:t>
            </a:r>
          </a:p>
        </p:txBody>
      </p:sp>
      <p:sp>
        <p:nvSpPr>
          <p:cNvPr id="75" name="Text Placeholder 2">
            <a:extLst>
              <a:ext uri="{FF2B5EF4-FFF2-40B4-BE49-F238E27FC236}">
                <a16:creationId xmlns:a16="http://schemas.microsoft.com/office/drawing/2014/main" id="{31F7F195-EF72-6449-B2B7-16DDC128F2DF}"/>
              </a:ext>
            </a:extLst>
          </p:cNvPr>
          <p:cNvSpPr>
            <a:spLocks noGrp="1"/>
          </p:cNvSpPr>
          <p:nvPr>
            <p:ph type="body" sz="quarter" idx="38" hasCustomPrompt="1"/>
          </p:nvPr>
        </p:nvSpPr>
        <p:spPr>
          <a:xfrm>
            <a:off x="6161207" y="3853934"/>
            <a:ext cx="1304467" cy="200376"/>
          </a:xfrm>
          <a:prstGeom prst="rect">
            <a:avLst/>
          </a:prstGeom>
        </p:spPr>
        <p:txBody>
          <a:bodyPr lIns="0" tIns="0" rIns="0" bIns="0">
            <a:spAutoFit/>
          </a:bodyPr>
          <a:lstStyle>
            <a:lvl1pPr marL="0" indent="0">
              <a:buNone/>
              <a:defRPr sz="1100" b="1">
                <a:solidFill>
                  <a:srgbClr val="007A96"/>
                </a:solidFill>
                <a:latin typeface="Neue Haas Grotesk Text Pro" panose="020B0504020202020204" pitchFamily="34" charset="0"/>
              </a:defRPr>
            </a:lvl1pPr>
            <a:lvl2pPr marL="457189" indent="0">
              <a:buNone/>
              <a:defRPr sz="1700"/>
            </a:lvl2pPr>
            <a:lvl3pPr marL="914378" indent="0">
              <a:buNone/>
              <a:defRPr sz="1700"/>
            </a:lvl3pPr>
            <a:lvl4pPr marL="1371566" indent="0">
              <a:buNone/>
              <a:defRPr sz="1700"/>
            </a:lvl4pPr>
            <a:lvl5pPr marL="1828754" indent="0">
              <a:buNone/>
              <a:defRPr sz="1700"/>
            </a:lvl5pPr>
          </a:lstStyle>
          <a:p>
            <a:pPr lvl="0"/>
            <a:r>
              <a:rPr lang="en-US"/>
              <a:t>07</a:t>
            </a:r>
          </a:p>
        </p:txBody>
      </p:sp>
      <p:sp>
        <p:nvSpPr>
          <p:cNvPr id="76" name="Text Placeholder 2">
            <a:extLst>
              <a:ext uri="{FF2B5EF4-FFF2-40B4-BE49-F238E27FC236}">
                <a16:creationId xmlns:a16="http://schemas.microsoft.com/office/drawing/2014/main" id="{9227FCD2-9170-3645-B8AC-F7400E2B3EC2}"/>
              </a:ext>
            </a:extLst>
          </p:cNvPr>
          <p:cNvSpPr>
            <a:spLocks noGrp="1"/>
          </p:cNvSpPr>
          <p:nvPr>
            <p:ph type="body" sz="quarter" idx="39" hasCustomPrompt="1"/>
          </p:nvPr>
        </p:nvSpPr>
        <p:spPr>
          <a:xfrm>
            <a:off x="6161207" y="4074068"/>
            <a:ext cx="2599549" cy="495200"/>
          </a:xfrm>
          <a:prstGeom prst="rect">
            <a:avLst/>
          </a:prstGeom>
        </p:spPr>
        <p:txBody>
          <a:bodyPr lIns="0" tIns="0" rIns="0" bIns="0">
            <a:spAutoFit/>
          </a:bodyPr>
          <a:lstStyle>
            <a:lvl1pPr marL="0" indent="0">
              <a:buNone/>
              <a:defRPr lang="en-US" sz="1300" b="0" i="0" smtClean="0">
                <a:effectLst/>
                <a:latin typeface="Neue Haas Grotesk Text Pro" panose="020B0504020202020204" pitchFamily="34" charset="0"/>
              </a:defRPr>
            </a:lvl1pPr>
            <a:lvl2pPr marL="457189" indent="0">
              <a:buNone/>
              <a:defRPr sz="1700"/>
            </a:lvl2pPr>
            <a:lvl3pPr marL="914378" indent="0">
              <a:buNone/>
              <a:defRPr sz="1700"/>
            </a:lvl3pPr>
            <a:lvl4pPr marL="1371566" indent="0">
              <a:buNone/>
              <a:defRPr sz="1700"/>
            </a:lvl4pPr>
            <a:lvl5pPr marL="1828754" indent="0">
              <a:buNone/>
              <a:defRPr sz="1700"/>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a:t>
            </a:r>
          </a:p>
        </p:txBody>
      </p:sp>
    </p:spTree>
    <p:extLst>
      <p:ext uri="{BB962C8B-B14F-4D97-AF65-F5344CB8AC3E}">
        <p14:creationId xmlns:p14="http://schemas.microsoft.com/office/powerpoint/2010/main" val="337161164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PLATFORM - Mobile + Image + Content + URL">
    <p:spTree>
      <p:nvGrpSpPr>
        <p:cNvPr id="1" name=""/>
        <p:cNvGrpSpPr/>
        <p:nvPr/>
      </p:nvGrpSpPr>
      <p:grpSpPr>
        <a:xfrm>
          <a:off x="0" y="0"/>
          <a:ext cx="0" cy="0"/>
          <a:chOff x="0" y="0"/>
          <a:chExt cx="0" cy="0"/>
        </a:xfrm>
      </p:grpSpPr>
      <p:pic>
        <p:nvPicPr>
          <p:cNvPr id="23" name="Picture Placeholder 5">
            <a:extLst>
              <a:ext uri="{FF2B5EF4-FFF2-40B4-BE49-F238E27FC236}">
                <a16:creationId xmlns:a16="http://schemas.microsoft.com/office/drawing/2014/main" id="{866F5C21-AE31-E94D-B56F-E1A6333159CE}"/>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3976577" y="-1"/>
            <a:ext cx="5205126" cy="5155369"/>
          </a:xfrm>
          <a:prstGeom prst="rect">
            <a:avLst/>
          </a:prstGeom>
        </p:spPr>
      </p:pic>
      <p:sp>
        <p:nvSpPr>
          <p:cNvPr id="24" name="Rectangle 23">
            <a:extLst>
              <a:ext uri="{FF2B5EF4-FFF2-40B4-BE49-F238E27FC236}">
                <a16:creationId xmlns:a16="http://schemas.microsoft.com/office/drawing/2014/main" id="{784F469B-7CCB-D446-B8F7-9503B096D7EB}"/>
              </a:ext>
            </a:extLst>
          </p:cNvPr>
          <p:cNvSpPr/>
          <p:nvPr userDrawn="1"/>
        </p:nvSpPr>
        <p:spPr>
          <a:xfrm>
            <a:off x="3900880" y="0"/>
            <a:ext cx="2155971" cy="5143500"/>
          </a:xfrm>
          <a:prstGeom prst="rect">
            <a:avLst/>
          </a:prstGeom>
          <a:gradFill flip="none" rotWithShape="1">
            <a:gsLst>
              <a:gs pos="34000">
                <a:schemeClr val="bg1"/>
              </a:gs>
              <a:gs pos="82000">
                <a:schemeClr val="bg1">
                  <a:alpha val="0"/>
                </a:schemeClr>
              </a:gs>
            </a:gsLst>
            <a:lin ang="3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noAutofit/>
          </a:bodyPr>
          <a:lstStyle/>
          <a:p>
            <a:pPr algn="ctr"/>
            <a:endParaRPr lang="en-US" sz="2400">
              <a:solidFill>
                <a:srgbClr val="00AAC6"/>
              </a:solidFill>
              <a:latin typeface="Neue Haas Grotesk Text Pro" panose="020B0504020202020204" pitchFamily="34" charset="0"/>
            </a:endParaRPr>
          </a:p>
        </p:txBody>
      </p:sp>
      <p:sp>
        <p:nvSpPr>
          <p:cNvPr id="37" name="Slide Number Placeholder 5">
            <a:extLst>
              <a:ext uri="{FF2B5EF4-FFF2-40B4-BE49-F238E27FC236}">
                <a16:creationId xmlns:a16="http://schemas.microsoft.com/office/drawing/2014/main" id="{FEE063B5-DB2A-E546-8374-14508A9C5083}"/>
              </a:ext>
            </a:extLst>
          </p:cNvPr>
          <p:cNvSpPr txBox="1">
            <a:spLocks/>
          </p:cNvSpPr>
          <p:nvPr userDrawn="1"/>
        </p:nvSpPr>
        <p:spPr>
          <a:xfrm>
            <a:off x="8767826" y="4822212"/>
            <a:ext cx="375073" cy="273844"/>
          </a:xfrm>
          <a:prstGeom prst="rect">
            <a:avLst/>
          </a:prstGeom>
        </p:spPr>
        <p:txBody>
          <a:bodyPr vert="horz" lIns="91440" tIns="45720" rIns="91440" bIns="45720" rtlCol="0" anchor="ctr">
            <a:noAutofit/>
          </a:bodyPr>
          <a:lstStyle>
            <a:defPPr>
              <a:defRPr lang="en-US"/>
            </a:defPPr>
            <a:lvl1pPr marL="0" algn="l" defTabSz="457200" rtl="0" eaLnBrk="1" latinLnBrk="0" hangingPunct="1">
              <a:defRPr sz="900" b="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9DB2B9AF-7C7A-ED4B-8B47-5EFC4C7403E8}" type="slidenum">
              <a:rPr lang="en-US" sz="900" b="0" i="0" smtClean="0">
                <a:solidFill>
                  <a:schemeClr val="tx1">
                    <a:lumMod val="90000"/>
                    <a:lumOff val="10000"/>
                  </a:schemeClr>
                </a:solidFill>
                <a:latin typeface="Neue Haas Grotesk Text Pro" panose="020B0504020202020204" pitchFamily="34" charset="0"/>
              </a:rPr>
              <a:pPr/>
              <a:t>‹#›</a:t>
            </a:fld>
            <a:endParaRPr lang="en-US" sz="900" b="0" i="0">
              <a:solidFill>
                <a:schemeClr val="tx1">
                  <a:lumMod val="90000"/>
                  <a:lumOff val="10000"/>
                </a:schemeClr>
              </a:solidFill>
              <a:latin typeface="Neue Haas Grotesk Text Pro" panose="020B0504020202020204" pitchFamily="34" charset="0"/>
            </a:endParaRPr>
          </a:p>
        </p:txBody>
      </p:sp>
      <p:cxnSp>
        <p:nvCxnSpPr>
          <p:cNvPr id="38" name="Straight Connector 37">
            <a:extLst>
              <a:ext uri="{FF2B5EF4-FFF2-40B4-BE49-F238E27FC236}">
                <a16:creationId xmlns:a16="http://schemas.microsoft.com/office/drawing/2014/main" id="{FB30FCB6-B1E0-3C46-B667-C856468BD8FB}"/>
              </a:ext>
            </a:extLst>
          </p:cNvPr>
          <p:cNvCxnSpPr>
            <a:cxnSpLocks/>
          </p:cNvCxnSpPr>
          <p:nvPr userDrawn="1"/>
        </p:nvCxnSpPr>
        <p:spPr>
          <a:xfrm>
            <a:off x="8799225" y="4899131"/>
            <a:ext cx="0" cy="102190"/>
          </a:xfrm>
          <a:prstGeom prst="line">
            <a:avLst/>
          </a:prstGeom>
          <a:ln w="12700">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cxnSp>
      <p:sp>
        <p:nvSpPr>
          <p:cNvPr id="15" name="Title 1">
            <a:extLst>
              <a:ext uri="{FF2B5EF4-FFF2-40B4-BE49-F238E27FC236}">
                <a16:creationId xmlns:a16="http://schemas.microsoft.com/office/drawing/2014/main" id="{3DA80DFD-E36F-B94C-BC1A-3E7E7E5D847B}"/>
              </a:ext>
            </a:extLst>
          </p:cNvPr>
          <p:cNvSpPr>
            <a:spLocks noGrp="1"/>
          </p:cNvSpPr>
          <p:nvPr>
            <p:ph type="title" hasCustomPrompt="1"/>
          </p:nvPr>
        </p:nvSpPr>
        <p:spPr>
          <a:xfrm>
            <a:off x="640081" y="274320"/>
            <a:ext cx="4499079" cy="1050737"/>
          </a:xfrm>
          <a:prstGeom prst="rect">
            <a:avLst/>
          </a:prstGeom>
        </p:spPr>
        <p:txBody>
          <a:bodyPr wrap="square" lIns="0" rIns="0" anchor="t" anchorCtr="0">
            <a:spAutoFit/>
          </a:bodyPr>
          <a:lstStyle>
            <a:lvl1pPr marL="0" marR="0" indent="0" algn="l" defTabSz="457189" rtl="0" eaLnBrk="1" fontAlgn="auto" latinLnBrk="0" hangingPunct="1">
              <a:lnSpc>
                <a:spcPct val="110000"/>
              </a:lnSpc>
              <a:spcBef>
                <a:spcPct val="0"/>
              </a:spcBef>
              <a:spcAft>
                <a:spcPts val="0"/>
              </a:spcAft>
              <a:buClrTx/>
              <a:buSzTx/>
              <a:buFontTx/>
              <a:buNone/>
              <a:tabLst/>
              <a:defRPr lang="en-US" sz="3200" b="1" i="0" smtClean="0">
                <a:effectLst/>
                <a:latin typeface="Neue Haas Grotesk Text Pro" panose="020B0504020202020204" pitchFamily="34" charset="0"/>
              </a:defRPr>
            </a:lvl1pPr>
          </a:lstStyle>
          <a:p>
            <a:pPr>
              <a:lnSpc>
                <a:spcPct val="110000"/>
              </a:lnSpc>
            </a:pPr>
            <a:r>
              <a:rPr lang="en-US"/>
              <a:t>Lorem ipsum dolor sit amet consectetur</a:t>
            </a:r>
            <a:endParaRPr lang="en-US" sz="3200">
              <a:latin typeface="Neue Haas Grotesk Text Pro" panose="020B0504020202020204" pitchFamily="34" charset="77"/>
            </a:endParaRPr>
          </a:p>
        </p:txBody>
      </p:sp>
      <p:sp>
        <p:nvSpPr>
          <p:cNvPr id="43" name="Content Placeholder 3">
            <a:extLst>
              <a:ext uri="{FF2B5EF4-FFF2-40B4-BE49-F238E27FC236}">
                <a16:creationId xmlns:a16="http://schemas.microsoft.com/office/drawing/2014/main" id="{9114072E-1FCE-5143-A014-DEEC884C94BA}"/>
              </a:ext>
            </a:extLst>
          </p:cNvPr>
          <p:cNvSpPr>
            <a:spLocks noGrp="1"/>
          </p:cNvSpPr>
          <p:nvPr>
            <p:ph sz="quarter" idx="11" hasCustomPrompt="1"/>
          </p:nvPr>
        </p:nvSpPr>
        <p:spPr>
          <a:xfrm>
            <a:off x="640081" y="4905845"/>
            <a:ext cx="4498658" cy="95475"/>
          </a:xfrm>
          <a:prstGeom prst="rect">
            <a:avLst/>
          </a:prstGeom>
        </p:spPr>
        <p:txBody>
          <a:bodyPr anchor="b">
            <a:spAutoFit/>
          </a:bodyPr>
          <a:lstStyle>
            <a:lvl1pPr marL="0" indent="0">
              <a:lnSpc>
                <a:spcPts val="800"/>
              </a:lnSpc>
              <a:spcBef>
                <a:spcPts val="0"/>
              </a:spcBef>
              <a:spcAft>
                <a:spcPts val="200"/>
              </a:spcAft>
              <a:buNone/>
              <a:defRPr sz="600">
                <a:solidFill>
                  <a:schemeClr val="tx1">
                    <a:lumMod val="90000"/>
                    <a:lumOff val="10000"/>
                  </a:schemeClr>
                </a:solidFill>
                <a:latin typeface="Neue Haas Grotesk Text Pro" panose="020B0504020202020204" pitchFamily="34" charset="0"/>
              </a:defRPr>
            </a:lvl1pPr>
            <a:lvl2pPr marL="457189" indent="0">
              <a:buNone/>
              <a:defRPr sz="1100"/>
            </a:lvl2pPr>
            <a:lvl3pPr marL="914378" indent="0">
              <a:buNone/>
              <a:defRPr sz="1050"/>
            </a:lvl3pPr>
            <a:lvl4pPr marL="1371566" indent="0">
              <a:buNone/>
              <a:defRPr sz="1000"/>
            </a:lvl4pPr>
            <a:lvl5pPr marL="1828754" indent="0">
              <a:buNone/>
              <a:defRPr sz="1000"/>
            </a:lvl5pPr>
          </a:lstStyle>
          <a:p>
            <a:pPr lvl="0"/>
            <a:r>
              <a:rPr lang="en-US"/>
              <a:t>Click to insert disclosures</a:t>
            </a:r>
          </a:p>
        </p:txBody>
      </p:sp>
      <p:sp>
        <p:nvSpPr>
          <p:cNvPr id="25" name="Text Placeholder 6">
            <a:extLst>
              <a:ext uri="{FF2B5EF4-FFF2-40B4-BE49-F238E27FC236}">
                <a16:creationId xmlns:a16="http://schemas.microsoft.com/office/drawing/2014/main" id="{7A96CF6A-9A83-3140-B03D-FA0146BB6372}"/>
              </a:ext>
            </a:extLst>
          </p:cNvPr>
          <p:cNvSpPr>
            <a:spLocks noGrp="1"/>
          </p:cNvSpPr>
          <p:nvPr>
            <p:ph type="body" sz="quarter" idx="13" hasCustomPrompt="1"/>
          </p:nvPr>
        </p:nvSpPr>
        <p:spPr>
          <a:xfrm>
            <a:off x="639763" y="1764474"/>
            <a:ext cx="4498658" cy="1173847"/>
          </a:xfrm>
          <a:prstGeom prst="rect">
            <a:avLst/>
          </a:prstGeom>
        </p:spPr>
        <p:txBody>
          <a:bodyPr>
            <a:spAutoFit/>
          </a:bodyPr>
          <a:lstStyle>
            <a:lvl1pPr marL="174625" indent="-174625">
              <a:buFont typeface="Wingdings" pitchFamily="2" charset="2"/>
              <a:buChar char="§"/>
              <a:tabLst/>
              <a:defRPr sz="1500">
                <a:latin typeface="Neue Haas Grotesk Text Pro" panose="020B0504020202020204" pitchFamily="34" charset="0"/>
              </a:defRPr>
            </a:lvl1pPr>
            <a:lvl2pPr marL="342900" indent="-168275">
              <a:tabLst/>
              <a:defRPr sz="1300">
                <a:latin typeface="Neue Haas Grotesk Text Pro" panose="020B0504020202020204" pitchFamily="34" charset="0"/>
              </a:defRPr>
            </a:lvl2pPr>
            <a:lvl3pPr marL="519113" indent="-176213">
              <a:tabLst/>
              <a:defRPr sz="1100">
                <a:latin typeface="Neue Haas Grotesk Text Pro" panose="020B0504020202020204" pitchFamily="34" charset="0"/>
              </a:defRPr>
            </a:lvl3pPr>
            <a:lvl4pPr marL="687388" indent="-168275">
              <a:tabLst/>
              <a:defRPr sz="900">
                <a:latin typeface="Neue Haas Grotesk Text Pro" panose="020B0504020202020204" pitchFamily="34" charset="0"/>
              </a:defRPr>
            </a:lvl4pPr>
          </a:lstStyle>
          <a:p>
            <a:pPr lvl="0"/>
            <a:r>
              <a:rPr lang="en-US"/>
              <a:t>First level</a:t>
            </a:r>
          </a:p>
          <a:p>
            <a:pPr lvl="1"/>
            <a:r>
              <a:rPr lang="en-US"/>
              <a:t>Second level</a:t>
            </a:r>
          </a:p>
          <a:p>
            <a:pPr lvl="2"/>
            <a:r>
              <a:rPr lang="en-US"/>
              <a:t>Third level</a:t>
            </a:r>
          </a:p>
          <a:p>
            <a:pPr lvl="3"/>
            <a:r>
              <a:rPr lang="en-US"/>
              <a:t>Fourth level</a:t>
            </a:r>
          </a:p>
        </p:txBody>
      </p:sp>
      <p:sp>
        <p:nvSpPr>
          <p:cNvPr id="22" name="SmartArt Placeholder 5">
            <a:extLst>
              <a:ext uri="{FF2B5EF4-FFF2-40B4-BE49-F238E27FC236}">
                <a16:creationId xmlns:a16="http://schemas.microsoft.com/office/drawing/2014/main" id="{89E3EFB9-530B-7D43-A54C-25B9A495A490}"/>
              </a:ext>
            </a:extLst>
          </p:cNvPr>
          <p:cNvSpPr>
            <a:spLocks noGrp="1"/>
          </p:cNvSpPr>
          <p:nvPr>
            <p:ph type="dgm" sz="quarter" idx="47"/>
          </p:nvPr>
        </p:nvSpPr>
        <p:spPr>
          <a:xfrm>
            <a:off x="1" y="4121297"/>
            <a:ext cx="4243971" cy="547419"/>
          </a:xfrm>
          <a:prstGeom prst="rect">
            <a:avLst/>
          </a:prstGeom>
          <a:solidFill>
            <a:schemeClr val="bg2"/>
          </a:solidFill>
        </p:spPr>
        <p:txBody>
          <a:bodyPr>
            <a:noAutofit/>
          </a:bodyPr>
          <a:lstStyle>
            <a:lvl1pPr>
              <a:defRPr>
                <a:noFill/>
                <a:latin typeface="Neue Haas Grotesk Text Pro" panose="020B0504020202020204" pitchFamily="34" charset="0"/>
              </a:defRPr>
            </a:lvl1pPr>
          </a:lstStyle>
          <a:p>
            <a:endParaRPr lang="en-US"/>
          </a:p>
        </p:txBody>
      </p:sp>
      <p:sp>
        <p:nvSpPr>
          <p:cNvPr id="26" name="SmartArt Placeholder 5">
            <a:extLst>
              <a:ext uri="{FF2B5EF4-FFF2-40B4-BE49-F238E27FC236}">
                <a16:creationId xmlns:a16="http://schemas.microsoft.com/office/drawing/2014/main" id="{FA81C294-05A1-8044-8F85-89317AD447CA}"/>
              </a:ext>
            </a:extLst>
          </p:cNvPr>
          <p:cNvSpPr>
            <a:spLocks noGrp="1"/>
          </p:cNvSpPr>
          <p:nvPr>
            <p:ph type="dgm" sz="quarter" idx="27"/>
          </p:nvPr>
        </p:nvSpPr>
        <p:spPr>
          <a:xfrm>
            <a:off x="4243972" y="4121297"/>
            <a:ext cx="88574" cy="547419"/>
          </a:xfrm>
          <a:prstGeom prst="rect">
            <a:avLst/>
          </a:prstGeom>
          <a:solidFill>
            <a:srgbClr val="4E2883"/>
          </a:solidFill>
        </p:spPr>
        <p:txBody>
          <a:bodyPr>
            <a:noAutofit/>
          </a:bodyPr>
          <a:lstStyle>
            <a:lvl1pPr>
              <a:defRPr>
                <a:noFill/>
                <a:latin typeface="Neue Haas Grotesk Text Pro" panose="020B0504020202020204" pitchFamily="34" charset="0"/>
              </a:defRPr>
            </a:lvl1pPr>
          </a:lstStyle>
          <a:p>
            <a:endParaRPr lang="en-US"/>
          </a:p>
        </p:txBody>
      </p:sp>
      <p:sp>
        <p:nvSpPr>
          <p:cNvPr id="27" name="Text Placeholder 4">
            <a:extLst>
              <a:ext uri="{FF2B5EF4-FFF2-40B4-BE49-F238E27FC236}">
                <a16:creationId xmlns:a16="http://schemas.microsoft.com/office/drawing/2014/main" id="{0D34B86F-8C74-A940-8115-EFF314C0BBA7}"/>
              </a:ext>
            </a:extLst>
          </p:cNvPr>
          <p:cNvSpPr>
            <a:spLocks noGrp="1"/>
          </p:cNvSpPr>
          <p:nvPr>
            <p:ph type="body" sz="quarter" idx="12" hasCustomPrompt="1"/>
          </p:nvPr>
        </p:nvSpPr>
        <p:spPr>
          <a:xfrm>
            <a:off x="676275" y="4237891"/>
            <a:ext cx="3300302" cy="307456"/>
          </a:xfrm>
          <a:prstGeom prst="rect">
            <a:avLst/>
          </a:prstGeom>
        </p:spPr>
        <p:txBody>
          <a:bodyPr wrap="square">
            <a:spAutoFit/>
          </a:bodyPr>
          <a:lstStyle>
            <a:lvl1pPr marL="0" indent="0">
              <a:buNone/>
              <a:defRPr sz="1700">
                <a:solidFill>
                  <a:schemeClr val="accent1"/>
                </a:solidFill>
                <a:latin typeface="Neue Haas Grotesk Text Pro" panose="020B0504020202020204" pitchFamily="34" charset="0"/>
              </a:defRPr>
            </a:lvl1pPr>
            <a:lvl2pPr marL="457189" indent="0">
              <a:buNone/>
              <a:defRPr sz="1700">
                <a:solidFill>
                  <a:schemeClr val="accent2"/>
                </a:solidFill>
              </a:defRPr>
            </a:lvl2pPr>
            <a:lvl3pPr marL="914378" indent="0">
              <a:buNone/>
              <a:defRPr sz="1700">
                <a:solidFill>
                  <a:schemeClr val="accent2"/>
                </a:solidFill>
              </a:defRPr>
            </a:lvl3pPr>
            <a:lvl4pPr marL="1371566" indent="0">
              <a:buNone/>
              <a:defRPr sz="1700">
                <a:solidFill>
                  <a:schemeClr val="accent2"/>
                </a:solidFill>
              </a:defRPr>
            </a:lvl4pPr>
            <a:lvl5pPr marL="1828754" indent="0">
              <a:buNone/>
              <a:defRPr sz="1700">
                <a:solidFill>
                  <a:schemeClr val="accent2"/>
                </a:solidFill>
              </a:defRPr>
            </a:lvl5pPr>
          </a:lstStyle>
          <a:p>
            <a:pPr lvl="0"/>
            <a:r>
              <a:rPr lang="en-US"/>
              <a:t>Add URL here</a:t>
            </a:r>
          </a:p>
        </p:txBody>
      </p:sp>
    </p:spTree>
    <p:extLst>
      <p:ext uri="{BB962C8B-B14F-4D97-AF65-F5344CB8AC3E}">
        <p14:creationId xmlns:p14="http://schemas.microsoft.com/office/powerpoint/2010/main" val="216644753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PLATFORM - Desktop + Numbered Callouts">
    <p:spTree>
      <p:nvGrpSpPr>
        <p:cNvPr id="1" name=""/>
        <p:cNvGrpSpPr/>
        <p:nvPr/>
      </p:nvGrpSpPr>
      <p:grpSpPr>
        <a:xfrm>
          <a:off x="0" y="0"/>
          <a:ext cx="0" cy="0"/>
          <a:chOff x="0" y="0"/>
          <a:chExt cx="0" cy="0"/>
        </a:xfrm>
      </p:grpSpPr>
      <p:pic>
        <p:nvPicPr>
          <p:cNvPr id="47" name="Picture 46" descr="A picture containing text, screen, picture frame&#10;&#10;Description automatically generated">
            <a:extLst>
              <a:ext uri="{FF2B5EF4-FFF2-40B4-BE49-F238E27FC236}">
                <a16:creationId xmlns:a16="http://schemas.microsoft.com/office/drawing/2014/main" id="{C607E432-6003-284D-985D-A3E5966F0208}"/>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3555329" y="-442716"/>
            <a:ext cx="5588671" cy="6137459"/>
          </a:xfrm>
          <a:prstGeom prst="rect">
            <a:avLst/>
          </a:prstGeom>
        </p:spPr>
      </p:pic>
      <p:sp>
        <p:nvSpPr>
          <p:cNvPr id="27" name="Picture Placeholder 2">
            <a:extLst>
              <a:ext uri="{FF2B5EF4-FFF2-40B4-BE49-F238E27FC236}">
                <a16:creationId xmlns:a16="http://schemas.microsoft.com/office/drawing/2014/main" id="{00A447F8-4A28-E043-8468-0EBCCE3BAAE7}"/>
              </a:ext>
            </a:extLst>
          </p:cNvPr>
          <p:cNvSpPr>
            <a:spLocks noGrp="1"/>
          </p:cNvSpPr>
          <p:nvPr>
            <p:ph type="pic" idx="17" hasCustomPrompt="1"/>
          </p:nvPr>
        </p:nvSpPr>
        <p:spPr>
          <a:xfrm>
            <a:off x="4569664" y="703938"/>
            <a:ext cx="4574337" cy="3593743"/>
          </a:xfrm>
          <a:prstGeom prst="rect">
            <a:avLst/>
          </a:prstGeom>
          <a:solidFill>
            <a:schemeClr val="bg2"/>
          </a:solidFill>
        </p:spPr>
        <p:txBody>
          <a:bodyPr anchor="ctr">
            <a:noAutofit/>
          </a:bodyPr>
          <a:lstStyle>
            <a:lvl1pPr marL="0" indent="0" algn="ctr">
              <a:buNone/>
              <a:defRPr sz="1400">
                <a:solidFill>
                  <a:schemeClr val="bg2">
                    <a:lumMod val="50000"/>
                  </a:schemeClr>
                </a:solidFill>
                <a:latin typeface="Neue Haas Grotesk Text Pro" panose="020B0504020202020204" pitchFamily="34" charset="0"/>
              </a:defRPr>
            </a:lvl1pPr>
            <a:lvl2pPr marL="457189" indent="0">
              <a:buNone/>
              <a:defRPr sz="2800"/>
            </a:lvl2pPr>
            <a:lvl3pPr marL="914378" indent="0">
              <a:buNone/>
              <a:defRPr sz="2400"/>
            </a:lvl3pPr>
            <a:lvl4pPr marL="1371566" indent="0">
              <a:buNone/>
              <a:defRPr sz="2000"/>
            </a:lvl4pPr>
            <a:lvl5pPr marL="1828754" indent="0">
              <a:buNone/>
              <a:defRPr sz="2000"/>
            </a:lvl5pPr>
            <a:lvl6pPr marL="2285943" indent="0">
              <a:buNone/>
              <a:defRPr sz="2000"/>
            </a:lvl6pPr>
            <a:lvl7pPr marL="2743132" indent="0">
              <a:buNone/>
              <a:defRPr sz="2000"/>
            </a:lvl7pPr>
            <a:lvl8pPr marL="3200320" indent="0">
              <a:buNone/>
              <a:defRPr sz="2000"/>
            </a:lvl8pPr>
            <a:lvl9pPr marL="3657509" indent="0">
              <a:buNone/>
              <a:defRPr sz="2000"/>
            </a:lvl9pPr>
          </a:lstStyle>
          <a:p>
            <a:r>
              <a:rPr lang="en-US"/>
              <a:t>Insert platform screenshot</a:t>
            </a:r>
          </a:p>
        </p:txBody>
      </p:sp>
      <p:sp>
        <p:nvSpPr>
          <p:cNvPr id="15" name="Title 1">
            <a:extLst>
              <a:ext uri="{FF2B5EF4-FFF2-40B4-BE49-F238E27FC236}">
                <a16:creationId xmlns:a16="http://schemas.microsoft.com/office/drawing/2014/main" id="{3DA80DFD-E36F-B94C-BC1A-3E7E7E5D847B}"/>
              </a:ext>
            </a:extLst>
          </p:cNvPr>
          <p:cNvSpPr>
            <a:spLocks noGrp="1"/>
          </p:cNvSpPr>
          <p:nvPr>
            <p:ph type="title" hasCustomPrompt="1"/>
          </p:nvPr>
        </p:nvSpPr>
        <p:spPr>
          <a:xfrm>
            <a:off x="640081" y="274320"/>
            <a:ext cx="2792030" cy="1050737"/>
          </a:xfrm>
          <a:prstGeom prst="rect">
            <a:avLst/>
          </a:prstGeom>
        </p:spPr>
        <p:txBody>
          <a:bodyPr wrap="square" lIns="0" rIns="0" anchor="t" anchorCtr="0">
            <a:spAutoFit/>
          </a:bodyPr>
          <a:lstStyle>
            <a:lvl1pPr marL="0" marR="0" indent="0" algn="l" defTabSz="457189" rtl="0" eaLnBrk="1" fontAlgn="auto" latinLnBrk="0" hangingPunct="1">
              <a:lnSpc>
                <a:spcPct val="110000"/>
              </a:lnSpc>
              <a:spcBef>
                <a:spcPct val="0"/>
              </a:spcBef>
              <a:spcAft>
                <a:spcPts val="0"/>
              </a:spcAft>
              <a:buClrTx/>
              <a:buSzTx/>
              <a:buFontTx/>
              <a:buNone/>
              <a:tabLst/>
              <a:defRPr lang="en-US" sz="3200" b="1" i="0" smtClean="0">
                <a:effectLst/>
                <a:latin typeface="Neue Haas Grotesk Text Pro" panose="020B0504020202020204" pitchFamily="34" charset="0"/>
              </a:defRPr>
            </a:lvl1pPr>
          </a:lstStyle>
          <a:p>
            <a:pPr>
              <a:lnSpc>
                <a:spcPct val="110000"/>
              </a:lnSpc>
            </a:pPr>
            <a:r>
              <a:rPr lang="en-US"/>
              <a:t>Lorem ipsum dolor sit amet</a:t>
            </a:r>
            <a:endParaRPr lang="en-US" sz="3200">
              <a:latin typeface="Neue Haas Grotesk Text Pro" panose="020B0504020202020204" pitchFamily="34" charset="77"/>
            </a:endParaRPr>
          </a:p>
        </p:txBody>
      </p:sp>
      <p:sp>
        <p:nvSpPr>
          <p:cNvPr id="43" name="Content Placeholder 3">
            <a:extLst>
              <a:ext uri="{FF2B5EF4-FFF2-40B4-BE49-F238E27FC236}">
                <a16:creationId xmlns:a16="http://schemas.microsoft.com/office/drawing/2014/main" id="{9114072E-1FCE-5143-A014-DEEC884C94BA}"/>
              </a:ext>
            </a:extLst>
          </p:cNvPr>
          <p:cNvSpPr>
            <a:spLocks noGrp="1"/>
          </p:cNvSpPr>
          <p:nvPr>
            <p:ph sz="quarter" idx="11" hasCustomPrompt="1"/>
          </p:nvPr>
        </p:nvSpPr>
        <p:spPr>
          <a:xfrm>
            <a:off x="640080" y="4905844"/>
            <a:ext cx="7994634" cy="95475"/>
          </a:xfrm>
          <a:prstGeom prst="rect">
            <a:avLst/>
          </a:prstGeom>
        </p:spPr>
        <p:txBody>
          <a:bodyPr anchor="b">
            <a:spAutoFit/>
          </a:bodyPr>
          <a:lstStyle>
            <a:lvl1pPr marL="0" indent="0">
              <a:lnSpc>
                <a:spcPts val="800"/>
              </a:lnSpc>
              <a:spcBef>
                <a:spcPts val="0"/>
              </a:spcBef>
              <a:spcAft>
                <a:spcPts val="200"/>
              </a:spcAft>
              <a:buNone/>
              <a:defRPr sz="600">
                <a:solidFill>
                  <a:schemeClr val="tx1">
                    <a:lumMod val="90000"/>
                    <a:lumOff val="10000"/>
                  </a:schemeClr>
                </a:solidFill>
                <a:latin typeface="Neue Haas Grotesk Text Pro" panose="020B0504020202020204" pitchFamily="34" charset="0"/>
              </a:defRPr>
            </a:lvl1pPr>
            <a:lvl2pPr marL="457189" indent="0">
              <a:buNone/>
              <a:defRPr sz="1100"/>
            </a:lvl2pPr>
            <a:lvl3pPr marL="914378" indent="0">
              <a:buNone/>
              <a:defRPr sz="1050"/>
            </a:lvl3pPr>
            <a:lvl4pPr marL="1371566" indent="0">
              <a:buNone/>
              <a:defRPr sz="1000"/>
            </a:lvl4pPr>
            <a:lvl5pPr marL="1828754" indent="0">
              <a:buNone/>
              <a:defRPr sz="1000"/>
            </a:lvl5pPr>
          </a:lstStyle>
          <a:p>
            <a:pPr lvl="0"/>
            <a:r>
              <a:rPr lang="en-US"/>
              <a:t>Click to insert disclosures</a:t>
            </a:r>
          </a:p>
        </p:txBody>
      </p:sp>
      <p:sp>
        <p:nvSpPr>
          <p:cNvPr id="57" name="Text Placeholder 2">
            <a:extLst>
              <a:ext uri="{FF2B5EF4-FFF2-40B4-BE49-F238E27FC236}">
                <a16:creationId xmlns:a16="http://schemas.microsoft.com/office/drawing/2014/main" id="{DBB283E5-D426-2746-A439-DFD88BA9D6CD}"/>
              </a:ext>
            </a:extLst>
          </p:cNvPr>
          <p:cNvSpPr>
            <a:spLocks noGrp="1"/>
          </p:cNvSpPr>
          <p:nvPr>
            <p:ph type="body" sz="quarter" idx="16" hasCustomPrompt="1"/>
          </p:nvPr>
        </p:nvSpPr>
        <p:spPr>
          <a:xfrm>
            <a:off x="640081" y="1736255"/>
            <a:ext cx="1304467" cy="200376"/>
          </a:xfrm>
          <a:prstGeom prst="rect">
            <a:avLst/>
          </a:prstGeom>
        </p:spPr>
        <p:txBody>
          <a:bodyPr lIns="0" tIns="0" rIns="0" bIns="0">
            <a:spAutoFit/>
          </a:bodyPr>
          <a:lstStyle>
            <a:lvl1pPr marL="0" indent="0">
              <a:buNone/>
              <a:defRPr sz="1100" b="1">
                <a:solidFill>
                  <a:srgbClr val="007A96"/>
                </a:solidFill>
                <a:latin typeface="Neue Haas Grotesk Text Pro" panose="020B0504020202020204" pitchFamily="34" charset="0"/>
              </a:defRPr>
            </a:lvl1pPr>
            <a:lvl2pPr marL="457189" indent="0">
              <a:buNone/>
              <a:defRPr sz="1700"/>
            </a:lvl2pPr>
            <a:lvl3pPr marL="914378" indent="0">
              <a:buNone/>
              <a:defRPr sz="1700"/>
            </a:lvl3pPr>
            <a:lvl4pPr marL="1371566" indent="0">
              <a:buNone/>
              <a:defRPr sz="1700"/>
            </a:lvl4pPr>
            <a:lvl5pPr marL="1828754" indent="0">
              <a:buNone/>
              <a:defRPr sz="1700"/>
            </a:lvl5pPr>
          </a:lstStyle>
          <a:p>
            <a:pPr lvl="0"/>
            <a:r>
              <a:rPr lang="en-US"/>
              <a:t>01</a:t>
            </a:r>
          </a:p>
        </p:txBody>
      </p:sp>
      <p:sp>
        <p:nvSpPr>
          <p:cNvPr id="58" name="Text Placeholder 2">
            <a:extLst>
              <a:ext uri="{FF2B5EF4-FFF2-40B4-BE49-F238E27FC236}">
                <a16:creationId xmlns:a16="http://schemas.microsoft.com/office/drawing/2014/main" id="{3796D75F-F955-954C-A145-CDDC59B4654A}"/>
              </a:ext>
            </a:extLst>
          </p:cNvPr>
          <p:cNvSpPr>
            <a:spLocks noGrp="1"/>
          </p:cNvSpPr>
          <p:nvPr>
            <p:ph type="body" sz="quarter" idx="20" hasCustomPrompt="1"/>
          </p:nvPr>
        </p:nvSpPr>
        <p:spPr>
          <a:xfrm>
            <a:off x="640081" y="1956389"/>
            <a:ext cx="2751302" cy="240850"/>
          </a:xfrm>
          <a:prstGeom prst="rect">
            <a:avLst/>
          </a:prstGeom>
        </p:spPr>
        <p:txBody>
          <a:bodyPr lIns="0" tIns="0" rIns="0" bIns="0">
            <a:spAutoFit/>
          </a:bodyPr>
          <a:lstStyle>
            <a:lvl1pPr marL="0" indent="0">
              <a:buNone/>
              <a:defRPr lang="en-US" sz="1300" b="0" i="0" smtClean="0">
                <a:effectLst/>
                <a:latin typeface="Neue Haas Grotesk Text Pro" panose="020B0504020202020204" pitchFamily="34" charset="0"/>
              </a:defRPr>
            </a:lvl1pPr>
            <a:lvl2pPr marL="457189" indent="0">
              <a:buNone/>
              <a:defRPr sz="1700"/>
            </a:lvl2pPr>
            <a:lvl3pPr marL="914378" indent="0">
              <a:buNone/>
              <a:defRPr sz="1700"/>
            </a:lvl3pPr>
            <a:lvl4pPr marL="1371566" indent="0">
              <a:buNone/>
              <a:defRPr sz="1700"/>
            </a:lvl4pPr>
            <a:lvl5pPr marL="1828754" indent="0">
              <a:buNone/>
              <a:defRPr sz="1700"/>
            </a:lvl5pPr>
          </a:lstStyle>
          <a:p>
            <a:pPr lvl="0"/>
            <a:r>
              <a:rPr lang="en-US"/>
              <a:t>Lorem ipsum dolor sit </a:t>
            </a:r>
            <a:r>
              <a:rPr lang="en-US" err="1"/>
              <a:t>amet</a:t>
            </a:r>
            <a:endParaRPr lang="en-US"/>
          </a:p>
        </p:txBody>
      </p:sp>
      <p:sp>
        <p:nvSpPr>
          <p:cNvPr id="3" name="SmartArt Placeholder 2">
            <a:extLst>
              <a:ext uri="{FF2B5EF4-FFF2-40B4-BE49-F238E27FC236}">
                <a16:creationId xmlns:a16="http://schemas.microsoft.com/office/drawing/2014/main" id="{DE994D58-F816-5445-9170-887FEE4D3C56}"/>
              </a:ext>
            </a:extLst>
          </p:cNvPr>
          <p:cNvSpPr>
            <a:spLocks noGrp="1"/>
          </p:cNvSpPr>
          <p:nvPr>
            <p:ph type="dgm" sz="quarter" idx="21" hasCustomPrompt="1"/>
          </p:nvPr>
        </p:nvSpPr>
        <p:spPr>
          <a:xfrm>
            <a:off x="4256193" y="1085463"/>
            <a:ext cx="361950" cy="361950"/>
          </a:xfrm>
          <a:prstGeom prst="rect">
            <a:avLst/>
          </a:prstGeom>
          <a:solidFill>
            <a:srgbClr val="007A96"/>
          </a:solidFill>
        </p:spPr>
        <p:txBody>
          <a:bodyPr anchor="ctr">
            <a:noAutofit/>
          </a:bodyPr>
          <a:lstStyle>
            <a:lvl1pPr marL="0" indent="0" algn="ctr">
              <a:buNone/>
              <a:defRPr sz="1100" b="1">
                <a:solidFill>
                  <a:schemeClr val="bg1"/>
                </a:solidFill>
                <a:latin typeface="Neue Haas Grotesk Text Pro" panose="020B0504020202020204" pitchFamily="34" charset="0"/>
              </a:defRPr>
            </a:lvl1pPr>
          </a:lstStyle>
          <a:p>
            <a:r>
              <a:rPr lang="en-US"/>
              <a:t>01</a:t>
            </a:r>
          </a:p>
        </p:txBody>
      </p:sp>
      <p:sp>
        <p:nvSpPr>
          <p:cNvPr id="59" name="SmartArt Placeholder 2">
            <a:extLst>
              <a:ext uri="{FF2B5EF4-FFF2-40B4-BE49-F238E27FC236}">
                <a16:creationId xmlns:a16="http://schemas.microsoft.com/office/drawing/2014/main" id="{5CAD37BA-D916-F34E-B05E-8D9A2AA7B302}"/>
              </a:ext>
            </a:extLst>
          </p:cNvPr>
          <p:cNvSpPr>
            <a:spLocks noGrp="1"/>
          </p:cNvSpPr>
          <p:nvPr>
            <p:ph type="dgm" sz="quarter" idx="22" hasCustomPrompt="1"/>
          </p:nvPr>
        </p:nvSpPr>
        <p:spPr>
          <a:xfrm>
            <a:off x="4256193" y="1849439"/>
            <a:ext cx="361950" cy="361950"/>
          </a:xfrm>
          <a:prstGeom prst="rect">
            <a:avLst/>
          </a:prstGeom>
          <a:solidFill>
            <a:srgbClr val="007A96"/>
          </a:solidFill>
        </p:spPr>
        <p:txBody>
          <a:bodyPr anchor="ctr">
            <a:noAutofit/>
          </a:bodyPr>
          <a:lstStyle>
            <a:lvl1pPr marL="0" indent="0" algn="ctr">
              <a:buNone/>
              <a:defRPr sz="1100" b="1">
                <a:solidFill>
                  <a:schemeClr val="bg1"/>
                </a:solidFill>
                <a:latin typeface="Neue Haas Grotesk Text Pro" panose="020B0504020202020204" pitchFamily="34" charset="0"/>
              </a:defRPr>
            </a:lvl1pPr>
          </a:lstStyle>
          <a:p>
            <a:r>
              <a:rPr lang="en-US"/>
              <a:t>02</a:t>
            </a:r>
          </a:p>
        </p:txBody>
      </p:sp>
      <p:sp>
        <p:nvSpPr>
          <p:cNvPr id="60" name="SmartArt Placeholder 2">
            <a:extLst>
              <a:ext uri="{FF2B5EF4-FFF2-40B4-BE49-F238E27FC236}">
                <a16:creationId xmlns:a16="http://schemas.microsoft.com/office/drawing/2014/main" id="{723E8AD9-E02D-A948-9468-CAC8D44ADC0B}"/>
              </a:ext>
            </a:extLst>
          </p:cNvPr>
          <p:cNvSpPr>
            <a:spLocks noGrp="1"/>
          </p:cNvSpPr>
          <p:nvPr>
            <p:ph type="dgm" sz="quarter" idx="23" hasCustomPrompt="1"/>
          </p:nvPr>
        </p:nvSpPr>
        <p:spPr>
          <a:xfrm>
            <a:off x="4256193" y="2613415"/>
            <a:ext cx="361950" cy="361950"/>
          </a:xfrm>
          <a:prstGeom prst="rect">
            <a:avLst/>
          </a:prstGeom>
          <a:solidFill>
            <a:srgbClr val="007A96"/>
          </a:solidFill>
        </p:spPr>
        <p:txBody>
          <a:bodyPr anchor="ctr">
            <a:noAutofit/>
          </a:bodyPr>
          <a:lstStyle>
            <a:lvl1pPr marL="0" indent="0" algn="ctr">
              <a:buNone/>
              <a:defRPr sz="1100" b="1">
                <a:solidFill>
                  <a:schemeClr val="bg1"/>
                </a:solidFill>
                <a:latin typeface="Neue Haas Grotesk Text Pro" panose="020B0504020202020204" pitchFamily="34" charset="0"/>
              </a:defRPr>
            </a:lvl1pPr>
          </a:lstStyle>
          <a:p>
            <a:r>
              <a:rPr lang="en-US"/>
              <a:t>03</a:t>
            </a:r>
          </a:p>
        </p:txBody>
      </p:sp>
      <p:sp>
        <p:nvSpPr>
          <p:cNvPr id="61" name="SmartArt Placeholder 2">
            <a:extLst>
              <a:ext uri="{FF2B5EF4-FFF2-40B4-BE49-F238E27FC236}">
                <a16:creationId xmlns:a16="http://schemas.microsoft.com/office/drawing/2014/main" id="{9C178E43-907D-6A48-A793-536100368D55}"/>
              </a:ext>
            </a:extLst>
          </p:cNvPr>
          <p:cNvSpPr>
            <a:spLocks noGrp="1"/>
          </p:cNvSpPr>
          <p:nvPr>
            <p:ph type="dgm" sz="quarter" idx="24" hasCustomPrompt="1"/>
          </p:nvPr>
        </p:nvSpPr>
        <p:spPr>
          <a:xfrm>
            <a:off x="4256193" y="3377391"/>
            <a:ext cx="361950" cy="361950"/>
          </a:xfrm>
          <a:prstGeom prst="rect">
            <a:avLst/>
          </a:prstGeom>
          <a:solidFill>
            <a:srgbClr val="007A96"/>
          </a:solidFill>
        </p:spPr>
        <p:txBody>
          <a:bodyPr anchor="ctr">
            <a:noAutofit/>
          </a:bodyPr>
          <a:lstStyle>
            <a:lvl1pPr marL="0" indent="0" algn="ctr">
              <a:buNone/>
              <a:defRPr sz="1100" b="1">
                <a:solidFill>
                  <a:schemeClr val="bg1"/>
                </a:solidFill>
                <a:latin typeface="Neue Haas Grotesk Text Pro" panose="020B0504020202020204" pitchFamily="34" charset="0"/>
              </a:defRPr>
            </a:lvl1pPr>
          </a:lstStyle>
          <a:p>
            <a:r>
              <a:rPr lang="en-US"/>
              <a:t>04</a:t>
            </a:r>
          </a:p>
        </p:txBody>
      </p:sp>
      <p:sp>
        <p:nvSpPr>
          <p:cNvPr id="52" name="Text Placeholder 2">
            <a:extLst>
              <a:ext uri="{FF2B5EF4-FFF2-40B4-BE49-F238E27FC236}">
                <a16:creationId xmlns:a16="http://schemas.microsoft.com/office/drawing/2014/main" id="{33D97617-A296-6945-B336-CFF3B7E30F2E}"/>
              </a:ext>
            </a:extLst>
          </p:cNvPr>
          <p:cNvSpPr>
            <a:spLocks noGrp="1"/>
          </p:cNvSpPr>
          <p:nvPr>
            <p:ph type="body" sz="quarter" idx="25" hasCustomPrompt="1"/>
          </p:nvPr>
        </p:nvSpPr>
        <p:spPr>
          <a:xfrm>
            <a:off x="640081" y="2522059"/>
            <a:ext cx="1304467" cy="200376"/>
          </a:xfrm>
          <a:prstGeom prst="rect">
            <a:avLst/>
          </a:prstGeom>
        </p:spPr>
        <p:txBody>
          <a:bodyPr lIns="0" tIns="0" rIns="0" bIns="0">
            <a:spAutoFit/>
          </a:bodyPr>
          <a:lstStyle>
            <a:lvl1pPr marL="0" indent="0">
              <a:buNone/>
              <a:defRPr sz="1100" b="1">
                <a:solidFill>
                  <a:srgbClr val="007A96"/>
                </a:solidFill>
                <a:latin typeface="Neue Haas Grotesk Text Pro" panose="020B0504020202020204" pitchFamily="34" charset="0"/>
              </a:defRPr>
            </a:lvl1pPr>
            <a:lvl2pPr marL="457189" indent="0">
              <a:buNone/>
              <a:defRPr sz="1700"/>
            </a:lvl2pPr>
            <a:lvl3pPr marL="914378" indent="0">
              <a:buNone/>
              <a:defRPr sz="1700"/>
            </a:lvl3pPr>
            <a:lvl4pPr marL="1371566" indent="0">
              <a:buNone/>
              <a:defRPr sz="1700"/>
            </a:lvl4pPr>
            <a:lvl5pPr marL="1828754" indent="0">
              <a:buNone/>
              <a:defRPr sz="1700"/>
            </a:lvl5pPr>
          </a:lstStyle>
          <a:p>
            <a:pPr lvl="0"/>
            <a:r>
              <a:rPr lang="en-US"/>
              <a:t>02</a:t>
            </a:r>
          </a:p>
        </p:txBody>
      </p:sp>
      <p:sp>
        <p:nvSpPr>
          <p:cNvPr id="53" name="Text Placeholder 2">
            <a:extLst>
              <a:ext uri="{FF2B5EF4-FFF2-40B4-BE49-F238E27FC236}">
                <a16:creationId xmlns:a16="http://schemas.microsoft.com/office/drawing/2014/main" id="{D936D6D2-5739-8D4D-B832-3ECED8D72CB6}"/>
              </a:ext>
            </a:extLst>
          </p:cNvPr>
          <p:cNvSpPr>
            <a:spLocks noGrp="1"/>
          </p:cNvSpPr>
          <p:nvPr>
            <p:ph type="body" sz="quarter" idx="26" hasCustomPrompt="1"/>
          </p:nvPr>
        </p:nvSpPr>
        <p:spPr>
          <a:xfrm>
            <a:off x="640081" y="2742192"/>
            <a:ext cx="2751302" cy="240850"/>
          </a:xfrm>
          <a:prstGeom prst="rect">
            <a:avLst/>
          </a:prstGeom>
        </p:spPr>
        <p:txBody>
          <a:bodyPr lIns="0" tIns="0" rIns="0" bIns="0">
            <a:spAutoFit/>
          </a:bodyPr>
          <a:lstStyle>
            <a:lvl1pPr marL="0" indent="0">
              <a:buNone/>
              <a:defRPr lang="en-US" sz="1300" b="0" i="0" smtClean="0">
                <a:effectLst/>
                <a:latin typeface="Neue Haas Grotesk Text Pro" panose="020B0504020202020204" pitchFamily="34" charset="0"/>
              </a:defRPr>
            </a:lvl1pPr>
            <a:lvl2pPr marL="457189" indent="0">
              <a:buNone/>
              <a:defRPr sz="1700"/>
            </a:lvl2pPr>
            <a:lvl3pPr marL="914378" indent="0">
              <a:buNone/>
              <a:defRPr sz="1700"/>
            </a:lvl3pPr>
            <a:lvl4pPr marL="1371566" indent="0">
              <a:buNone/>
              <a:defRPr sz="1700"/>
            </a:lvl4pPr>
            <a:lvl5pPr marL="1828754" indent="0">
              <a:buNone/>
              <a:defRPr sz="1700"/>
            </a:lvl5pPr>
          </a:lstStyle>
          <a:p>
            <a:pPr lvl="0"/>
            <a:r>
              <a:rPr lang="en-US"/>
              <a:t>Lorem ipsum dolor sit </a:t>
            </a:r>
            <a:r>
              <a:rPr lang="en-US" err="1"/>
              <a:t>amet</a:t>
            </a:r>
            <a:endParaRPr lang="en-US"/>
          </a:p>
        </p:txBody>
      </p:sp>
      <p:sp>
        <p:nvSpPr>
          <p:cNvPr id="54" name="Text Placeholder 2">
            <a:extLst>
              <a:ext uri="{FF2B5EF4-FFF2-40B4-BE49-F238E27FC236}">
                <a16:creationId xmlns:a16="http://schemas.microsoft.com/office/drawing/2014/main" id="{57ED02C0-EA02-4841-9F26-1A54593BB63E}"/>
              </a:ext>
            </a:extLst>
          </p:cNvPr>
          <p:cNvSpPr>
            <a:spLocks noGrp="1"/>
          </p:cNvSpPr>
          <p:nvPr>
            <p:ph type="body" sz="quarter" idx="27" hasCustomPrompt="1"/>
          </p:nvPr>
        </p:nvSpPr>
        <p:spPr>
          <a:xfrm>
            <a:off x="640081" y="3282688"/>
            <a:ext cx="1304467" cy="200376"/>
          </a:xfrm>
          <a:prstGeom prst="rect">
            <a:avLst/>
          </a:prstGeom>
        </p:spPr>
        <p:txBody>
          <a:bodyPr lIns="0" tIns="0" rIns="0" bIns="0">
            <a:spAutoFit/>
          </a:bodyPr>
          <a:lstStyle>
            <a:lvl1pPr marL="0" indent="0">
              <a:buNone/>
              <a:defRPr sz="1100" b="1">
                <a:solidFill>
                  <a:srgbClr val="007A96"/>
                </a:solidFill>
                <a:latin typeface="Neue Haas Grotesk Text Pro" panose="020B0504020202020204" pitchFamily="34" charset="0"/>
              </a:defRPr>
            </a:lvl1pPr>
            <a:lvl2pPr marL="457189" indent="0">
              <a:buNone/>
              <a:defRPr sz="1700"/>
            </a:lvl2pPr>
            <a:lvl3pPr marL="914378" indent="0">
              <a:buNone/>
              <a:defRPr sz="1700"/>
            </a:lvl3pPr>
            <a:lvl4pPr marL="1371566" indent="0">
              <a:buNone/>
              <a:defRPr sz="1700"/>
            </a:lvl4pPr>
            <a:lvl5pPr marL="1828754" indent="0">
              <a:buNone/>
              <a:defRPr sz="1700"/>
            </a:lvl5pPr>
          </a:lstStyle>
          <a:p>
            <a:pPr lvl="0"/>
            <a:r>
              <a:rPr lang="en-US"/>
              <a:t>03</a:t>
            </a:r>
          </a:p>
        </p:txBody>
      </p:sp>
      <p:sp>
        <p:nvSpPr>
          <p:cNvPr id="56" name="Text Placeholder 2">
            <a:extLst>
              <a:ext uri="{FF2B5EF4-FFF2-40B4-BE49-F238E27FC236}">
                <a16:creationId xmlns:a16="http://schemas.microsoft.com/office/drawing/2014/main" id="{1C5AF96A-7CFA-A044-9CD2-4E31D05DC788}"/>
              </a:ext>
            </a:extLst>
          </p:cNvPr>
          <p:cNvSpPr>
            <a:spLocks noGrp="1"/>
          </p:cNvSpPr>
          <p:nvPr>
            <p:ph type="body" sz="quarter" idx="28" hasCustomPrompt="1"/>
          </p:nvPr>
        </p:nvSpPr>
        <p:spPr>
          <a:xfrm>
            <a:off x="640081" y="3502822"/>
            <a:ext cx="2751302" cy="240850"/>
          </a:xfrm>
          <a:prstGeom prst="rect">
            <a:avLst/>
          </a:prstGeom>
        </p:spPr>
        <p:txBody>
          <a:bodyPr lIns="0" tIns="0" rIns="0" bIns="0">
            <a:spAutoFit/>
          </a:bodyPr>
          <a:lstStyle>
            <a:lvl1pPr marL="0" indent="0">
              <a:buNone/>
              <a:defRPr lang="en-US" sz="1300" b="0" i="0" smtClean="0">
                <a:effectLst/>
                <a:latin typeface="Neue Haas Grotesk Text Pro" panose="020B0504020202020204" pitchFamily="34" charset="0"/>
              </a:defRPr>
            </a:lvl1pPr>
            <a:lvl2pPr marL="457189" indent="0">
              <a:buNone/>
              <a:defRPr sz="1700"/>
            </a:lvl2pPr>
            <a:lvl3pPr marL="914378" indent="0">
              <a:buNone/>
              <a:defRPr sz="1700"/>
            </a:lvl3pPr>
            <a:lvl4pPr marL="1371566" indent="0">
              <a:buNone/>
              <a:defRPr sz="1700"/>
            </a:lvl4pPr>
            <a:lvl5pPr marL="1828754" indent="0">
              <a:buNone/>
              <a:defRPr sz="1700"/>
            </a:lvl5pPr>
          </a:lstStyle>
          <a:p>
            <a:pPr lvl="0"/>
            <a:r>
              <a:rPr lang="en-US"/>
              <a:t>Lorem ipsum dolor sit </a:t>
            </a:r>
            <a:r>
              <a:rPr lang="en-US" err="1"/>
              <a:t>amet</a:t>
            </a:r>
            <a:endParaRPr lang="en-US"/>
          </a:p>
        </p:txBody>
      </p:sp>
      <p:sp>
        <p:nvSpPr>
          <p:cNvPr id="77" name="Text Placeholder 2">
            <a:extLst>
              <a:ext uri="{FF2B5EF4-FFF2-40B4-BE49-F238E27FC236}">
                <a16:creationId xmlns:a16="http://schemas.microsoft.com/office/drawing/2014/main" id="{75AB4C38-2D11-CE48-918C-2F53EBB2BAC3}"/>
              </a:ext>
            </a:extLst>
          </p:cNvPr>
          <p:cNvSpPr>
            <a:spLocks noGrp="1"/>
          </p:cNvSpPr>
          <p:nvPr>
            <p:ph type="body" sz="quarter" idx="29" hasCustomPrompt="1"/>
          </p:nvPr>
        </p:nvSpPr>
        <p:spPr>
          <a:xfrm>
            <a:off x="640081" y="4077547"/>
            <a:ext cx="1304467" cy="200376"/>
          </a:xfrm>
          <a:prstGeom prst="rect">
            <a:avLst/>
          </a:prstGeom>
        </p:spPr>
        <p:txBody>
          <a:bodyPr lIns="0" tIns="0" rIns="0" bIns="0">
            <a:spAutoFit/>
          </a:bodyPr>
          <a:lstStyle>
            <a:lvl1pPr marL="0" indent="0">
              <a:buNone/>
              <a:defRPr sz="1100" b="1">
                <a:solidFill>
                  <a:srgbClr val="007A96"/>
                </a:solidFill>
                <a:latin typeface="Neue Haas Grotesk Text Pro" panose="020B0504020202020204" pitchFamily="34" charset="0"/>
              </a:defRPr>
            </a:lvl1pPr>
            <a:lvl2pPr marL="457189" indent="0">
              <a:buNone/>
              <a:defRPr sz="1700"/>
            </a:lvl2pPr>
            <a:lvl3pPr marL="914378" indent="0">
              <a:buNone/>
              <a:defRPr sz="1700"/>
            </a:lvl3pPr>
            <a:lvl4pPr marL="1371566" indent="0">
              <a:buNone/>
              <a:defRPr sz="1700"/>
            </a:lvl4pPr>
            <a:lvl5pPr marL="1828754" indent="0">
              <a:buNone/>
              <a:defRPr sz="1700"/>
            </a:lvl5pPr>
          </a:lstStyle>
          <a:p>
            <a:pPr lvl="0"/>
            <a:r>
              <a:rPr lang="en-US"/>
              <a:t>04</a:t>
            </a:r>
          </a:p>
        </p:txBody>
      </p:sp>
      <p:sp>
        <p:nvSpPr>
          <p:cNvPr id="78" name="Text Placeholder 2">
            <a:extLst>
              <a:ext uri="{FF2B5EF4-FFF2-40B4-BE49-F238E27FC236}">
                <a16:creationId xmlns:a16="http://schemas.microsoft.com/office/drawing/2014/main" id="{C10EC5C1-10F6-2C40-B6A8-9B400C078831}"/>
              </a:ext>
            </a:extLst>
          </p:cNvPr>
          <p:cNvSpPr>
            <a:spLocks noGrp="1"/>
          </p:cNvSpPr>
          <p:nvPr>
            <p:ph type="body" sz="quarter" idx="30" hasCustomPrompt="1"/>
          </p:nvPr>
        </p:nvSpPr>
        <p:spPr>
          <a:xfrm>
            <a:off x="640081" y="4297680"/>
            <a:ext cx="2751302" cy="240850"/>
          </a:xfrm>
          <a:prstGeom prst="rect">
            <a:avLst/>
          </a:prstGeom>
        </p:spPr>
        <p:txBody>
          <a:bodyPr lIns="0" tIns="0" rIns="0" bIns="0">
            <a:spAutoFit/>
          </a:bodyPr>
          <a:lstStyle>
            <a:lvl1pPr marL="0" indent="0">
              <a:buNone/>
              <a:defRPr lang="en-US" sz="1300" b="0" i="0" smtClean="0">
                <a:effectLst/>
                <a:latin typeface="Neue Haas Grotesk Text Pro" panose="020B0504020202020204" pitchFamily="34" charset="0"/>
              </a:defRPr>
            </a:lvl1pPr>
            <a:lvl2pPr marL="457189" indent="0">
              <a:buNone/>
              <a:defRPr sz="1700"/>
            </a:lvl2pPr>
            <a:lvl3pPr marL="914378" indent="0">
              <a:buNone/>
              <a:defRPr sz="1700"/>
            </a:lvl3pPr>
            <a:lvl4pPr marL="1371566" indent="0">
              <a:buNone/>
              <a:defRPr sz="1700"/>
            </a:lvl4pPr>
            <a:lvl5pPr marL="1828754" indent="0">
              <a:buNone/>
              <a:defRPr sz="1700"/>
            </a:lvl5pPr>
          </a:lstStyle>
          <a:p>
            <a:pPr lvl="0"/>
            <a:r>
              <a:rPr lang="en-US"/>
              <a:t>Lorem ipsum dolor sit </a:t>
            </a:r>
            <a:r>
              <a:rPr lang="en-US" err="1"/>
              <a:t>amet</a:t>
            </a:r>
            <a:endParaRPr lang="en-US"/>
          </a:p>
        </p:txBody>
      </p:sp>
    </p:spTree>
    <p:extLst>
      <p:ext uri="{BB962C8B-B14F-4D97-AF65-F5344CB8AC3E}">
        <p14:creationId xmlns:p14="http://schemas.microsoft.com/office/powerpoint/2010/main" val="17043181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 2 images (V)">
    <p:bg>
      <p:bgPr>
        <a:solidFill>
          <a:schemeClr val="bg1"/>
        </a:solidFill>
        <a:effectLst/>
      </p:bgPr>
    </p:bg>
    <p:spTree>
      <p:nvGrpSpPr>
        <p:cNvPr id="1" name=""/>
        <p:cNvGrpSpPr/>
        <p:nvPr/>
      </p:nvGrpSpPr>
      <p:grpSpPr>
        <a:xfrm>
          <a:off x="0" y="0"/>
          <a:ext cx="0" cy="0"/>
          <a:chOff x="0" y="0"/>
          <a:chExt cx="0" cy="0"/>
        </a:xfrm>
      </p:grpSpPr>
      <p:cxnSp>
        <p:nvCxnSpPr>
          <p:cNvPr id="26" name="Straight Connector 25">
            <a:extLst>
              <a:ext uri="{FF2B5EF4-FFF2-40B4-BE49-F238E27FC236}">
                <a16:creationId xmlns:a16="http://schemas.microsoft.com/office/drawing/2014/main" id="{0424EB57-4171-114A-B394-EEA9D641DFBF}"/>
              </a:ext>
            </a:extLst>
          </p:cNvPr>
          <p:cNvCxnSpPr>
            <a:cxnSpLocks/>
          </p:cNvCxnSpPr>
          <p:nvPr userDrawn="1"/>
        </p:nvCxnSpPr>
        <p:spPr>
          <a:xfrm>
            <a:off x="5546068" y="4431680"/>
            <a:ext cx="1087742" cy="0"/>
          </a:xfrm>
          <a:prstGeom prst="line">
            <a:avLst/>
          </a:prstGeom>
          <a:ln w="152400">
            <a:solidFill>
              <a:schemeClr val="tx2"/>
            </a:solidFill>
          </a:ln>
          <a:effectLst/>
        </p:spPr>
        <p:style>
          <a:lnRef idx="2">
            <a:schemeClr val="accent1"/>
          </a:lnRef>
          <a:fillRef idx="0">
            <a:schemeClr val="accent1"/>
          </a:fillRef>
          <a:effectRef idx="1">
            <a:schemeClr val="accent1"/>
          </a:effectRef>
          <a:fontRef idx="minor">
            <a:schemeClr val="tx1"/>
          </a:fontRef>
        </p:style>
      </p:cxnSp>
      <p:sp>
        <p:nvSpPr>
          <p:cNvPr id="38" name="Title 1">
            <a:extLst>
              <a:ext uri="{FF2B5EF4-FFF2-40B4-BE49-F238E27FC236}">
                <a16:creationId xmlns:a16="http://schemas.microsoft.com/office/drawing/2014/main" id="{C16A4DCC-52CC-FF4E-91C1-5F6AC1D93F51}"/>
              </a:ext>
            </a:extLst>
          </p:cNvPr>
          <p:cNvSpPr>
            <a:spLocks noGrp="1"/>
          </p:cNvSpPr>
          <p:nvPr>
            <p:ph type="title" hasCustomPrompt="1"/>
          </p:nvPr>
        </p:nvSpPr>
        <p:spPr>
          <a:xfrm>
            <a:off x="450850" y="2149310"/>
            <a:ext cx="4781477" cy="2488182"/>
          </a:xfrm>
          <a:prstGeom prst="rect">
            <a:avLst/>
          </a:prstGeom>
        </p:spPr>
        <p:txBody>
          <a:bodyPr wrap="square" lIns="0" rIns="0" anchor="t" anchorCtr="0">
            <a:spAutoFit/>
          </a:bodyPr>
          <a:lstStyle>
            <a:lvl1pPr algn="l">
              <a:lnSpc>
                <a:spcPct val="110000"/>
              </a:lnSpc>
              <a:defRPr sz="5000" b="1" cap="none" baseline="0">
                <a:solidFill>
                  <a:schemeClr val="tx2"/>
                </a:solidFill>
                <a:latin typeface="Neue Haas Grotesk Text Pro" panose="020B0504020202020204" pitchFamily="34" charset="0"/>
              </a:defRPr>
            </a:lvl1pPr>
          </a:lstStyle>
          <a:p>
            <a:r>
              <a:rPr lang="en-US"/>
              <a:t>Click to add presentation title here</a:t>
            </a:r>
          </a:p>
        </p:txBody>
      </p:sp>
      <p:grpSp>
        <p:nvGrpSpPr>
          <p:cNvPr id="12" name="Group 11">
            <a:extLst>
              <a:ext uri="{FF2B5EF4-FFF2-40B4-BE49-F238E27FC236}">
                <a16:creationId xmlns:a16="http://schemas.microsoft.com/office/drawing/2014/main" id="{ABDC5A96-024B-9A4C-BE99-A43261583960}"/>
              </a:ext>
            </a:extLst>
          </p:cNvPr>
          <p:cNvGrpSpPr/>
          <p:nvPr userDrawn="1"/>
        </p:nvGrpSpPr>
        <p:grpSpPr>
          <a:xfrm>
            <a:off x="1" y="-1"/>
            <a:ext cx="2835797" cy="964963"/>
            <a:chOff x="101154" y="-72605"/>
            <a:chExt cx="2285515" cy="777714"/>
          </a:xfrm>
        </p:grpSpPr>
        <p:sp>
          <p:nvSpPr>
            <p:cNvPr id="16" name="Rectangle 15">
              <a:extLst>
                <a:ext uri="{FF2B5EF4-FFF2-40B4-BE49-F238E27FC236}">
                  <a16:creationId xmlns:a16="http://schemas.microsoft.com/office/drawing/2014/main" id="{FADEAD2C-B2AB-3C48-A0BF-C3B7503F4BFE}"/>
                </a:ext>
              </a:extLst>
            </p:cNvPr>
            <p:cNvSpPr/>
            <p:nvPr/>
          </p:nvSpPr>
          <p:spPr>
            <a:xfrm>
              <a:off x="101154" y="-72605"/>
              <a:ext cx="2285515" cy="777714"/>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noAutofit/>
            </a:bodyPr>
            <a:lstStyle/>
            <a:p>
              <a:pPr algn="ctr"/>
              <a:endParaRPr lang="en-US" sz="1350">
                <a:solidFill>
                  <a:srgbClr val="00AAC6"/>
                </a:solidFill>
                <a:latin typeface="Neue Haas Grotesk Text Pro" panose="020B0504020202020204" pitchFamily="34" charset="0"/>
              </a:endParaRPr>
            </a:p>
          </p:txBody>
        </p:sp>
        <p:pic>
          <p:nvPicPr>
            <p:cNvPr id="17" name="Graphic 16">
              <a:extLst>
                <a:ext uri="{FF2B5EF4-FFF2-40B4-BE49-F238E27FC236}">
                  <a16:creationId xmlns:a16="http://schemas.microsoft.com/office/drawing/2014/main" id="{9D76561E-393D-1943-BE4B-7014BC9179A5}"/>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02289" y="221418"/>
              <a:ext cx="1479804" cy="236769"/>
            </a:xfrm>
            <a:prstGeom prst="rect">
              <a:avLst/>
            </a:prstGeom>
          </p:spPr>
        </p:pic>
      </p:grpSp>
      <p:sp>
        <p:nvSpPr>
          <p:cNvPr id="28" name="Picture Placeholder 9">
            <a:extLst>
              <a:ext uri="{FF2B5EF4-FFF2-40B4-BE49-F238E27FC236}">
                <a16:creationId xmlns:a16="http://schemas.microsoft.com/office/drawing/2014/main" id="{52A71D86-FD59-B94B-A40A-DDD59513FE63}"/>
              </a:ext>
            </a:extLst>
          </p:cNvPr>
          <p:cNvSpPr>
            <a:spLocks noGrp="1"/>
          </p:cNvSpPr>
          <p:nvPr>
            <p:ph type="pic" sz="quarter" idx="12" hasCustomPrompt="1"/>
          </p:nvPr>
        </p:nvSpPr>
        <p:spPr>
          <a:xfrm>
            <a:off x="3166257" y="297271"/>
            <a:ext cx="1700104" cy="433387"/>
          </a:xfrm>
          <a:prstGeom prst="rect">
            <a:avLst/>
          </a:prstGeom>
        </p:spPr>
        <p:txBody>
          <a:bodyPr lIns="0" tIns="0" rIns="0" bIns="0" anchor="ctr">
            <a:noAutofit/>
          </a:bodyPr>
          <a:lstStyle>
            <a:lvl1pPr marL="0" indent="0">
              <a:buNone/>
              <a:defRPr sz="1400">
                <a:solidFill>
                  <a:schemeClr val="bg2">
                    <a:lumMod val="50000"/>
                  </a:schemeClr>
                </a:solidFill>
                <a:latin typeface="Neue Haas Grotesk Text Pro" panose="020B0504020202020204" pitchFamily="34" charset="0"/>
              </a:defRPr>
            </a:lvl1pPr>
          </a:lstStyle>
          <a:p>
            <a:r>
              <a:rPr lang="en-US"/>
              <a:t>Partner logo</a:t>
            </a:r>
          </a:p>
        </p:txBody>
      </p:sp>
      <p:sp>
        <p:nvSpPr>
          <p:cNvPr id="33" name="Picture Placeholder 2">
            <a:extLst>
              <a:ext uri="{FF2B5EF4-FFF2-40B4-BE49-F238E27FC236}">
                <a16:creationId xmlns:a16="http://schemas.microsoft.com/office/drawing/2014/main" id="{48A83EDF-D51F-7749-AC05-57C061D9DF5F}"/>
              </a:ext>
            </a:extLst>
          </p:cNvPr>
          <p:cNvSpPr>
            <a:spLocks noGrp="1"/>
          </p:cNvSpPr>
          <p:nvPr>
            <p:ph type="pic" idx="1" hasCustomPrompt="1"/>
          </p:nvPr>
        </p:nvSpPr>
        <p:spPr>
          <a:xfrm>
            <a:off x="5552838" y="1"/>
            <a:ext cx="1709486" cy="4361684"/>
          </a:xfrm>
          <a:prstGeom prst="rect">
            <a:avLst/>
          </a:prstGeom>
          <a:solidFill>
            <a:schemeClr val="bg2"/>
          </a:solidFill>
        </p:spPr>
        <p:txBody>
          <a:bodyPr anchor="ctr">
            <a:noAutofit/>
          </a:bodyPr>
          <a:lstStyle>
            <a:lvl1pPr marL="0" indent="0" algn="ctr">
              <a:buNone/>
              <a:defRPr sz="1400">
                <a:solidFill>
                  <a:schemeClr val="bg2">
                    <a:lumMod val="50000"/>
                  </a:schemeClr>
                </a:solidFill>
                <a:latin typeface="Neue Haas Grotesk Text Pro" panose="020B0504020202020204" pitchFamily="34" charset="0"/>
              </a:defRPr>
            </a:lvl1pPr>
            <a:lvl2pPr marL="457189" indent="0">
              <a:buNone/>
              <a:defRPr sz="2800"/>
            </a:lvl2pPr>
            <a:lvl3pPr marL="914378" indent="0">
              <a:buNone/>
              <a:defRPr sz="2400"/>
            </a:lvl3pPr>
            <a:lvl4pPr marL="1371566" indent="0">
              <a:buNone/>
              <a:defRPr sz="2000"/>
            </a:lvl4pPr>
            <a:lvl5pPr marL="1828754" indent="0">
              <a:buNone/>
              <a:defRPr sz="2000"/>
            </a:lvl5pPr>
            <a:lvl6pPr marL="2285943" indent="0">
              <a:buNone/>
              <a:defRPr sz="2000"/>
            </a:lvl6pPr>
            <a:lvl7pPr marL="2743132" indent="0">
              <a:buNone/>
              <a:defRPr sz="2000"/>
            </a:lvl7pPr>
            <a:lvl8pPr marL="3200320" indent="0">
              <a:buNone/>
              <a:defRPr sz="2000"/>
            </a:lvl8pPr>
            <a:lvl9pPr marL="3657509" indent="0">
              <a:buNone/>
              <a:defRPr sz="2000"/>
            </a:lvl9pPr>
          </a:lstStyle>
          <a:p>
            <a:r>
              <a:rPr lang="en-US"/>
              <a:t>Insert </a:t>
            </a:r>
            <a:br>
              <a:rPr lang="en-US"/>
            </a:br>
            <a:r>
              <a:rPr lang="en-US"/>
              <a:t>picture</a:t>
            </a:r>
          </a:p>
        </p:txBody>
      </p:sp>
      <p:sp>
        <p:nvSpPr>
          <p:cNvPr id="34" name="Picture Placeholder 2">
            <a:extLst>
              <a:ext uri="{FF2B5EF4-FFF2-40B4-BE49-F238E27FC236}">
                <a16:creationId xmlns:a16="http://schemas.microsoft.com/office/drawing/2014/main" id="{C7AF47E6-1CD4-9E47-B270-BC2D2B08A17A}"/>
              </a:ext>
            </a:extLst>
          </p:cNvPr>
          <p:cNvSpPr>
            <a:spLocks noGrp="1"/>
          </p:cNvSpPr>
          <p:nvPr>
            <p:ph type="pic" idx="13" hasCustomPrompt="1"/>
          </p:nvPr>
        </p:nvSpPr>
        <p:spPr>
          <a:xfrm>
            <a:off x="7435086" y="0"/>
            <a:ext cx="1709486" cy="5143500"/>
          </a:xfrm>
          <a:prstGeom prst="rect">
            <a:avLst/>
          </a:prstGeom>
          <a:solidFill>
            <a:schemeClr val="bg2"/>
          </a:solidFill>
        </p:spPr>
        <p:txBody>
          <a:bodyPr anchor="ctr">
            <a:noAutofit/>
          </a:bodyPr>
          <a:lstStyle>
            <a:lvl1pPr marL="0" indent="0" algn="ctr">
              <a:buNone/>
              <a:defRPr sz="1400">
                <a:solidFill>
                  <a:schemeClr val="bg2">
                    <a:lumMod val="50000"/>
                  </a:schemeClr>
                </a:solidFill>
                <a:latin typeface="Neue Haas Grotesk Text Pro" panose="020B0504020202020204" pitchFamily="34" charset="0"/>
              </a:defRPr>
            </a:lvl1pPr>
            <a:lvl2pPr marL="457189" indent="0">
              <a:buNone/>
              <a:defRPr sz="2800"/>
            </a:lvl2pPr>
            <a:lvl3pPr marL="914378" indent="0">
              <a:buNone/>
              <a:defRPr sz="2400"/>
            </a:lvl3pPr>
            <a:lvl4pPr marL="1371566" indent="0">
              <a:buNone/>
              <a:defRPr sz="2000"/>
            </a:lvl4pPr>
            <a:lvl5pPr marL="1828754" indent="0">
              <a:buNone/>
              <a:defRPr sz="2000"/>
            </a:lvl5pPr>
            <a:lvl6pPr marL="2285943" indent="0">
              <a:buNone/>
              <a:defRPr sz="2000"/>
            </a:lvl6pPr>
            <a:lvl7pPr marL="2743132" indent="0">
              <a:buNone/>
              <a:defRPr sz="2000"/>
            </a:lvl7pPr>
            <a:lvl8pPr marL="3200320" indent="0">
              <a:buNone/>
              <a:defRPr sz="2000"/>
            </a:lvl8pPr>
            <a:lvl9pPr marL="3657509" indent="0">
              <a:buNone/>
              <a:defRPr sz="2000"/>
            </a:lvl9pPr>
          </a:lstStyle>
          <a:p>
            <a:r>
              <a:rPr lang="en-US"/>
              <a:t>Insert </a:t>
            </a:r>
            <a:br>
              <a:rPr lang="en-US"/>
            </a:br>
            <a:r>
              <a:rPr lang="en-US"/>
              <a:t>picture</a:t>
            </a:r>
          </a:p>
        </p:txBody>
      </p:sp>
      <p:sp>
        <p:nvSpPr>
          <p:cNvPr id="11" name="Content Placeholder 3">
            <a:extLst>
              <a:ext uri="{FF2B5EF4-FFF2-40B4-BE49-F238E27FC236}">
                <a16:creationId xmlns:a16="http://schemas.microsoft.com/office/drawing/2014/main" id="{963D2459-3252-4E19-63A5-3CCCC37A9962}"/>
              </a:ext>
            </a:extLst>
          </p:cNvPr>
          <p:cNvSpPr>
            <a:spLocks noGrp="1"/>
          </p:cNvSpPr>
          <p:nvPr>
            <p:ph sz="quarter" idx="11" hasCustomPrompt="1"/>
          </p:nvPr>
        </p:nvSpPr>
        <p:spPr>
          <a:xfrm>
            <a:off x="450280" y="4743637"/>
            <a:ext cx="7958353" cy="102592"/>
          </a:xfrm>
          <a:prstGeom prst="rect">
            <a:avLst/>
          </a:prstGeom>
        </p:spPr>
        <p:txBody>
          <a:bodyPr anchor="b">
            <a:spAutoFit/>
          </a:bodyPr>
          <a:lstStyle>
            <a:lvl1pPr marL="0" indent="0">
              <a:lnSpc>
                <a:spcPts val="800"/>
              </a:lnSpc>
              <a:spcBef>
                <a:spcPts val="0"/>
              </a:spcBef>
              <a:spcAft>
                <a:spcPts val="200"/>
              </a:spcAft>
              <a:buNone/>
              <a:defRPr sz="800" b="1">
                <a:solidFill>
                  <a:schemeClr val="tx1">
                    <a:lumMod val="90000"/>
                    <a:lumOff val="10000"/>
                  </a:schemeClr>
                </a:solidFill>
                <a:latin typeface="Neue Haas Grotesk Text Pro" panose="020B0504020202020204" pitchFamily="34" charset="0"/>
              </a:defRPr>
            </a:lvl1pPr>
            <a:lvl2pPr marL="457189" indent="0">
              <a:buNone/>
              <a:defRPr sz="1100"/>
            </a:lvl2pPr>
            <a:lvl3pPr marL="914378" indent="0">
              <a:buNone/>
              <a:defRPr sz="1050"/>
            </a:lvl3pPr>
            <a:lvl4pPr marL="1371566" indent="0">
              <a:buNone/>
              <a:defRPr sz="1000"/>
            </a:lvl4pPr>
            <a:lvl5pPr marL="1828754" indent="0">
              <a:buNone/>
              <a:defRPr sz="1000"/>
            </a:lvl5pPr>
          </a:lstStyle>
          <a:p>
            <a:pPr lvl="0"/>
            <a:r>
              <a:rPr lang="en-US"/>
              <a:t>Month Year (Optional)</a:t>
            </a:r>
          </a:p>
        </p:txBody>
      </p:sp>
    </p:spTree>
    <p:extLst>
      <p:ext uri="{BB962C8B-B14F-4D97-AF65-F5344CB8AC3E}">
        <p14:creationId xmlns:p14="http://schemas.microsoft.com/office/powerpoint/2010/main" val="2042546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PLATFROM - Desktop + Image + List + URL">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256BB5BB-06BA-554D-BB8A-9C5C23AB226E}"/>
              </a:ext>
            </a:extLst>
          </p:cNvPr>
          <p:cNvGrpSpPr/>
          <p:nvPr userDrawn="1"/>
        </p:nvGrpSpPr>
        <p:grpSpPr>
          <a:xfrm>
            <a:off x="2573660" y="0"/>
            <a:ext cx="6570342" cy="5154342"/>
            <a:chOff x="2573659" y="0"/>
            <a:chExt cx="6570342" cy="5154342"/>
          </a:xfrm>
        </p:grpSpPr>
        <p:pic>
          <p:nvPicPr>
            <p:cNvPr id="25" name="Picture 24">
              <a:extLst>
                <a:ext uri="{FF2B5EF4-FFF2-40B4-BE49-F238E27FC236}">
                  <a16:creationId xmlns:a16="http://schemas.microsoft.com/office/drawing/2014/main" id="{CCCA6268-33D2-4644-98B4-A80E5E2FA04B}"/>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3721394" y="0"/>
              <a:ext cx="5422607" cy="5154342"/>
            </a:xfrm>
            <a:prstGeom prst="rect">
              <a:avLst/>
            </a:prstGeom>
          </p:spPr>
        </p:pic>
        <p:grpSp>
          <p:nvGrpSpPr>
            <p:cNvPr id="26" name="Group 25">
              <a:extLst>
                <a:ext uri="{FF2B5EF4-FFF2-40B4-BE49-F238E27FC236}">
                  <a16:creationId xmlns:a16="http://schemas.microsoft.com/office/drawing/2014/main" id="{122AEF6C-0DAE-5246-89BA-C2E13C4D3C80}"/>
                </a:ext>
              </a:extLst>
            </p:cNvPr>
            <p:cNvGrpSpPr/>
            <p:nvPr userDrawn="1"/>
          </p:nvGrpSpPr>
          <p:grpSpPr>
            <a:xfrm>
              <a:off x="2573659" y="0"/>
              <a:ext cx="3828608" cy="5154342"/>
              <a:chOff x="3821723" y="0"/>
              <a:chExt cx="10943173" cy="6872450"/>
            </a:xfrm>
          </p:grpSpPr>
          <p:sp>
            <p:nvSpPr>
              <p:cNvPr id="27" name="TextBox 26">
                <a:extLst>
                  <a:ext uri="{FF2B5EF4-FFF2-40B4-BE49-F238E27FC236}">
                    <a16:creationId xmlns:a16="http://schemas.microsoft.com/office/drawing/2014/main" id="{E8507212-38A9-A344-8180-927D33F98F1A}"/>
                  </a:ext>
                </a:extLst>
              </p:cNvPr>
              <p:cNvSpPr txBox="1"/>
              <p:nvPr/>
            </p:nvSpPr>
            <p:spPr>
              <a:xfrm>
                <a:off x="3821723" y="633047"/>
                <a:ext cx="528010" cy="400109"/>
              </a:xfrm>
              <a:prstGeom prst="rect">
                <a:avLst/>
              </a:prstGeom>
              <a:noFill/>
            </p:spPr>
            <p:txBody>
              <a:bodyPr wrap="none" rtlCol="0">
                <a:noAutofit/>
              </a:bodyPr>
              <a:lstStyle/>
              <a:p>
                <a:endParaRPr lang="en-US" sz="1350">
                  <a:solidFill>
                    <a:srgbClr val="7F7F7F"/>
                  </a:solidFill>
                  <a:latin typeface="Neue Haas Grotesk Text Pro" panose="020B0504020202020204" pitchFamily="34" charset="0"/>
                </a:endParaRPr>
              </a:p>
            </p:txBody>
          </p:sp>
          <p:sp>
            <p:nvSpPr>
              <p:cNvPr id="29" name="Rectangle 28">
                <a:extLst>
                  <a:ext uri="{FF2B5EF4-FFF2-40B4-BE49-F238E27FC236}">
                    <a16:creationId xmlns:a16="http://schemas.microsoft.com/office/drawing/2014/main" id="{11873449-2FED-074A-AAFF-471EF4B9EB09}"/>
                  </a:ext>
                </a:extLst>
              </p:cNvPr>
              <p:cNvSpPr/>
              <p:nvPr userDrawn="1"/>
            </p:nvSpPr>
            <p:spPr>
              <a:xfrm>
                <a:off x="6944070" y="0"/>
                <a:ext cx="7820823" cy="6872456"/>
              </a:xfrm>
              <a:prstGeom prst="rect">
                <a:avLst/>
              </a:prstGeom>
              <a:gradFill flip="none" rotWithShape="1">
                <a:gsLst>
                  <a:gs pos="34000">
                    <a:schemeClr val="bg1"/>
                  </a:gs>
                  <a:gs pos="82000">
                    <a:schemeClr val="bg1">
                      <a:alpha val="0"/>
                    </a:schemeClr>
                  </a:gs>
                </a:gsLst>
                <a:lin ang="42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noAutofit/>
              </a:bodyPr>
              <a:lstStyle/>
              <a:p>
                <a:pPr algn="ctr"/>
                <a:endParaRPr lang="en-US" sz="2400">
                  <a:solidFill>
                    <a:srgbClr val="00AAC6"/>
                  </a:solidFill>
                  <a:latin typeface="Neue Haas Grotesk Text Pro" panose="020B0504020202020204" pitchFamily="34" charset="0"/>
                </a:endParaRPr>
              </a:p>
            </p:txBody>
          </p:sp>
        </p:grpSp>
      </p:grpSp>
      <p:sp>
        <p:nvSpPr>
          <p:cNvPr id="37" name="Slide Number Placeholder 5">
            <a:extLst>
              <a:ext uri="{FF2B5EF4-FFF2-40B4-BE49-F238E27FC236}">
                <a16:creationId xmlns:a16="http://schemas.microsoft.com/office/drawing/2014/main" id="{FEE063B5-DB2A-E546-8374-14508A9C5083}"/>
              </a:ext>
            </a:extLst>
          </p:cNvPr>
          <p:cNvSpPr txBox="1">
            <a:spLocks/>
          </p:cNvSpPr>
          <p:nvPr userDrawn="1"/>
        </p:nvSpPr>
        <p:spPr>
          <a:xfrm>
            <a:off x="8767826" y="4822212"/>
            <a:ext cx="375073" cy="273844"/>
          </a:xfrm>
          <a:prstGeom prst="rect">
            <a:avLst/>
          </a:prstGeom>
        </p:spPr>
        <p:txBody>
          <a:bodyPr vert="horz" lIns="91440" tIns="45720" rIns="91440" bIns="45720" rtlCol="0" anchor="ctr">
            <a:noAutofit/>
          </a:bodyPr>
          <a:lstStyle>
            <a:defPPr>
              <a:defRPr lang="en-US"/>
            </a:defPPr>
            <a:lvl1pPr marL="0" algn="l" defTabSz="457200" rtl="0" eaLnBrk="1" latinLnBrk="0" hangingPunct="1">
              <a:defRPr sz="900" b="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9DB2B9AF-7C7A-ED4B-8B47-5EFC4C7403E8}" type="slidenum">
              <a:rPr lang="en-US" sz="900" b="0" i="0" smtClean="0">
                <a:solidFill>
                  <a:schemeClr val="bg1"/>
                </a:solidFill>
                <a:latin typeface="Neue Haas Grotesk Text Pro" panose="020B0504020202020204" pitchFamily="34" charset="0"/>
              </a:rPr>
              <a:pPr/>
              <a:t>‹#›</a:t>
            </a:fld>
            <a:endParaRPr lang="en-US" sz="900" b="0" i="0">
              <a:solidFill>
                <a:schemeClr val="bg1"/>
              </a:solidFill>
              <a:latin typeface="Neue Haas Grotesk Text Pro" panose="020B0504020202020204" pitchFamily="34" charset="0"/>
            </a:endParaRPr>
          </a:p>
        </p:txBody>
      </p:sp>
      <p:cxnSp>
        <p:nvCxnSpPr>
          <p:cNvPr id="38" name="Straight Connector 37">
            <a:extLst>
              <a:ext uri="{FF2B5EF4-FFF2-40B4-BE49-F238E27FC236}">
                <a16:creationId xmlns:a16="http://schemas.microsoft.com/office/drawing/2014/main" id="{FB30FCB6-B1E0-3C46-B667-C856468BD8FB}"/>
              </a:ext>
            </a:extLst>
          </p:cNvPr>
          <p:cNvCxnSpPr>
            <a:cxnSpLocks/>
          </p:cNvCxnSpPr>
          <p:nvPr userDrawn="1"/>
        </p:nvCxnSpPr>
        <p:spPr>
          <a:xfrm>
            <a:off x="8799225" y="4899131"/>
            <a:ext cx="0" cy="10219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43" name="Content Placeholder 3">
            <a:extLst>
              <a:ext uri="{FF2B5EF4-FFF2-40B4-BE49-F238E27FC236}">
                <a16:creationId xmlns:a16="http://schemas.microsoft.com/office/drawing/2014/main" id="{9114072E-1FCE-5143-A014-DEEC884C94BA}"/>
              </a:ext>
            </a:extLst>
          </p:cNvPr>
          <p:cNvSpPr>
            <a:spLocks noGrp="1"/>
          </p:cNvSpPr>
          <p:nvPr>
            <p:ph sz="quarter" idx="11" hasCustomPrompt="1"/>
          </p:nvPr>
        </p:nvSpPr>
        <p:spPr>
          <a:xfrm>
            <a:off x="640081" y="4905845"/>
            <a:ext cx="2680874" cy="95475"/>
          </a:xfrm>
          <a:prstGeom prst="rect">
            <a:avLst/>
          </a:prstGeom>
        </p:spPr>
        <p:txBody>
          <a:bodyPr wrap="square" anchor="b">
            <a:spAutoFit/>
          </a:bodyPr>
          <a:lstStyle>
            <a:lvl1pPr marL="0" indent="0">
              <a:lnSpc>
                <a:spcPts val="800"/>
              </a:lnSpc>
              <a:spcBef>
                <a:spcPts val="0"/>
              </a:spcBef>
              <a:spcAft>
                <a:spcPts val="200"/>
              </a:spcAft>
              <a:buNone/>
              <a:defRPr sz="600">
                <a:solidFill>
                  <a:schemeClr val="tx1">
                    <a:lumMod val="90000"/>
                    <a:lumOff val="10000"/>
                  </a:schemeClr>
                </a:solidFill>
                <a:latin typeface="Neue Haas Grotesk Text Pro" panose="020B0504020202020204" pitchFamily="34" charset="0"/>
              </a:defRPr>
            </a:lvl1pPr>
            <a:lvl2pPr marL="457189" indent="0">
              <a:buNone/>
              <a:defRPr sz="1100"/>
            </a:lvl2pPr>
            <a:lvl3pPr marL="914378" indent="0">
              <a:buNone/>
              <a:defRPr sz="1050"/>
            </a:lvl3pPr>
            <a:lvl4pPr marL="1371566" indent="0">
              <a:buNone/>
              <a:defRPr sz="1000"/>
            </a:lvl4pPr>
            <a:lvl5pPr marL="1828754" indent="0">
              <a:buNone/>
              <a:defRPr sz="1000"/>
            </a:lvl5pPr>
          </a:lstStyle>
          <a:p>
            <a:pPr lvl="0"/>
            <a:r>
              <a:rPr lang="en-US"/>
              <a:t>Click to insert disclosures</a:t>
            </a:r>
          </a:p>
        </p:txBody>
      </p:sp>
      <p:sp>
        <p:nvSpPr>
          <p:cNvPr id="30" name="SmartArt Placeholder 5">
            <a:extLst>
              <a:ext uri="{FF2B5EF4-FFF2-40B4-BE49-F238E27FC236}">
                <a16:creationId xmlns:a16="http://schemas.microsoft.com/office/drawing/2014/main" id="{8E66918C-36DB-CB48-A863-76DFE127BEC9}"/>
              </a:ext>
            </a:extLst>
          </p:cNvPr>
          <p:cNvSpPr>
            <a:spLocks noGrp="1"/>
          </p:cNvSpPr>
          <p:nvPr>
            <p:ph type="dgm" sz="quarter" idx="47"/>
          </p:nvPr>
        </p:nvSpPr>
        <p:spPr>
          <a:xfrm>
            <a:off x="1" y="4121297"/>
            <a:ext cx="4243971" cy="547419"/>
          </a:xfrm>
          <a:prstGeom prst="rect">
            <a:avLst/>
          </a:prstGeom>
          <a:solidFill>
            <a:schemeClr val="bg2"/>
          </a:solidFill>
        </p:spPr>
        <p:txBody>
          <a:bodyPr>
            <a:noAutofit/>
          </a:bodyPr>
          <a:lstStyle>
            <a:lvl1pPr>
              <a:defRPr>
                <a:noFill/>
                <a:latin typeface="Neue Haas Grotesk Text Pro" panose="020B0504020202020204" pitchFamily="34" charset="0"/>
              </a:defRPr>
            </a:lvl1pPr>
          </a:lstStyle>
          <a:p>
            <a:endParaRPr lang="en-US"/>
          </a:p>
        </p:txBody>
      </p:sp>
      <p:sp>
        <p:nvSpPr>
          <p:cNvPr id="34" name="SmartArt Placeholder 5">
            <a:extLst>
              <a:ext uri="{FF2B5EF4-FFF2-40B4-BE49-F238E27FC236}">
                <a16:creationId xmlns:a16="http://schemas.microsoft.com/office/drawing/2014/main" id="{F82E30BB-2916-B84A-95B6-93758CFBD5BA}"/>
              </a:ext>
            </a:extLst>
          </p:cNvPr>
          <p:cNvSpPr>
            <a:spLocks noGrp="1"/>
          </p:cNvSpPr>
          <p:nvPr>
            <p:ph type="dgm" sz="quarter" idx="27"/>
          </p:nvPr>
        </p:nvSpPr>
        <p:spPr>
          <a:xfrm>
            <a:off x="4243972" y="4121297"/>
            <a:ext cx="88574" cy="547419"/>
          </a:xfrm>
          <a:prstGeom prst="rect">
            <a:avLst/>
          </a:prstGeom>
          <a:solidFill>
            <a:srgbClr val="4E2883"/>
          </a:solidFill>
        </p:spPr>
        <p:txBody>
          <a:bodyPr>
            <a:noAutofit/>
          </a:bodyPr>
          <a:lstStyle>
            <a:lvl1pPr>
              <a:defRPr>
                <a:noFill/>
                <a:latin typeface="Neue Haas Grotesk Text Pro" panose="020B0504020202020204" pitchFamily="34" charset="0"/>
              </a:defRPr>
            </a:lvl1pPr>
          </a:lstStyle>
          <a:p>
            <a:endParaRPr lang="en-US"/>
          </a:p>
        </p:txBody>
      </p:sp>
      <p:sp>
        <p:nvSpPr>
          <p:cNvPr id="5" name="Text Placeholder 4">
            <a:extLst>
              <a:ext uri="{FF2B5EF4-FFF2-40B4-BE49-F238E27FC236}">
                <a16:creationId xmlns:a16="http://schemas.microsoft.com/office/drawing/2014/main" id="{868A61C9-2982-BB43-9900-1AF92245A505}"/>
              </a:ext>
            </a:extLst>
          </p:cNvPr>
          <p:cNvSpPr>
            <a:spLocks noGrp="1"/>
          </p:cNvSpPr>
          <p:nvPr>
            <p:ph type="body" sz="quarter" idx="12" hasCustomPrompt="1"/>
          </p:nvPr>
        </p:nvSpPr>
        <p:spPr>
          <a:xfrm>
            <a:off x="676275" y="4237891"/>
            <a:ext cx="3300302" cy="307456"/>
          </a:xfrm>
          <a:prstGeom prst="rect">
            <a:avLst/>
          </a:prstGeom>
        </p:spPr>
        <p:txBody>
          <a:bodyPr wrap="square">
            <a:spAutoFit/>
          </a:bodyPr>
          <a:lstStyle>
            <a:lvl1pPr marL="0" indent="0">
              <a:buNone/>
              <a:defRPr sz="1700">
                <a:solidFill>
                  <a:schemeClr val="accent1"/>
                </a:solidFill>
                <a:latin typeface="Neue Haas Grotesk Text Pro" panose="020B0504020202020204" pitchFamily="34" charset="0"/>
              </a:defRPr>
            </a:lvl1pPr>
            <a:lvl2pPr marL="457189" indent="0">
              <a:buNone/>
              <a:defRPr sz="1700">
                <a:solidFill>
                  <a:schemeClr val="accent2"/>
                </a:solidFill>
              </a:defRPr>
            </a:lvl2pPr>
            <a:lvl3pPr marL="914378" indent="0">
              <a:buNone/>
              <a:defRPr sz="1700">
                <a:solidFill>
                  <a:schemeClr val="accent2"/>
                </a:solidFill>
              </a:defRPr>
            </a:lvl3pPr>
            <a:lvl4pPr marL="1371566" indent="0">
              <a:buNone/>
              <a:defRPr sz="1700">
                <a:solidFill>
                  <a:schemeClr val="accent2"/>
                </a:solidFill>
              </a:defRPr>
            </a:lvl4pPr>
            <a:lvl5pPr marL="1828754" indent="0">
              <a:buNone/>
              <a:defRPr sz="1700">
                <a:solidFill>
                  <a:schemeClr val="accent2"/>
                </a:solidFill>
              </a:defRPr>
            </a:lvl5pPr>
          </a:lstStyle>
          <a:p>
            <a:pPr lvl="0"/>
            <a:r>
              <a:rPr lang="en-US"/>
              <a:t>Add URL here</a:t>
            </a:r>
          </a:p>
        </p:txBody>
      </p:sp>
      <p:sp>
        <p:nvSpPr>
          <p:cNvPr id="24" name="Title 1">
            <a:extLst>
              <a:ext uri="{FF2B5EF4-FFF2-40B4-BE49-F238E27FC236}">
                <a16:creationId xmlns:a16="http://schemas.microsoft.com/office/drawing/2014/main" id="{851E40D8-6DDC-F84D-866E-DADBCACFE7DA}"/>
              </a:ext>
            </a:extLst>
          </p:cNvPr>
          <p:cNvSpPr>
            <a:spLocks noGrp="1"/>
          </p:cNvSpPr>
          <p:nvPr>
            <p:ph type="title" hasCustomPrompt="1"/>
          </p:nvPr>
        </p:nvSpPr>
        <p:spPr>
          <a:xfrm>
            <a:off x="640082" y="274320"/>
            <a:ext cx="3604546" cy="1050737"/>
          </a:xfrm>
          <a:prstGeom prst="rect">
            <a:avLst/>
          </a:prstGeom>
        </p:spPr>
        <p:txBody>
          <a:bodyPr wrap="square" lIns="0" rIns="0" anchor="t" anchorCtr="0">
            <a:spAutoFit/>
          </a:bodyPr>
          <a:lstStyle>
            <a:lvl1pPr marL="0" marR="0" indent="0" algn="l" defTabSz="457189" rtl="0" eaLnBrk="1" fontAlgn="auto" latinLnBrk="0" hangingPunct="1">
              <a:lnSpc>
                <a:spcPct val="110000"/>
              </a:lnSpc>
              <a:spcBef>
                <a:spcPct val="0"/>
              </a:spcBef>
              <a:spcAft>
                <a:spcPts val="0"/>
              </a:spcAft>
              <a:buClrTx/>
              <a:buSzTx/>
              <a:buFontTx/>
              <a:buNone/>
              <a:tabLst/>
              <a:defRPr lang="en-US" sz="3200" b="1" i="0" smtClean="0">
                <a:effectLst/>
                <a:latin typeface="Neue Haas Grotesk Text Pro" panose="020B0504020202020204" pitchFamily="34" charset="0"/>
              </a:defRPr>
            </a:lvl1pPr>
          </a:lstStyle>
          <a:p>
            <a:pPr>
              <a:lnSpc>
                <a:spcPct val="110000"/>
              </a:lnSpc>
            </a:pPr>
            <a:r>
              <a:rPr lang="en-US"/>
              <a:t>Lorem ipsum dolor consectetur</a:t>
            </a:r>
            <a:endParaRPr lang="en-US" sz="3200">
              <a:latin typeface="Neue Haas Grotesk Text Pro" panose="020B0504020202020204" pitchFamily="34" charset="77"/>
            </a:endParaRPr>
          </a:p>
        </p:txBody>
      </p:sp>
      <p:sp>
        <p:nvSpPr>
          <p:cNvPr id="35" name="Text Placeholder 6">
            <a:extLst>
              <a:ext uri="{FF2B5EF4-FFF2-40B4-BE49-F238E27FC236}">
                <a16:creationId xmlns:a16="http://schemas.microsoft.com/office/drawing/2014/main" id="{D64168C4-D6F8-B64F-B43F-FE5FB130B939}"/>
              </a:ext>
            </a:extLst>
          </p:cNvPr>
          <p:cNvSpPr>
            <a:spLocks noGrp="1"/>
          </p:cNvSpPr>
          <p:nvPr>
            <p:ph type="body" sz="quarter" idx="13" hasCustomPrompt="1"/>
          </p:nvPr>
        </p:nvSpPr>
        <p:spPr>
          <a:xfrm>
            <a:off x="639763" y="1665737"/>
            <a:ext cx="3604209" cy="1173847"/>
          </a:xfrm>
          <a:prstGeom prst="rect">
            <a:avLst/>
          </a:prstGeom>
        </p:spPr>
        <p:txBody>
          <a:bodyPr wrap="square">
            <a:spAutoFit/>
          </a:bodyPr>
          <a:lstStyle>
            <a:lvl1pPr marL="174625" indent="-174625">
              <a:buFont typeface="Wingdings" pitchFamily="2" charset="2"/>
              <a:buChar char="§"/>
              <a:tabLst/>
              <a:defRPr sz="1500">
                <a:latin typeface="Neue Haas Grotesk Text Pro" panose="020B0504020202020204" pitchFamily="34" charset="0"/>
              </a:defRPr>
            </a:lvl1pPr>
            <a:lvl2pPr marL="342900" indent="-168275">
              <a:tabLst/>
              <a:defRPr sz="1300">
                <a:latin typeface="Neue Haas Grotesk Text Pro" panose="020B0504020202020204" pitchFamily="34" charset="0"/>
              </a:defRPr>
            </a:lvl2pPr>
            <a:lvl3pPr marL="519113" indent="-176213">
              <a:tabLst/>
              <a:defRPr sz="1100">
                <a:latin typeface="Neue Haas Grotesk Text Pro" panose="020B0504020202020204" pitchFamily="34" charset="0"/>
              </a:defRPr>
            </a:lvl3pPr>
            <a:lvl4pPr marL="687388" indent="-168275">
              <a:tabLst/>
              <a:defRPr sz="900">
                <a:latin typeface="Neue Haas Grotesk Text Pro" panose="020B0504020202020204" pitchFamily="34" charset="0"/>
              </a:defRPr>
            </a:lvl4pPr>
          </a:lstStyle>
          <a:p>
            <a:pPr lvl="0"/>
            <a:r>
              <a:rPr lang="en-US"/>
              <a:t>First level</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243213524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bg1"/>
        </a:solidFill>
        <a:effectLst/>
      </p:bgPr>
    </p:bg>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ABDC5A96-024B-9A4C-BE99-A43261583960}"/>
              </a:ext>
            </a:extLst>
          </p:cNvPr>
          <p:cNvGrpSpPr/>
          <p:nvPr userDrawn="1"/>
        </p:nvGrpSpPr>
        <p:grpSpPr>
          <a:xfrm>
            <a:off x="1" y="-1"/>
            <a:ext cx="2835797" cy="964963"/>
            <a:chOff x="101154" y="-72605"/>
            <a:chExt cx="2285515" cy="777713"/>
          </a:xfrm>
        </p:grpSpPr>
        <p:sp>
          <p:nvSpPr>
            <p:cNvPr id="16" name="Rectangle 15">
              <a:extLst>
                <a:ext uri="{FF2B5EF4-FFF2-40B4-BE49-F238E27FC236}">
                  <a16:creationId xmlns:a16="http://schemas.microsoft.com/office/drawing/2014/main" id="{FADEAD2C-B2AB-3C48-A0BF-C3B7503F4BFE}"/>
                </a:ext>
              </a:extLst>
            </p:cNvPr>
            <p:cNvSpPr/>
            <p:nvPr/>
          </p:nvSpPr>
          <p:spPr>
            <a:xfrm>
              <a:off x="101154" y="-72605"/>
              <a:ext cx="2285515" cy="777713"/>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noAutofit/>
            </a:bodyPr>
            <a:lstStyle/>
            <a:p>
              <a:pPr algn="ctr"/>
              <a:endParaRPr lang="en-US" sz="1350">
                <a:solidFill>
                  <a:srgbClr val="00AAC6"/>
                </a:solidFill>
                <a:latin typeface="Neue Haas Grotesk Text Pro" panose="020B0504020202020204" pitchFamily="34" charset="0"/>
              </a:endParaRPr>
            </a:p>
          </p:txBody>
        </p:sp>
        <p:pic>
          <p:nvPicPr>
            <p:cNvPr id="17" name="Graphic 16">
              <a:extLst>
                <a:ext uri="{FF2B5EF4-FFF2-40B4-BE49-F238E27FC236}">
                  <a16:creationId xmlns:a16="http://schemas.microsoft.com/office/drawing/2014/main" id="{9D76561E-393D-1943-BE4B-7014BC9179A5}"/>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02289" y="221418"/>
              <a:ext cx="1479804" cy="236769"/>
            </a:xfrm>
            <a:prstGeom prst="rect">
              <a:avLst/>
            </a:prstGeom>
          </p:spPr>
        </p:pic>
      </p:grpSp>
      <p:sp>
        <p:nvSpPr>
          <p:cNvPr id="23" name="TextBox 22">
            <a:extLst>
              <a:ext uri="{FF2B5EF4-FFF2-40B4-BE49-F238E27FC236}">
                <a16:creationId xmlns:a16="http://schemas.microsoft.com/office/drawing/2014/main" id="{3F18D371-3647-C14A-9FFF-F1D62D2E1F03}"/>
              </a:ext>
            </a:extLst>
          </p:cNvPr>
          <p:cNvSpPr txBox="1"/>
          <p:nvPr userDrawn="1"/>
        </p:nvSpPr>
        <p:spPr>
          <a:xfrm>
            <a:off x="450280" y="4807832"/>
            <a:ext cx="6818377" cy="172804"/>
          </a:xfrm>
          <a:prstGeom prst="rect">
            <a:avLst/>
          </a:prstGeom>
          <a:noFill/>
        </p:spPr>
        <p:txBody>
          <a:bodyPr wrap="square" lIns="0" bIns="0" rtlCol="0" anchor="b" anchorCtr="0">
            <a:noAutofit/>
          </a:bodyPr>
          <a:lstStyle/>
          <a:p>
            <a:pPr>
              <a:lnSpc>
                <a:spcPct val="130000"/>
              </a:lnSpc>
            </a:pPr>
            <a:r>
              <a:rPr lang="en-US" sz="600">
                <a:latin typeface="Neue Haas Grotesk Text Pro" panose="020B0504020202020204" pitchFamily="34" charset="0"/>
                <a:cs typeface="Arial" pitchFamily="34" charset="0"/>
              </a:rPr>
              <a:t>Copyright © 2022 HealthEquity, Inc. All rights reserved.  |  HealthEquity does not provide legal, tax or financial advice.</a:t>
            </a:r>
          </a:p>
        </p:txBody>
      </p:sp>
      <p:sp>
        <p:nvSpPr>
          <p:cNvPr id="40" name="Text Placeholder 4">
            <a:extLst>
              <a:ext uri="{FF2B5EF4-FFF2-40B4-BE49-F238E27FC236}">
                <a16:creationId xmlns:a16="http://schemas.microsoft.com/office/drawing/2014/main" id="{22A45278-A556-F349-AADB-58CC7870E524}"/>
              </a:ext>
            </a:extLst>
          </p:cNvPr>
          <p:cNvSpPr>
            <a:spLocks noGrp="1"/>
          </p:cNvSpPr>
          <p:nvPr>
            <p:ph type="body" sz="quarter" idx="14" hasCustomPrompt="1"/>
          </p:nvPr>
        </p:nvSpPr>
        <p:spPr>
          <a:xfrm>
            <a:off x="450850" y="4691289"/>
            <a:ext cx="3657600" cy="146050"/>
          </a:xfrm>
          <a:prstGeom prst="rect">
            <a:avLst/>
          </a:prstGeom>
        </p:spPr>
        <p:txBody>
          <a:bodyPr lIns="0" tIns="0" rIns="0" bIns="0">
            <a:spAutoFit/>
          </a:bodyPr>
          <a:lstStyle>
            <a:lvl1pPr marL="0" indent="0">
              <a:buNone/>
              <a:defRPr sz="800" b="1">
                <a:solidFill>
                  <a:schemeClr val="tx1"/>
                </a:solidFill>
                <a:latin typeface="Neue Haas Grotesk Text Pro" panose="020B0504020202020204" pitchFamily="34" charset="0"/>
              </a:defRPr>
            </a:lvl1pPr>
          </a:lstStyle>
          <a:p>
            <a:pPr lvl="0"/>
            <a:r>
              <a:rPr lang="en-US"/>
              <a:t>Month Year (Optional)</a:t>
            </a:r>
          </a:p>
        </p:txBody>
      </p:sp>
      <p:sp>
        <p:nvSpPr>
          <p:cNvPr id="14" name="Picture Placeholder 9">
            <a:extLst>
              <a:ext uri="{FF2B5EF4-FFF2-40B4-BE49-F238E27FC236}">
                <a16:creationId xmlns:a16="http://schemas.microsoft.com/office/drawing/2014/main" id="{F238E1A7-75A2-4B4E-B531-FA0B776B4FF2}"/>
              </a:ext>
            </a:extLst>
          </p:cNvPr>
          <p:cNvSpPr>
            <a:spLocks noGrp="1"/>
          </p:cNvSpPr>
          <p:nvPr>
            <p:ph type="pic" sz="quarter" idx="16" hasCustomPrompt="1"/>
          </p:nvPr>
        </p:nvSpPr>
        <p:spPr>
          <a:xfrm>
            <a:off x="7201859" y="290669"/>
            <a:ext cx="1700104" cy="433387"/>
          </a:xfrm>
          <a:prstGeom prst="rect">
            <a:avLst/>
          </a:prstGeom>
        </p:spPr>
        <p:txBody>
          <a:bodyPr lIns="0" tIns="0" rIns="0" bIns="0" anchor="ctr">
            <a:noAutofit/>
          </a:bodyPr>
          <a:lstStyle>
            <a:lvl1pPr marL="0" indent="0" algn="r">
              <a:buNone/>
              <a:defRPr sz="1400">
                <a:solidFill>
                  <a:schemeClr val="bg2">
                    <a:lumMod val="50000"/>
                  </a:schemeClr>
                </a:solidFill>
                <a:latin typeface="Neue Haas Grotesk Text Pro" panose="020B0504020202020204" pitchFamily="34" charset="0"/>
              </a:defRPr>
            </a:lvl1pPr>
          </a:lstStyle>
          <a:p>
            <a:r>
              <a:rPr lang="en-US"/>
              <a:t>Partner logo</a:t>
            </a:r>
          </a:p>
        </p:txBody>
      </p:sp>
      <p:sp>
        <p:nvSpPr>
          <p:cNvPr id="9" name="Title 1">
            <a:extLst>
              <a:ext uri="{FF2B5EF4-FFF2-40B4-BE49-F238E27FC236}">
                <a16:creationId xmlns:a16="http://schemas.microsoft.com/office/drawing/2014/main" id="{5A97D006-75F5-7043-BB5C-479A1341B695}"/>
              </a:ext>
            </a:extLst>
          </p:cNvPr>
          <p:cNvSpPr>
            <a:spLocks noGrp="1"/>
          </p:cNvSpPr>
          <p:nvPr>
            <p:ph type="title" hasCustomPrompt="1"/>
          </p:nvPr>
        </p:nvSpPr>
        <p:spPr>
          <a:xfrm>
            <a:off x="450280" y="2604133"/>
            <a:ext cx="8183358" cy="1641796"/>
          </a:xfrm>
          <a:prstGeom prst="rect">
            <a:avLst/>
          </a:prstGeom>
        </p:spPr>
        <p:txBody>
          <a:bodyPr wrap="square" lIns="0" rIns="0" anchor="t" anchorCtr="0">
            <a:spAutoFit/>
          </a:bodyPr>
          <a:lstStyle>
            <a:lvl1pPr algn="l">
              <a:lnSpc>
                <a:spcPct val="110000"/>
              </a:lnSpc>
              <a:defRPr sz="5000" b="1" cap="none" baseline="0">
                <a:solidFill>
                  <a:schemeClr val="tx2"/>
                </a:solidFill>
                <a:latin typeface="Neue Haas Grotesk Text Pro" panose="020B0504020202020204" pitchFamily="34" charset="0"/>
              </a:defRPr>
            </a:lvl1pPr>
          </a:lstStyle>
          <a:p>
            <a:r>
              <a:rPr lang="en-US"/>
              <a:t>Click here to add presentation title</a:t>
            </a:r>
          </a:p>
        </p:txBody>
      </p:sp>
    </p:spTree>
    <p:extLst>
      <p:ext uri="{BB962C8B-B14F-4D97-AF65-F5344CB8AC3E}">
        <p14:creationId xmlns:p14="http://schemas.microsoft.com/office/powerpoint/2010/main" val="420400722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Content slide">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3DA80DFD-E36F-B94C-BC1A-3E7E7E5D847B}"/>
              </a:ext>
            </a:extLst>
          </p:cNvPr>
          <p:cNvSpPr>
            <a:spLocks noGrp="1"/>
          </p:cNvSpPr>
          <p:nvPr>
            <p:ph type="title" hasCustomPrompt="1"/>
          </p:nvPr>
        </p:nvSpPr>
        <p:spPr>
          <a:xfrm>
            <a:off x="640081" y="274321"/>
            <a:ext cx="8127745" cy="1050737"/>
          </a:xfrm>
          <a:prstGeom prst="rect">
            <a:avLst/>
          </a:prstGeom>
        </p:spPr>
        <p:txBody>
          <a:bodyPr wrap="square" lIns="0" rIns="0" anchor="t" anchorCtr="0">
            <a:spAutoFit/>
          </a:bodyPr>
          <a:lstStyle>
            <a:lvl1pPr marL="0" marR="0" indent="0" algn="l" defTabSz="457189" rtl="0" eaLnBrk="1" fontAlgn="auto" latinLnBrk="0" hangingPunct="1">
              <a:lnSpc>
                <a:spcPct val="110000"/>
              </a:lnSpc>
              <a:spcBef>
                <a:spcPct val="0"/>
              </a:spcBef>
              <a:spcAft>
                <a:spcPts val="0"/>
              </a:spcAft>
              <a:buClrTx/>
              <a:buSzTx/>
              <a:buFontTx/>
              <a:buNone/>
              <a:tabLst/>
              <a:defRPr lang="en-US" b="1" i="0" smtClean="0">
                <a:effectLst/>
                <a:latin typeface="Neue Haas Grotesk Text Pro" panose="020B0504020202020204" pitchFamily="34" charset="0"/>
              </a:defRPr>
            </a:lvl1pPr>
          </a:lstStyle>
          <a:p>
            <a:pPr>
              <a:lnSpc>
                <a:spcPct val="110000"/>
              </a:lnSpc>
            </a:pPr>
            <a:r>
              <a:rPr lang="en-US" sz="3200">
                <a:latin typeface="Neue Haas Grotesk Text Pro" panose="020B0504020202020204" pitchFamily="34" charset="77"/>
              </a:rPr>
              <a:t>Lorem ipsum dolor sit </a:t>
            </a:r>
            <a:r>
              <a:rPr lang="en-US" sz="3200" err="1">
                <a:latin typeface="Neue Haas Grotesk Text Pro" panose="020B0504020202020204" pitchFamily="34" charset="77"/>
              </a:rPr>
              <a:t>amet</a:t>
            </a:r>
            <a:r>
              <a:rPr lang="en-US" sz="3200">
                <a:latin typeface="Neue Haas Grotesk Text Pro" panose="020B0504020202020204" pitchFamily="34" charset="77"/>
              </a:rPr>
              <a:t>, </a:t>
            </a:r>
            <a:r>
              <a:rPr lang="en-US" sz="3200" err="1">
                <a:latin typeface="Neue Haas Grotesk Text Pro" panose="020B0504020202020204" pitchFamily="34" charset="77"/>
              </a:rPr>
              <a:t>consectetur</a:t>
            </a:r>
            <a:r>
              <a:rPr lang="en-US" sz="3200">
                <a:latin typeface="Neue Haas Grotesk Text Pro" panose="020B0504020202020204" pitchFamily="34" charset="77"/>
              </a:rPr>
              <a:t> </a:t>
            </a:r>
            <a:r>
              <a:rPr lang="en-US" sz="3200" err="1">
                <a:latin typeface="Neue Haas Grotesk Text Pro" panose="020B0504020202020204" pitchFamily="34" charset="77"/>
              </a:rPr>
              <a:t>adipiscing</a:t>
            </a:r>
            <a:r>
              <a:rPr lang="en-US" sz="3200">
                <a:latin typeface="Neue Haas Grotesk Text Pro" panose="020B0504020202020204" pitchFamily="34" charset="77"/>
              </a:rPr>
              <a:t> </a:t>
            </a:r>
            <a:r>
              <a:rPr lang="en-US" sz="3200" err="1">
                <a:latin typeface="Neue Haas Grotesk Text Pro" panose="020B0504020202020204" pitchFamily="34" charset="77"/>
              </a:rPr>
              <a:t>elit</a:t>
            </a:r>
            <a:r>
              <a:rPr lang="en-US" sz="3200">
                <a:latin typeface="Neue Haas Grotesk Text Pro" panose="020B0504020202020204" pitchFamily="34" charset="77"/>
              </a:rPr>
              <a:t>, sed do </a:t>
            </a:r>
            <a:r>
              <a:rPr lang="en-US" sz="3200" err="1">
                <a:latin typeface="Neue Haas Grotesk Text Pro" panose="020B0504020202020204" pitchFamily="34" charset="77"/>
              </a:rPr>
              <a:t>eiusmod</a:t>
            </a:r>
            <a:endParaRPr lang="en-US" sz="3200">
              <a:latin typeface="Neue Haas Grotesk Text Pro" panose="020B0504020202020204" pitchFamily="34" charset="77"/>
            </a:endParaRPr>
          </a:p>
        </p:txBody>
      </p:sp>
      <p:sp>
        <p:nvSpPr>
          <p:cNvPr id="43" name="Content Placeholder 3">
            <a:extLst>
              <a:ext uri="{FF2B5EF4-FFF2-40B4-BE49-F238E27FC236}">
                <a16:creationId xmlns:a16="http://schemas.microsoft.com/office/drawing/2014/main" id="{9114072E-1FCE-5143-A014-DEEC884C94BA}"/>
              </a:ext>
            </a:extLst>
          </p:cNvPr>
          <p:cNvSpPr>
            <a:spLocks noGrp="1"/>
          </p:cNvSpPr>
          <p:nvPr>
            <p:ph sz="quarter" idx="11" hasCustomPrompt="1"/>
          </p:nvPr>
        </p:nvSpPr>
        <p:spPr>
          <a:xfrm>
            <a:off x="640081" y="4905845"/>
            <a:ext cx="7958353" cy="95475"/>
          </a:xfrm>
          <a:prstGeom prst="rect">
            <a:avLst/>
          </a:prstGeom>
        </p:spPr>
        <p:txBody>
          <a:bodyPr anchor="b">
            <a:spAutoFit/>
          </a:bodyPr>
          <a:lstStyle>
            <a:lvl1pPr marL="0" indent="0">
              <a:lnSpc>
                <a:spcPts val="800"/>
              </a:lnSpc>
              <a:spcBef>
                <a:spcPts val="0"/>
              </a:spcBef>
              <a:spcAft>
                <a:spcPts val="200"/>
              </a:spcAft>
              <a:buNone/>
              <a:defRPr sz="600">
                <a:solidFill>
                  <a:schemeClr val="tx1">
                    <a:lumMod val="90000"/>
                    <a:lumOff val="10000"/>
                  </a:schemeClr>
                </a:solidFill>
                <a:latin typeface="Neue Haas Grotesk Text Pro" panose="020B0504020202020204" pitchFamily="34" charset="0"/>
              </a:defRPr>
            </a:lvl1pPr>
            <a:lvl2pPr marL="457189" indent="0">
              <a:buNone/>
              <a:defRPr sz="1100"/>
            </a:lvl2pPr>
            <a:lvl3pPr marL="914378" indent="0">
              <a:buNone/>
              <a:defRPr sz="1050"/>
            </a:lvl3pPr>
            <a:lvl4pPr marL="1371566" indent="0">
              <a:buNone/>
              <a:defRPr sz="1000"/>
            </a:lvl4pPr>
            <a:lvl5pPr marL="1828754" indent="0">
              <a:buNone/>
              <a:defRPr sz="1000"/>
            </a:lvl5pPr>
          </a:lstStyle>
          <a:p>
            <a:pPr lvl="0"/>
            <a:r>
              <a:rPr lang="en-US"/>
              <a:t>Click to insert disclosures</a:t>
            </a:r>
          </a:p>
        </p:txBody>
      </p:sp>
      <p:sp>
        <p:nvSpPr>
          <p:cNvPr id="7" name="Text Placeholder 6">
            <a:extLst>
              <a:ext uri="{FF2B5EF4-FFF2-40B4-BE49-F238E27FC236}">
                <a16:creationId xmlns:a16="http://schemas.microsoft.com/office/drawing/2014/main" id="{899BC335-F9BD-C847-B23C-4595683B04AD}"/>
              </a:ext>
            </a:extLst>
          </p:cNvPr>
          <p:cNvSpPr>
            <a:spLocks noGrp="1"/>
          </p:cNvSpPr>
          <p:nvPr>
            <p:ph type="body" sz="quarter" idx="13" hasCustomPrompt="1"/>
          </p:nvPr>
        </p:nvSpPr>
        <p:spPr>
          <a:xfrm>
            <a:off x="639763" y="1557871"/>
            <a:ext cx="8128000" cy="1173847"/>
          </a:xfrm>
          <a:prstGeom prst="rect">
            <a:avLst/>
          </a:prstGeom>
        </p:spPr>
        <p:txBody>
          <a:bodyPr>
            <a:spAutoFit/>
          </a:bodyPr>
          <a:lstStyle>
            <a:lvl1pPr marL="174625" indent="-174625">
              <a:buFont typeface="Wingdings" pitchFamily="2" charset="2"/>
              <a:buChar char="§"/>
              <a:tabLst/>
              <a:defRPr sz="1500">
                <a:latin typeface="Neue Haas Grotesk Text Pro" panose="020B0504020202020204" pitchFamily="34" charset="0"/>
              </a:defRPr>
            </a:lvl1pPr>
            <a:lvl2pPr marL="342900" indent="-168275">
              <a:tabLst/>
              <a:defRPr sz="1300">
                <a:latin typeface="Neue Haas Grotesk Text Pro" panose="020B0504020202020204" pitchFamily="34" charset="0"/>
              </a:defRPr>
            </a:lvl2pPr>
            <a:lvl3pPr marL="519113" indent="-176213">
              <a:tabLst/>
              <a:defRPr sz="1100">
                <a:latin typeface="Neue Haas Grotesk Text Pro" panose="020B0504020202020204" pitchFamily="34" charset="0"/>
              </a:defRPr>
            </a:lvl3pPr>
            <a:lvl4pPr marL="687388" indent="-168275">
              <a:tabLst/>
              <a:defRPr sz="900">
                <a:latin typeface="Neue Haas Grotesk Text Pro" panose="020B0504020202020204" pitchFamily="34" charset="0"/>
              </a:defRPr>
            </a:lvl4pPr>
          </a:lstStyle>
          <a:p>
            <a:pPr lvl="0"/>
            <a:r>
              <a:rPr lang="en-US"/>
              <a:t>First level</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3405936505"/>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Content slide with image">
    <p:spTree>
      <p:nvGrpSpPr>
        <p:cNvPr id="1" name=""/>
        <p:cNvGrpSpPr/>
        <p:nvPr/>
      </p:nvGrpSpPr>
      <p:grpSpPr>
        <a:xfrm>
          <a:off x="0" y="0"/>
          <a:ext cx="0" cy="0"/>
          <a:chOff x="0" y="0"/>
          <a:chExt cx="0" cy="0"/>
        </a:xfrm>
      </p:grpSpPr>
      <p:sp>
        <p:nvSpPr>
          <p:cNvPr id="23" name="Picture Placeholder 2">
            <a:extLst>
              <a:ext uri="{FF2B5EF4-FFF2-40B4-BE49-F238E27FC236}">
                <a16:creationId xmlns:a16="http://schemas.microsoft.com/office/drawing/2014/main" id="{D9C3896E-A4C9-D247-B691-C14EDDAD9EBA}"/>
              </a:ext>
            </a:extLst>
          </p:cNvPr>
          <p:cNvSpPr>
            <a:spLocks noGrp="1"/>
          </p:cNvSpPr>
          <p:nvPr>
            <p:ph type="pic" idx="16" hasCustomPrompt="1"/>
          </p:nvPr>
        </p:nvSpPr>
        <p:spPr>
          <a:xfrm>
            <a:off x="5036859" y="-3"/>
            <a:ext cx="4097438" cy="5143499"/>
          </a:xfrm>
          <a:prstGeom prst="rect">
            <a:avLst/>
          </a:prstGeom>
          <a:solidFill>
            <a:schemeClr val="bg2"/>
          </a:solidFill>
        </p:spPr>
        <p:txBody>
          <a:bodyPr anchor="ctr">
            <a:noAutofit/>
          </a:bodyPr>
          <a:lstStyle>
            <a:lvl1pPr marL="0" indent="0" algn="ctr">
              <a:buNone/>
              <a:defRPr sz="1400">
                <a:solidFill>
                  <a:schemeClr val="bg2">
                    <a:lumMod val="50000"/>
                  </a:schemeClr>
                </a:solidFill>
                <a:latin typeface="Neue Haas Grotesk Text Pro" panose="020B0504020202020204" pitchFamily="34" charset="0"/>
              </a:defRPr>
            </a:lvl1pPr>
            <a:lvl2pPr marL="457189" indent="0">
              <a:buNone/>
              <a:defRPr sz="2800"/>
            </a:lvl2pPr>
            <a:lvl3pPr marL="914378" indent="0">
              <a:buNone/>
              <a:defRPr sz="2400"/>
            </a:lvl3pPr>
            <a:lvl4pPr marL="1371566" indent="0">
              <a:buNone/>
              <a:defRPr sz="2000"/>
            </a:lvl4pPr>
            <a:lvl5pPr marL="1828754" indent="0">
              <a:buNone/>
              <a:defRPr sz="2000"/>
            </a:lvl5pPr>
            <a:lvl6pPr marL="2285943" indent="0">
              <a:buNone/>
              <a:defRPr sz="2000"/>
            </a:lvl6pPr>
            <a:lvl7pPr marL="2743132" indent="0">
              <a:buNone/>
              <a:defRPr sz="2000"/>
            </a:lvl7pPr>
            <a:lvl8pPr marL="3200320" indent="0">
              <a:buNone/>
              <a:defRPr sz="2000"/>
            </a:lvl8pPr>
            <a:lvl9pPr marL="3657509" indent="0">
              <a:buNone/>
              <a:defRPr sz="2000"/>
            </a:lvl9pPr>
          </a:lstStyle>
          <a:p>
            <a:r>
              <a:rPr lang="en-US"/>
              <a:t>Insert picture</a:t>
            </a:r>
          </a:p>
        </p:txBody>
      </p:sp>
      <p:sp>
        <p:nvSpPr>
          <p:cNvPr id="15" name="Title 1">
            <a:extLst>
              <a:ext uri="{FF2B5EF4-FFF2-40B4-BE49-F238E27FC236}">
                <a16:creationId xmlns:a16="http://schemas.microsoft.com/office/drawing/2014/main" id="{3DA80DFD-E36F-B94C-BC1A-3E7E7E5D847B}"/>
              </a:ext>
            </a:extLst>
          </p:cNvPr>
          <p:cNvSpPr>
            <a:spLocks noGrp="1"/>
          </p:cNvSpPr>
          <p:nvPr>
            <p:ph type="title" hasCustomPrompt="1"/>
          </p:nvPr>
        </p:nvSpPr>
        <p:spPr>
          <a:xfrm>
            <a:off x="640081" y="274320"/>
            <a:ext cx="3935739" cy="1050737"/>
          </a:xfrm>
          <a:prstGeom prst="rect">
            <a:avLst/>
          </a:prstGeom>
        </p:spPr>
        <p:txBody>
          <a:bodyPr wrap="square" lIns="0" rIns="0" anchor="t" anchorCtr="0">
            <a:spAutoFit/>
          </a:bodyPr>
          <a:lstStyle>
            <a:lvl1pPr marL="0" marR="0" indent="0" algn="l" defTabSz="457189" rtl="0" eaLnBrk="1" fontAlgn="auto" latinLnBrk="0" hangingPunct="1">
              <a:lnSpc>
                <a:spcPct val="110000"/>
              </a:lnSpc>
              <a:spcBef>
                <a:spcPct val="0"/>
              </a:spcBef>
              <a:spcAft>
                <a:spcPts val="0"/>
              </a:spcAft>
              <a:buClrTx/>
              <a:buSzTx/>
              <a:buFontTx/>
              <a:buNone/>
              <a:tabLst/>
              <a:defRPr lang="en-US" b="1" i="0" smtClean="0">
                <a:effectLst/>
                <a:latin typeface="Neue Haas Grotesk Text Pro" panose="020B0504020202020204" pitchFamily="34" charset="0"/>
              </a:defRPr>
            </a:lvl1pPr>
          </a:lstStyle>
          <a:p>
            <a:pPr>
              <a:lnSpc>
                <a:spcPct val="110000"/>
              </a:lnSpc>
            </a:pPr>
            <a:r>
              <a:rPr lang="en-US" sz="3200">
                <a:latin typeface="Neue Haas Grotesk Text Pro" panose="020B0504020202020204" pitchFamily="34" charset="77"/>
              </a:rPr>
              <a:t>Lorem ipsum dolor sit amet sed do</a:t>
            </a:r>
          </a:p>
        </p:txBody>
      </p:sp>
      <p:sp>
        <p:nvSpPr>
          <p:cNvPr id="43" name="Content Placeholder 3">
            <a:extLst>
              <a:ext uri="{FF2B5EF4-FFF2-40B4-BE49-F238E27FC236}">
                <a16:creationId xmlns:a16="http://schemas.microsoft.com/office/drawing/2014/main" id="{9114072E-1FCE-5143-A014-DEEC884C94BA}"/>
              </a:ext>
            </a:extLst>
          </p:cNvPr>
          <p:cNvSpPr>
            <a:spLocks noGrp="1"/>
          </p:cNvSpPr>
          <p:nvPr>
            <p:ph sz="quarter" idx="11" hasCustomPrompt="1"/>
          </p:nvPr>
        </p:nvSpPr>
        <p:spPr>
          <a:xfrm>
            <a:off x="640081" y="4905845"/>
            <a:ext cx="3939807" cy="95475"/>
          </a:xfrm>
          <a:prstGeom prst="rect">
            <a:avLst/>
          </a:prstGeom>
        </p:spPr>
        <p:txBody>
          <a:bodyPr anchor="b">
            <a:spAutoFit/>
          </a:bodyPr>
          <a:lstStyle>
            <a:lvl1pPr marL="0" indent="0">
              <a:lnSpc>
                <a:spcPts val="800"/>
              </a:lnSpc>
              <a:spcBef>
                <a:spcPts val="0"/>
              </a:spcBef>
              <a:spcAft>
                <a:spcPts val="200"/>
              </a:spcAft>
              <a:buNone/>
              <a:defRPr sz="600">
                <a:solidFill>
                  <a:schemeClr val="tx1">
                    <a:lumMod val="90000"/>
                    <a:lumOff val="10000"/>
                  </a:schemeClr>
                </a:solidFill>
                <a:latin typeface="Neue Haas Grotesk Text Pro" panose="020B0504020202020204" pitchFamily="34" charset="0"/>
              </a:defRPr>
            </a:lvl1pPr>
            <a:lvl2pPr marL="457189" indent="0">
              <a:buNone/>
              <a:defRPr sz="1100"/>
            </a:lvl2pPr>
            <a:lvl3pPr marL="914378" indent="0">
              <a:buNone/>
              <a:defRPr sz="1050"/>
            </a:lvl3pPr>
            <a:lvl4pPr marL="1371566" indent="0">
              <a:buNone/>
              <a:defRPr sz="1000"/>
            </a:lvl4pPr>
            <a:lvl5pPr marL="1828754" indent="0">
              <a:buNone/>
              <a:defRPr sz="1000"/>
            </a:lvl5pPr>
          </a:lstStyle>
          <a:p>
            <a:pPr lvl="0"/>
            <a:r>
              <a:rPr lang="en-US"/>
              <a:t>Click to insert disclosures</a:t>
            </a:r>
          </a:p>
        </p:txBody>
      </p:sp>
      <p:sp>
        <p:nvSpPr>
          <p:cNvPr id="24" name="Text Placeholder 6">
            <a:extLst>
              <a:ext uri="{FF2B5EF4-FFF2-40B4-BE49-F238E27FC236}">
                <a16:creationId xmlns:a16="http://schemas.microsoft.com/office/drawing/2014/main" id="{BE892F0E-6127-534E-A107-6EF7FB00AF9E}"/>
              </a:ext>
            </a:extLst>
          </p:cNvPr>
          <p:cNvSpPr>
            <a:spLocks noGrp="1"/>
          </p:cNvSpPr>
          <p:nvPr>
            <p:ph type="body" sz="quarter" idx="13" hasCustomPrompt="1"/>
          </p:nvPr>
        </p:nvSpPr>
        <p:spPr>
          <a:xfrm>
            <a:off x="639763" y="1559518"/>
            <a:ext cx="3940125" cy="1173847"/>
          </a:xfrm>
          <a:prstGeom prst="rect">
            <a:avLst/>
          </a:prstGeom>
        </p:spPr>
        <p:txBody>
          <a:bodyPr>
            <a:spAutoFit/>
          </a:bodyPr>
          <a:lstStyle>
            <a:lvl1pPr marL="174625" indent="-174625">
              <a:buFont typeface="Wingdings" pitchFamily="2" charset="2"/>
              <a:buChar char="§"/>
              <a:tabLst/>
              <a:defRPr sz="1500">
                <a:latin typeface="Neue Haas Grotesk Text Pro" panose="020B0504020202020204" pitchFamily="34" charset="0"/>
              </a:defRPr>
            </a:lvl1pPr>
            <a:lvl2pPr marL="342900" indent="-168275">
              <a:tabLst/>
              <a:defRPr sz="1300">
                <a:latin typeface="Neue Haas Grotesk Text Pro" panose="020B0504020202020204" pitchFamily="34" charset="0"/>
              </a:defRPr>
            </a:lvl2pPr>
            <a:lvl3pPr marL="519113" indent="-176213">
              <a:tabLst/>
              <a:defRPr sz="1100">
                <a:latin typeface="Neue Haas Grotesk Text Pro" panose="020B0504020202020204" pitchFamily="34" charset="0"/>
              </a:defRPr>
            </a:lvl3pPr>
            <a:lvl4pPr marL="687388" indent="-168275">
              <a:tabLst/>
              <a:defRPr sz="900">
                <a:latin typeface="Neue Haas Grotesk Text Pro" panose="020B0504020202020204" pitchFamily="34" charset="0"/>
              </a:defRPr>
            </a:lvl4pPr>
          </a:lstStyle>
          <a:p>
            <a:pPr lvl="0"/>
            <a:r>
              <a:rPr lang="en-US"/>
              <a:t>First level</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318172162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sp>
        <p:nvSpPr>
          <p:cNvPr id="8" name="Content Placeholder 3">
            <a:extLst>
              <a:ext uri="{FF2B5EF4-FFF2-40B4-BE49-F238E27FC236}">
                <a16:creationId xmlns:a16="http://schemas.microsoft.com/office/drawing/2014/main" id="{1E8922A7-70FA-5747-B504-EC869A15DAA0}"/>
              </a:ext>
            </a:extLst>
          </p:cNvPr>
          <p:cNvSpPr>
            <a:spLocks noGrp="1"/>
          </p:cNvSpPr>
          <p:nvPr>
            <p:ph sz="quarter" idx="11" hasCustomPrompt="1"/>
          </p:nvPr>
        </p:nvSpPr>
        <p:spPr>
          <a:xfrm>
            <a:off x="640081" y="4905845"/>
            <a:ext cx="7958353" cy="95475"/>
          </a:xfrm>
          <a:prstGeom prst="rect">
            <a:avLst/>
          </a:prstGeom>
        </p:spPr>
        <p:txBody>
          <a:bodyPr anchor="b">
            <a:spAutoFit/>
          </a:bodyPr>
          <a:lstStyle>
            <a:lvl1pPr marL="0" indent="0">
              <a:lnSpc>
                <a:spcPts val="800"/>
              </a:lnSpc>
              <a:spcBef>
                <a:spcPts val="0"/>
              </a:spcBef>
              <a:spcAft>
                <a:spcPts val="200"/>
              </a:spcAft>
              <a:buNone/>
              <a:defRPr sz="600">
                <a:solidFill>
                  <a:schemeClr val="tx1">
                    <a:lumMod val="90000"/>
                    <a:lumOff val="10000"/>
                  </a:schemeClr>
                </a:solidFill>
              </a:defRPr>
            </a:lvl1pPr>
            <a:lvl2pPr marL="457189" indent="0">
              <a:buNone/>
              <a:defRPr sz="1100"/>
            </a:lvl2pPr>
            <a:lvl3pPr marL="914378" indent="0">
              <a:buNone/>
              <a:defRPr sz="1050"/>
            </a:lvl3pPr>
            <a:lvl4pPr marL="1371566" indent="0">
              <a:buNone/>
              <a:defRPr sz="1000"/>
            </a:lvl4pPr>
            <a:lvl5pPr marL="1828754" indent="0">
              <a:buNone/>
              <a:defRPr sz="1000"/>
            </a:lvl5pPr>
          </a:lstStyle>
          <a:p>
            <a:pPr lvl="0"/>
            <a:r>
              <a:rPr lang="en-US"/>
              <a:t>Click to insert disclosures</a:t>
            </a:r>
          </a:p>
        </p:txBody>
      </p:sp>
    </p:spTree>
    <p:extLst>
      <p:ext uri="{BB962C8B-B14F-4D97-AF65-F5344CB8AC3E}">
        <p14:creationId xmlns:p14="http://schemas.microsoft.com/office/powerpoint/2010/main" val="252278627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Closing slide">
    <p:spTree>
      <p:nvGrpSpPr>
        <p:cNvPr id="1" name=""/>
        <p:cNvGrpSpPr/>
        <p:nvPr/>
      </p:nvGrpSpPr>
      <p:grpSpPr>
        <a:xfrm>
          <a:off x="0" y="0"/>
          <a:ext cx="0" cy="0"/>
          <a:chOff x="0" y="0"/>
          <a:chExt cx="0" cy="0"/>
        </a:xfrm>
      </p:grpSpPr>
      <p:sp>
        <p:nvSpPr>
          <p:cNvPr id="4" name="Rectangle 3"/>
          <p:cNvSpPr/>
          <p:nvPr userDrawn="1"/>
        </p:nvSpPr>
        <p:spPr>
          <a:xfrm>
            <a:off x="0" y="0"/>
            <a:ext cx="9144000" cy="51435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00AAC6"/>
              </a:solidFill>
              <a:latin typeface="Neue Haas Grotesk Text Pro" panose="020B0504020202020204" pitchFamily="34" charset="0"/>
            </a:endParaRPr>
          </a:p>
        </p:txBody>
      </p:sp>
      <p:pic>
        <p:nvPicPr>
          <p:cNvPr id="3" name="Graphic 2">
            <a:extLst>
              <a:ext uri="{FF2B5EF4-FFF2-40B4-BE49-F238E27FC236}">
                <a16:creationId xmlns:a16="http://schemas.microsoft.com/office/drawing/2014/main" id="{41877D62-6244-F74D-BB2E-F9E25F28E230}"/>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2971800" y="2337150"/>
            <a:ext cx="3200400" cy="512064"/>
          </a:xfrm>
          <a:prstGeom prst="rect">
            <a:avLst/>
          </a:prstGeom>
        </p:spPr>
      </p:pic>
    </p:spTree>
    <p:extLst>
      <p:ext uri="{BB962C8B-B14F-4D97-AF65-F5344CB8AC3E}">
        <p14:creationId xmlns:p14="http://schemas.microsoft.com/office/powerpoint/2010/main" val="341141654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CONTENT + Header">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A7F7BA6-4835-5834-A377-742A62C8DB29}"/>
              </a:ext>
            </a:extLst>
          </p:cNvPr>
          <p:cNvSpPr>
            <a:spLocks noGrp="1"/>
          </p:cNvSpPr>
          <p:nvPr>
            <p:ph sz="quarter" idx="14"/>
          </p:nvPr>
        </p:nvSpPr>
        <p:spPr>
          <a:xfrm>
            <a:off x="639764" y="1557339"/>
            <a:ext cx="8128000" cy="142317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Title 1">
            <a:extLst>
              <a:ext uri="{FF2B5EF4-FFF2-40B4-BE49-F238E27FC236}">
                <a16:creationId xmlns:a16="http://schemas.microsoft.com/office/drawing/2014/main" id="{3DA80DFD-E36F-B94C-BC1A-3E7E7E5D847B}"/>
              </a:ext>
            </a:extLst>
          </p:cNvPr>
          <p:cNvSpPr>
            <a:spLocks noGrp="1"/>
          </p:cNvSpPr>
          <p:nvPr>
            <p:ph type="title" hasCustomPrompt="1"/>
          </p:nvPr>
        </p:nvSpPr>
        <p:spPr>
          <a:xfrm>
            <a:off x="640082" y="274321"/>
            <a:ext cx="8127745" cy="1050737"/>
          </a:xfrm>
          <a:prstGeom prst="rect">
            <a:avLst/>
          </a:prstGeom>
        </p:spPr>
        <p:txBody>
          <a:bodyPr wrap="square" lIns="0" rIns="0" anchor="t" anchorCtr="0">
            <a:spAutoFit/>
          </a:bodyPr>
          <a:lstStyle>
            <a:lvl1pPr marL="0" marR="0" indent="0" algn="l" defTabSz="457178" rtl="0" eaLnBrk="1" fontAlgn="auto" latinLnBrk="0" hangingPunct="1">
              <a:lnSpc>
                <a:spcPct val="110000"/>
              </a:lnSpc>
              <a:spcBef>
                <a:spcPct val="0"/>
              </a:spcBef>
              <a:spcAft>
                <a:spcPts val="0"/>
              </a:spcAft>
              <a:buClrTx/>
              <a:buSzTx/>
              <a:buFontTx/>
              <a:buNone/>
              <a:tabLst/>
              <a:defRPr lang="en-US" b="1" i="0" smtClean="0">
                <a:effectLst/>
                <a:latin typeface="Neue Haas Grotesk Text Pro" panose="020B0504020202020204" pitchFamily="34" charset="0"/>
              </a:defRPr>
            </a:lvl1pPr>
          </a:lstStyle>
          <a:p>
            <a:pPr>
              <a:lnSpc>
                <a:spcPct val="110000"/>
              </a:lnSpc>
            </a:pPr>
            <a:r>
              <a:rPr lang="en-US" sz="3200">
                <a:latin typeface="Neue Haas Grotesk Text Pro" panose="020B0504020202020204" pitchFamily="34" charset="77"/>
              </a:rPr>
              <a:t>Lorem ipsum dolor sit </a:t>
            </a:r>
            <a:r>
              <a:rPr lang="en-US" sz="3200" err="1">
                <a:latin typeface="Neue Haas Grotesk Text Pro" panose="020B0504020202020204" pitchFamily="34" charset="77"/>
              </a:rPr>
              <a:t>amet</a:t>
            </a:r>
            <a:r>
              <a:rPr lang="en-US" sz="3200">
                <a:latin typeface="Neue Haas Grotesk Text Pro" panose="020B0504020202020204" pitchFamily="34" charset="77"/>
              </a:rPr>
              <a:t>, </a:t>
            </a:r>
            <a:r>
              <a:rPr lang="en-US" sz="3200" err="1">
                <a:latin typeface="Neue Haas Grotesk Text Pro" panose="020B0504020202020204" pitchFamily="34" charset="77"/>
              </a:rPr>
              <a:t>consectetur</a:t>
            </a:r>
            <a:r>
              <a:rPr lang="en-US" sz="3200">
                <a:latin typeface="Neue Haas Grotesk Text Pro" panose="020B0504020202020204" pitchFamily="34" charset="77"/>
              </a:rPr>
              <a:t> </a:t>
            </a:r>
            <a:r>
              <a:rPr lang="en-US" sz="3200" err="1">
                <a:latin typeface="Neue Haas Grotesk Text Pro" panose="020B0504020202020204" pitchFamily="34" charset="77"/>
              </a:rPr>
              <a:t>adipiscing</a:t>
            </a:r>
            <a:r>
              <a:rPr lang="en-US" sz="3200">
                <a:latin typeface="Neue Haas Grotesk Text Pro" panose="020B0504020202020204" pitchFamily="34" charset="77"/>
              </a:rPr>
              <a:t> </a:t>
            </a:r>
            <a:r>
              <a:rPr lang="en-US" sz="3200" err="1">
                <a:latin typeface="Neue Haas Grotesk Text Pro" panose="020B0504020202020204" pitchFamily="34" charset="77"/>
              </a:rPr>
              <a:t>elit</a:t>
            </a:r>
            <a:r>
              <a:rPr lang="en-US" sz="3200">
                <a:latin typeface="Neue Haas Grotesk Text Pro" panose="020B0504020202020204" pitchFamily="34" charset="77"/>
              </a:rPr>
              <a:t>, sed do </a:t>
            </a:r>
            <a:r>
              <a:rPr lang="en-US" sz="3200" err="1">
                <a:latin typeface="Neue Haas Grotesk Text Pro" panose="020B0504020202020204" pitchFamily="34" charset="77"/>
              </a:rPr>
              <a:t>eiusmod</a:t>
            </a:r>
            <a:endParaRPr lang="en-US" sz="3200">
              <a:latin typeface="Neue Haas Grotesk Text Pro" panose="020B0504020202020204" pitchFamily="34" charset="77"/>
            </a:endParaRPr>
          </a:p>
        </p:txBody>
      </p:sp>
      <p:sp>
        <p:nvSpPr>
          <p:cNvPr id="5" name="Content Placeholder 3">
            <a:extLst>
              <a:ext uri="{FF2B5EF4-FFF2-40B4-BE49-F238E27FC236}">
                <a16:creationId xmlns:a16="http://schemas.microsoft.com/office/drawing/2014/main" id="{CE6A8F52-6A0C-CDD7-9D1F-457E06AD4D22}"/>
              </a:ext>
            </a:extLst>
          </p:cNvPr>
          <p:cNvSpPr>
            <a:spLocks noGrp="1"/>
          </p:cNvSpPr>
          <p:nvPr>
            <p:ph sz="quarter" idx="15" hasCustomPrompt="1"/>
          </p:nvPr>
        </p:nvSpPr>
        <p:spPr>
          <a:xfrm>
            <a:off x="639763" y="4898801"/>
            <a:ext cx="8058150" cy="108556"/>
          </a:xfrm>
        </p:spPr>
        <p:txBody>
          <a:bodyPr/>
          <a:lstStyle>
            <a:lvl1pPr marL="0" indent="0">
              <a:buNone/>
              <a:defRPr sz="600"/>
            </a:lvl1pPr>
            <a:lvl2pPr marL="177796" indent="0">
              <a:buNone/>
              <a:defRPr sz="600"/>
            </a:lvl2pPr>
            <a:lvl3pPr marL="347654" indent="0">
              <a:buNone/>
              <a:defRPr sz="600"/>
            </a:lvl3pPr>
            <a:lvl4pPr marL="517512" indent="0">
              <a:buNone/>
              <a:defRPr sz="600"/>
            </a:lvl4pPr>
            <a:lvl5pPr marL="519100" indent="0">
              <a:buNone/>
              <a:defRPr sz="600"/>
            </a:lvl5pPr>
          </a:lstStyle>
          <a:p>
            <a:pPr lvl="0"/>
            <a:r>
              <a:rPr lang="en-US"/>
              <a:t>Click to insert disclosure text</a:t>
            </a:r>
          </a:p>
        </p:txBody>
      </p:sp>
    </p:spTree>
    <p:extLst>
      <p:ext uri="{BB962C8B-B14F-4D97-AF65-F5344CB8AC3E}">
        <p14:creationId xmlns:p14="http://schemas.microsoft.com/office/powerpoint/2010/main" val="1117768298"/>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CONTENT + Header + Subheader">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3DA80DFD-E36F-B94C-BC1A-3E7E7E5D847B}"/>
              </a:ext>
            </a:extLst>
          </p:cNvPr>
          <p:cNvSpPr>
            <a:spLocks noGrp="1"/>
          </p:cNvSpPr>
          <p:nvPr>
            <p:ph type="title" hasCustomPrompt="1"/>
          </p:nvPr>
        </p:nvSpPr>
        <p:spPr>
          <a:xfrm>
            <a:off x="640082" y="274321"/>
            <a:ext cx="8127745" cy="1050737"/>
          </a:xfrm>
          <a:prstGeom prst="rect">
            <a:avLst/>
          </a:prstGeom>
        </p:spPr>
        <p:txBody>
          <a:bodyPr wrap="square" lIns="0" rIns="0" anchor="t" anchorCtr="0">
            <a:spAutoFit/>
          </a:bodyPr>
          <a:lstStyle>
            <a:lvl1pPr marL="0" marR="0" indent="0" algn="l" defTabSz="457178" rtl="0" eaLnBrk="1" fontAlgn="auto" latinLnBrk="0" hangingPunct="1">
              <a:lnSpc>
                <a:spcPct val="110000"/>
              </a:lnSpc>
              <a:spcBef>
                <a:spcPct val="0"/>
              </a:spcBef>
              <a:spcAft>
                <a:spcPts val="0"/>
              </a:spcAft>
              <a:buClrTx/>
              <a:buSzTx/>
              <a:buFontTx/>
              <a:buNone/>
              <a:tabLst/>
              <a:defRPr lang="en-US" b="1" i="0" smtClean="0">
                <a:effectLst/>
                <a:latin typeface="Neue Haas Grotesk Text Pro" panose="020B0504020202020204" pitchFamily="34" charset="0"/>
              </a:defRPr>
            </a:lvl1pPr>
          </a:lstStyle>
          <a:p>
            <a:pPr>
              <a:lnSpc>
                <a:spcPct val="110000"/>
              </a:lnSpc>
            </a:pPr>
            <a:r>
              <a:rPr lang="en-US" sz="3200">
                <a:latin typeface="Neue Haas Grotesk Text Pro" panose="020B0504020202020204" pitchFamily="34" charset="77"/>
              </a:rPr>
              <a:t>Lorem ipsum dolor sit </a:t>
            </a:r>
            <a:r>
              <a:rPr lang="en-US" sz="3200" err="1">
                <a:latin typeface="Neue Haas Grotesk Text Pro" panose="020B0504020202020204" pitchFamily="34" charset="77"/>
              </a:rPr>
              <a:t>amet</a:t>
            </a:r>
            <a:r>
              <a:rPr lang="en-US" sz="3200">
                <a:latin typeface="Neue Haas Grotesk Text Pro" panose="020B0504020202020204" pitchFamily="34" charset="77"/>
              </a:rPr>
              <a:t>, </a:t>
            </a:r>
            <a:r>
              <a:rPr lang="en-US" sz="3200" err="1">
                <a:latin typeface="Neue Haas Grotesk Text Pro" panose="020B0504020202020204" pitchFamily="34" charset="77"/>
              </a:rPr>
              <a:t>consectetur</a:t>
            </a:r>
            <a:r>
              <a:rPr lang="en-US" sz="3200">
                <a:latin typeface="Neue Haas Grotesk Text Pro" panose="020B0504020202020204" pitchFamily="34" charset="77"/>
              </a:rPr>
              <a:t> </a:t>
            </a:r>
            <a:r>
              <a:rPr lang="en-US" sz="3200" err="1">
                <a:latin typeface="Neue Haas Grotesk Text Pro" panose="020B0504020202020204" pitchFamily="34" charset="77"/>
              </a:rPr>
              <a:t>adipiscing</a:t>
            </a:r>
            <a:r>
              <a:rPr lang="en-US" sz="3200">
                <a:latin typeface="Neue Haas Grotesk Text Pro" panose="020B0504020202020204" pitchFamily="34" charset="77"/>
              </a:rPr>
              <a:t> </a:t>
            </a:r>
            <a:r>
              <a:rPr lang="en-US" sz="3200" err="1">
                <a:latin typeface="Neue Haas Grotesk Text Pro" panose="020B0504020202020204" pitchFamily="34" charset="77"/>
              </a:rPr>
              <a:t>elit</a:t>
            </a:r>
            <a:r>
              <a:rPr lang="en-US" sz="3200">
                <a:latin typeface="Neue Haas Grotesk Text Pro" panose="020B0504020202020204" pitchFamily="34" charset="77"/>
              </a:rPr>
              <a:t>, sed do </a:t>
            </a:r>
            <a:r>
              <a:rPr lang="en-US" sz="3200" err="1">
                <a:latin typeface="Neue Haas Grotesk Text Pro" panose="020B0504020202020204" pitchFamily="34" charset="77"/>
              </a:rPr>
              <a:t>eiusmod</a:t>
            </a:r>
            <a:endParaRPr lang="en-US" sz="3200">
              <a:latin typeface="Neue Haas Grotesk Text Pro" panose="020B0504020202020204" pitchFamily="34" charset="77"/>
            </a:endParaRPr>
          </a:p>
        </p:txBody>
      </p:sp>
      <p:sp>
        <p:nvSpPr>
          <p:cNvPr id="50" name="Text Placeholder 4">
            <a:extLst>
              <a:ext uri="{FF2B5EF4-FFF2-40B4-BE49-F238E27FC236}">
                <a16:creationId xmlns:a16="http://schemas.microsoft.com/office/drawing/2014/main" id="{E2CF89C8-6968-CF4A-9F4D-A0509BA6BE7A}"/>
              </a:ext>
            </a:extLst>
          </p:cNvPr>
          <p:cNvSpPr>
            <a:spLocks noGrp="1"/>
          </p:cNvSpPr>
          <p:nvPr>
            <p:ph type="body" sz="quarter" idx="12" hasCustomPrompt="1"/>
          </p:nvPr>
        </p:nvSpPr>
        <p:spPr>
          <a:xfrm>
            <a:off x="647969" y="1514984"/>
            <a:ext cx="8119857" cy="601768"/>
          </a:xfrm>
          <a:prstGeom prst="rect">
            <a:avLst/>
          </a:prstGeom>
        </p:spPr>
        <p:txBody>
          <a:bodyPr anchor="b" anchorCtr="0">
            <a:spAutoFit/>
          </a:bodyPr>
          <a:lstStyle>
            <a:lvl1pPr marL="0" indent="0">
              <a:lnSpc>
                <a:spcPct val="120000"/>
              </a:lnSpc>
              <a:buNone/>
              <a:defRPr lang="en-US" sz="1700" b="0" i="0" smtClean="0">
                <a:solidFill>
                  <a:schemeClr val="accent1"/>
                </a:solidFill>
                <a:effectLst/>
                <a:latin typeface="Neue Haas Grotesk Text Pro" panose="020B0504020202020204" pitchFamily="34" charset="0"/>
              </a:defRPr>
            </a:lvl1pPr>
            <a:lvl2pPr marL="457178" indent="0">
              <a:buNone/>
              <a:defRPr sz="1700">
                <a:solidFill>
                  <a:schemeClr val="accent2"/>
                </a:solidFill>
              </a:defRPr>
            </a:lvl2pPr>
            <a:lvl3pPr marL="914355" indent="0">
              <a:buNone/>
              <a:defRPr sz="1700">
                <a:solidFill>
                  <a:schemeClr val="accent2"/>
                </a:solidFill>
              </a:defRPr>
            </a:lvl3pPr>
            <a:lvl4pPr marL="1371532" indent="0">
              <a:buNone/>
              <a:defRPr sz="1700">
                <a:solidFill>
                  <a:schemeClr val="accent2"/>
                </a:solidFill>
              </a:defRPr>
            </a:lvl4pPr>
            <a:lvl5pPr marL="1828709" indent="0">
              <a:buNone/>
              <a:defRPr sz="1700">
                <a:solidFill>
                  <a:schemeClr val="accent2"/>
                </a:solidFill>
              </a:defRPr>
            </a:lvl5pPr>
          </a:lstStyle>
          <a:p>
            <a:pPr lvl="0"/>
            <a:r>
              <a:rPr lang="en-US"/>
              <a:t>Lorem ipsum dolor sit amet, consectetur adipiscing elit, sed do eiusmod tempor incididunt ut labore et dolore magna aliqua.</a:t>
            </a:r>
          </a:p>
        </p:txBody>
      </p:sp>
      <p:sp>
        <p:nvSpPr>
          <p:cNvPr id="6" name="Content Placeholder 2">
            <a:extLst>
              <a:ext uri="{FF2B5EF4-FFF2-40B4-BE49-F238E27FC236}">
                <a16:creationId xmlns:a16="http://schemas.microsoft.com/office/drawing/2014/main" id="{200C238D-657E-1835-31EC-EAFF4FE6E367}"/>
              </a:ext>
            </a:extLst>
          </p:cNvPr>
          <p:cNvSpPr>
            <a:spLocks noGrp="1"/>
          </p:cNvSpPr>
          <p:nvPr>
            <p:ph sz="quarter" idx="14"/>
          </p:nvPr>
        </p:nvSpPr>
        <p:spPr>
          <a:xfrm>
            <a:off x="639764" y="2306677"/>
            <a:ext cx="8128000" cy="142317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Content Placeholder 3">
            <a:extLst>
              <a:ext uri="{FF2B5EF4-FFF2-40B4-BE49-F238E27FC236}">
                <a16:creationId xmlns:a16="http://schemas.microsoft.com/office/drawing/2014/main" id="{41C53E1D-1CBD-09FE-A9DB-728502737268}"/>
              </a:ext>
            </a:extLst>
          </p:cNvPr>
          <p:cNvSpPr>
            <a:spLocks noGrp="1"/>
          </p:cNvSpPr>
          <p:nvPr>
            <p:ph sz="quarter" idx="15" hasCustomPrompt="1"/>
          </p:nvPr>
        </p:nvSpPr>
        <p:spPr>
          <a:xfrm>
            <a:off x="639763" y="4898801"/>
            <a:ext cx="8058150" cy="108556"/>
          </a:xfrm>
        </p:spPr>
        <p:txBody>
          <a:bodyPr/>
          <a:lstStyle>
            <a:lvl1pPr marL="0" indent="0">
              <a:buNone/>
              <a:defRPr sz="600"/>
            </a:lvl1pPr>
            <a:lvl2pPr marL="177796" indent="0">
              <a:buNone/>
              <a:defRPr sz="600"/>
            </a:lvl2pPr>
            <a:lvl3pPr marL="347654" indent="0">
              <a:buNone/>
              <a:defRPr sz="600"/>
            </a:lvl3pPr>
            <a:lvl4pPr marL="517512" indent="0">
              <a:buNone/>
              <a:defRPr sz="600"/>
            </a:lvl4pPr>
            <a:lvl5pPr marL="519100" indent="0">
              <a:buNone/>
              <a:defRPr sz="600"/>
            </a:lvl5pPr>
          </a:lstStyle>
          <a:p>
            <a:pPr lvl="0"/>
            <a:r>
              <a:rPr lang="en-US"/>
              <a:t>Click to insert disclosure text</a:t>
            </a:r>
          </a:p>
        </p:txBody>
      </p:sp>
    </p:spTree>
    <p:extLst>
      <p:ext uri="{BB962C8B-B14F-4D97-AF65-F5344CB8AC3E}">
        <p14:creationId xmlns:p14="http://schemas.microsoft.com/office/powerpoint/2010/main" val="333846236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CONTENT + Header + 2 Column + Subheader">
    <p:spTree>
      <p:nvGrpSpPr>
        <p:cNvPr id="1" name=""/>
        <p:cNvGrpSpPr/>
        <p:nvPr/>
      </p:nvGrpSpPr>
      <p:grpSpPr>
        <a:xfrm>
          <a:off x="0" y="0"/>
          <a:ext cx="0" cy="0"/>
          <a:chOff x="0" y="0"/>
          <a:chExt cx="0" cy="0"/>
        </a:xfrm>
      </p:grpSpPr>
      <p:sp>
        <p:nvSpPr>
          <p:cNvPr id="8" name="Content Placeholder 2">
            <a:extLst>
              <a:ext uri="{FF2B5EF4-FFF2-40B4-BE49-F238E27FC236}">
                <a16:creationId xmlns:a16="http://schemas.microsoft.com/office/drawing/2014/main" id="{88F1C048-8A4E-7199-B087-6E3C2AC95D71}"/>
              </a:ext>
            </a:extLst>
          </p:cNvPr>
          <p:cNvSpPr>
            <a:spLocks noGrp="1"/>
          </p:cNvSpPr>
          <p:nvPr>
            <p:ph sz="quarter" idx="14"/>
          </p:nvPr>
        </p:nvSpPr>
        <p:spPr>
          <a:xfrm>
            <a:off x="639764" y="2281993"/>
            <a:ext cx="3581045" cy="142317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Title 1">
            <a:extLst>
              <a:ext uri="{FF2B5EF4-FFF2-40B4-BE49-F238E27FC236}">
                <a16:creationId xmlns:a16="http://schemas.microsoft.com/office/drawing/2014/main" id="{3DA80DFD-E36F-B94C-BC1A-3E7E7E5D847B}"/>
              </a:ext>
            </a:extLst>
          </p:cNvPr>
          <p:cNvSpPr>
            <a:spLocks noGrp="1"/>
          </p:cNvSpPr>
          <p:nvPr>
            <p:ph type="title" hasCustomPrompt="1"/>
          </p:nvPr>
        </p:nvSpPr>
        <p:spPr>
          <a:xfrm>
            <a:off x="640082" y="274321"/>
            <a:ext cx="8127745" cy="1050737"/>
          </a:xfrm>
          <a:prstGeom prst="rect">
            <a:avLst/>
          </a:prstGeom>
        </p:spPr>
        <p:txBody>
          <a:bodyPr wrap="square" lIns="0" rIns="0" anchor="t" anchorCtr="0">
            <a:spAutoFit/>
          </a:bodyPr>
          <a:lstStyle>
            <a:lvl1pPr marL="0" marR="0" indent="0" algn="l" defTabSz="457178" rtl="0" eaLnBrk="1" fontAlgn="auto" latinLnBrk="0" hangingPunct="1">
              <a:lnSpc>
                <a:spcPct val="110000"/>
              </a:lnSpc>
              <a:spcBef>
                <a:spcPct val="0"/>
              </a:spcBef>
              <a:spcAft>
                <a:spcPts val="0"/>
              </a:spcAft>
              <a:buClrTx/>
              <a:buSzTx/>
              <a:buFontTx/>
              <a:buNone/>
              <a:tabLst/>
              <a:defRPr lang="en-US" b="1" i="0" smtClean="0">
                <a:effectLst/>
                <a:latin typeface="Neue Haas Grotesk Text Pro" panose="020B0504020202020204" pitchFamily="34" charset="0"/>
              </a:defRPr>
            </a:lvl1pPr>
          </a:lstStyle>
          <a:p>
            <a:pPr>
              <a:lnSpc>
                <a:spcPct val="110000"/>
              </a:lnSpc>
            </a:pPr>
            <a:r>
              <a:rPr lang="en-US" sz="3200">
                <a:latin typeface="Neue Haas Grotesk Text Pro" panose="020B0504020202020204" pitchFamily="34" charset="77"/>
              </a:rPr>
              <a:t>Lorem ipsum dolor sit amet, consectetur adipiscing elit, sed do eiusmod</a:t>
            </a:r>
          </a:p>
        </p:txBody>
      </p:sp>
      <p:sp>
        <p:nvSpPr>
          <p:cNvPr id="50" name="Text Placeholder 4">
            <a:extLst>
              <a:ext uri="{FF2B5EF4-FFF2-40B4-BE49-F238E27FC236}">
                <a16:creationId xmlns:a16="http://schemas.microsoft.com/office/drawing/2014/main" id="{E2CF89C8-6968-CF4A-9F4D-A0509BA6BE7A}"/>
              </a:ext>
            </a:extLst>
          </p:cNvPr>
          <p:cNvSpPr>
            <a:spLocks noGrp="1"/>
          </p:cNvSpPr>
          <p:nvPr>
            <p:ph type="body" sz="quarter" idx="12" hasCustomPrompt="1"/>
          </p:nvPr>
        </p:nvSpPr>
        <p:spPr>
          <a:xfrm>
            <a:off x="640082" y="1540769"/>
            <a:ext cx="3573862" cy="601768"/>
          </a:xfrm>
          <a:prstGeom prst="rect">
            <a:avLst/>
          </a:prstGeom>
        </p:spPr>
        <p:txBody>
          <a:bodyPr anchor="b" anchorCtr="0">
            <a:spAutoFit/>
          </a:bodyPr>
          <a:lstStyle>
            <a:lvl1pPr marL="0" indent="0">
              <a:lnSpc>
                <a:spcPct val="120000"/>
              </a:lnSpc>
              <a:buNone/>
              <a:defRPr lang="en-US" sz="1700" b="0" i="0" smtClean="0">
                <a:solidFill>
                  <a:schemeClr val="accent1"/>
                </a:solidFill>
                <a:effectLst/>
                <a:latin typeface="Neue Haas Grotesk Text Pro" panose="020B0504020202020204" pitchFamily="34" charset="0"/>
              </a:defRPr>
            </a:lvl1pPr>
            <a:lvl2pPr marL="457178" indent="0">
              <a:buNone/>
              <a:defRPr sz="1700">
                <a:solidFill>
                  <a:schemeClr val="accent2"/>
                </a:solidFill>
              </a:defRPr>
            </a:lvl2pPr>
            <a:lvl3pPr marL="914355" indent="0">
              <a:buNone/>
              <a:defRPr sz="1700">
                <a:solidFill>
                  <a:schemeClr val="accent2"/>
                </a:solidFill>
              </a:defRPr>
            </a:lvl3pPr>
            <a:lvl4pPr marL="1371532" indent="0">
              <a:buNone/>
              <a:defRPr sz="1700">
                <a:solidFill>
                  <a:schemeClr val="accent2"/>
                </a:solidFill>
              </a:defRPr>
            </a:lvl4pPr>
            <a:lvl5pPr marL="1828709" indent="0">
              <a:buNone/>
              <a:defRPr sz="1700">
                <a:solidFill>
                  <a:schemeClr val="accent2"/>
                </a:solidFill>
              </a:defRPr>
            </a:lvl5pPr>
          </a:lstStyle>
          <a:p>
            <a:pPr lvl="0"/>
            <a:r>
              <a:rPr lang="en-US"/>
              <a:t>Lorem ipsum dolor sit amet, consectetur adipiscing elit</a:t>
            </a:r>
          </a:p>
        </p:txBody>
      </p:sp>
      <p:sp>
        <p:nvSpPr>
          <p:cNvPr id="25" name="Text Placeholder 4">
            <a:extLst>
              <a:ext uri="{FF2B5EF4-FFF2-40B4-BE49-F238E27FC236}">
                <a16:creationId xmlns:a16="http://schemas.microsoft.com/office/drawing/2014/main" id="{B6DB2551-7850-CB42-8AA7-102C9D1C7B0F}"/>
              </a:ext>
            </a:extLst>
          </p:cNvPr>
          <p:cNvSpPr>
            <a:spLocks noGrp="1"/>
          </p:cNvSpPr>
          <p:nvPr>
            <p:ph type="body" sz="quarter" idx="22" hasCustomPrompt="1"/>
          </p:nvPr>
        </p:nvSpPr>
        <p:spPr>
          <a:xfrm>
            <a:off x="5211764" y="1540769"/>
            <a:ext cx="3573862" cy="601768"/>
          </a:xfrm>
          <a:prstGeom prst="rect">
            <a:avLst/>
          </a:prstGeom>
        </p:spPr>
        <p:txBody>
          <a:bodyPr anchor="b" anchorCtr="0">
            <a:spAutoFit/>
          </a:bodyPr>
          <a:lstStyle>
            <a:lvl1pPr marL="0" indent="0">
              <a:lnSpc>
                <a:spcPct val="120000"/>
              </a:lnSpc>
              <a:buNone/>
              <a:defRPr lang="en-US" sz="1700" b="0" i="0" smtClean="0">
                <a:solidFill>
                  <a:schemeClr val="accent1"/>
                </a:solidFill>
                <a:effectLst/>
                <a:latin typeface="Neue Haas Grotesk Text Pro" panose="020B0504020202020204" pitchFamily="34" charset="0"/>
              </a:defRPr>
            </a:lvl1pPr>
            <a:lvl2pPr marL="457178" indent="0">
              <a:buNone/>
              <a:defRPr sz="1700">
                <a:solidFill>
                  <a:schemeClr val="accent2"/>
                </a:solidFill>
              </a:defRPr>
            </a:lvl2pPr>
            <a:lvl3pPr marL="914355" indent="0">
              <a:buNone/>
              <a:defRPr sz="1700">
                <a:solidFill>
                  <a:schemeClr val="accent2"/>
                </a:solidFill>
              </a:defRPr>
            </a:lvl3pPr>
            <a:lvl4pPr marL="1371532" indent="0">
              <a:buNone/>
              <a:defRPr sz="1700">
                <a:solidFill>
                  <a:schemeClr val="accent2"/>
                </a:solidFill>
              </a:defRPr>
            </a:lvl4pPr>
            <a:lvl5pPr marL="1828709" indent="0">
              <a:buNone/>
              <a:defRPr sz="1700">
                <a:solidFill>
                  <a:schemeClr val="accent2"/>
                </a:solidFill>
              </a:defRPr>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endParaRPr lang="en-US"/>
          </a:p>
        </p:txBody>
      </p:sp>
      <p:sp>
        <p:nvSpPr>
          <p:cNvPr id="9" name="Content Placeholder 2">
            <a:extLst>
              <a:ext uri="{FF2B5EF4-FFF2-40B4-BE49-F238E27FC236}">
                <a16:creationId xmlns:a16="http://schemas.microsoft.com/office/drawing/2014/main" id="{4FDFACAD-9C5C-9F7E-53E8-B398BBF6AC26}"/>
              </a:ext>
            </a:extLst>
          </p:cNvPr>
          <p:cNvSpPr>
            <a:spLocks noGrp="1"/>
          </p:cNvSpPr>
          <p:nvPr>
            <p:ph sz="quarter" idx="23"/>
          </p:nvPr>
        </p:nvSpPr>
        <p:spPr>
          <a:xfrm>
            <a:off x="5211764" y="2281993"/>
            <a:ext cx="3581045" cy="142317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3">
            <a:extLst>
              <a:ext uri="{FF2B5EF4-FFF2-40B4-BE49-F238E27FC236}">
                <a16:creationId xmlns:a16="http://schemas.microsoft.com/office/drawing/2014/main" id="{898A6D6D-0C64-F05E-3C8D-9491CE08280A}"/>
              </a:ext>
            </a:extLst>
          </p:cNvPr>
          <p:cNvSpPr>
            <a:spLocks noGrp="1"/>
          </p:cNvSpPr>
          <p:nvPr>
            <p:ph sz="quarter" idx="15" hasCustomPrompt="1"/>
          </p:nvPr>
        </p:nvSpPr>
        <p:spPr>
          <a:xfrm>
            <a:off x="639763" y="4898801"/>
            <a:ext cx="8058150" cy="108556"/>
          </a:xfrm>
        </p:spPr>
        <p:txBody>
          <a:bodyPr/>
          <a:lstStyle>
            <a:lvl1pPr marL="0" indent="0">
              <a:buNone/>
              <a:defRPr sz="600"/>
            </a:lvl1pPr>
            <a:lvl2pPr marL="177796" indent="0">
              <a:buNone/>
              <a:defRPr sz="600"/>
            </a:lvl2pPr>
            <a:lvl3pPr marL="347654" indent="0">
              <a:buNone/>
              <a:defRPr sz="600"/>
            </a:lvl3pPr>
            <a:lvl4pPr marL="517512" indent="0">
              <a:buNone/>
              <a:defRPr sz="600"/>
            </a:lvl4pPr>
            <a:lvl5pPr marL="519100" indent="0">
              <a:buNone/>
              <a:defRPr sz="600"/>
            </a:lvl5pPr>
          </a:lstStyle>
          <a:p>
            <a:pPr lvl="0"/>
            <a:r>
              <a:rPr lang="en-US"/>
              <a:t>Click to insert disclosure text</a:t>
            </a:r>
          </a:p>
        </p:txBody>
      </p:sp>
    </p:spTree>
    <p:extLst>
      <p:ext uri="{BB962C8B-B14F-4D97-AF65-F5344CB8AC3E}">
        <p14:creationId xmlns:p14="http://schemas.microsoft.com/office/powerpoint/2010/main" val="322258398"/>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CONTENT + Header + Subheader + Image (V)">
    <p:spTree>
      <p:nvGrpSpPr>
        <p:cNvPr id="1" name=""/>
        <p:cNvGrpSpPr/>
        <p:nvPr/>
      </p:nvGrpSpPr>
      <p:grpSpPr>
        <a:xfrm>
          <a:off x="0" y="0"/>
          <a:ext cx="0" cy="0"/>
          <a:chOff x="0" y="0"/>
          <a:chExt cx="0" cy="0"/>
        </a:xfrm>
      </p:grpSpPr>
      <p:sp>
        <p:nvSpPr>
          <p:cNvPr id="23" name="Picture Placeholder 2">
            <a:extLst>
              <a:ext uri="{FF2B5EF4-FFF2-40B4-BE49-F238E27FC236}">
                <a16:creationId xmlns:a16="http://schemas.microsoft.com/office/drawing/2014/main" id="{D9C3896E-A4C9-D247-B691-C14EDDAD9EBA}"/>
              </a:ext>
            </a:extLst>
          </p:cNvPr>
          <p:cNvSpPr>
            <a:spLocks noGrp="1"/>
          </p:cNvSpPr>
          <p:nvPr>
            <p:ph type="pic" idx="16" hasCustomPrompt="1"/>
          </p:nvPr>
        </p:nvSpPr>
        <p:spPr>
          <a:xfrm>
            <a:off x="5036860" y="-3"/>
            <a:ext cx="4097438" cy="5143499"/>
          </a:xfrm>
          <a:prstGeom prst="rect">
            <a:avLst/>
          </a:prstGeom>
          <a:solidFill>
            <a:schemeClr val="bg2"/>
          </a:solidFill>
        </p:spPr>
        <p:txBody>
          <a:bodyPr anchor="ctr">
            <a:noAutofit/>
          </a:bodyPr>
          <a:lstStyle>
            <a:lvl1pPr marL="0" indent="0" algn="ctr">
              <a:buNone/>
              <a:defRPr sz="1400">
                <a:solidFill>
                  <a:schemeClr val="bg2">
                    <a:lumMod val="50000"/>
                  </a:schemeClr>
                </a:solidFill>
                <a:latin typeface="Neue Haas Grotesk Text Pro" panose="020B0504020202020204" pitchFamily="34" charset="0"/>
              </a:defRPr>
            </a:lvl1pPr>
            <a:lvl2pPr marL="457178" indent="0">
              <a:buNone/>
              <a:defRPr sz="2800"/>
            </a:lvl2pPr>
            <a:lvl3pPr marL="914355" indent="0">
              <a:buNone/>
              <a:defRPr sz="2400"/>
            </a:lvl3pPr>
            <a:lvl4pPr marL="1371532" indent="0">
              <a:buNone/>
              <a:defRPr sz="2000"/>
            </a:lvl4pPr>
            <a:lvl5pPr marL="1828709" indent="0">
              <a:buNone/>
              <a:defRPr sz="2000"/>
            </a:lvl5pPr>
            <a:lvl6pPr marL="2285886" indent="0">
              <a:buNone/>
              <a:defRPr sz="2000"/>
            </a:lvl6pPr>
            <a:lvl7pPr marL="2743064" indent="0">
              <a:buNone/>
              <a:defRPr sz="2000"/>
            </a:lvl7pPr>
            <a:lvl8pPr marL="3200240" indent="0">
              <a:buNone/>
              <a:defRPr sz="2000"/>
            </a:lvl8pPr>
            <a:lvl9pPr marL="3657418" indent="0">
              <a:buNone/>
              <a:defRPr sz="2000"/>
            </a:lvl9pPr>
          </a:lstStyle>
          <a:p>
            <a:r>
              <a:rPr lang="en-US"/>
              <a:t>Insert picture</a:t>
            </a:r>
          </a:p>
        </p:txBody>
      </p:sp>
      <p:sp>
        <p:nvSpPr>
          <p:cNvPr id="15" name="Title 1">
            <a:extLst>
              <a:ext uri="{FF2B5EF4-FFF2-40B4-BE49-F238E27FC236}">
                <a16:creationId xmlns:a16="http://schemas.microsoft.com/office/drawing/2014/main" id="{3DA80DFD-E36F-B94C-BC1A-3E7E7E5D847B}"/>
              </a:ext>
            </a:extLst>
          </p:cNvPr>
          <p:cNvSpPr>
            <a:spLocks noGrp="1"/>
          </p:cNvSpPr>
          <p:nvPr>
            <p:ph type="title" hasCustomPrompt="1"/>
          </p:nvPr>
        </p:nvSpPr>
        <p:spPr>
          <a:xfrm>
            <a:off x="640082" y="274320"/>
            <a:ext cx="3935739" cy="1050737"/>
          </a:xfrm>
          <a:prstGeom prst="rect">
            <a:avLst/>
          </a:prstGeom>
        </p:spPr>
        <p:txBody>
          <a:bodyPr wrap="square" lIns="0" rIns="0" anchor="t" anchorCtr="0">
            <a:spAutoFit/>
          </a:bodyPr>
          <a:lstStyle>
            <a:lvl1pPr marL="0" marR="0" indent="0" algn="l" defTabSz="457178" rtl="0" eaLnBrk="1" fontAlgn="auto" latinLnBrk="0" hangingPunct="1">
              <a:lnSpc>
                <a:spcPct val="110000"/>
              </a:lnSpc>
              <a:spcBef>
                <a:spcPct val="0"/>
              </a:spcBef>
              <a:spcAft>
                <a:spcPts val="0"/>
              </a:spcAft>
              <a:buClrTx/>
              <a:buSzTx/>
              <a:buFontTx/>
              <a:buNone/>
              <a:tabLst/>
              <a:defRPr lang="en-US" b="1" i="0" smtClean="0">
                <a:effectLst/>
                <a:latin typeface="Neue Haas Grotesk Text Pro" panose="020B0504020202020204" pitchFamily="34" charset="0"/>
              </a:defRPr>
            </a:lvl1pPr>
          </a:lstStyle>
          <a:p>
            <a:pPr>
              <a:lnSpc>
                <a:spcPct val="110000"/>
              </a:lnSpc>
            </a:pPr>
            <a:r>
              <a:rPr lang="en-US" sz="3200">
                <a:latin typeface="Neue Haas Grotesk Text Pro" panose="020B0504020202020204" pitchFamily="34" charset="77"/>
              </a:rPr>
              <a:t>Lorem ipsum dolor sit amet sed do</a:t>
            </a:r>
          </a:p>
        </p:txBody>
      </p:sp>
      <p:sp>
        <p:nvSpPr>
          <p:cNvPr id="22" name="Text Placeholder 4">
            <a:extLst>
              <a:ext uri="{FF2B5EF4-FFF2-40B4-BE49-F238E27FC236}">
                <a16:creationId xmlns:a16="http://schemas.microsoft.com/office/drawing/2014/main" id="{1593AD38-AA1C-9745-9711-2C713309E544}"/>
              </a:ext>
            </a:extLst>
          </p:cNvPr>
          <p:cNvSpPr>
            <a:spLocks noGrp="1"/>
          </p:cNvSpPr>
          <p:nvPr>
            <p:ph type="body" sz="quarter" idx="12" hasCustomPrompt="1"/>
          </p:nvPr>
        </p:nvSpPr>
        <p:spPr>
          <a:xfrm>
            <a:off x="647969" y="1514984"/>
            <a:ext cx="3931920" cy="601768"/>
          </a:xfrm>
          <a:prstGeom prst="rect">
            <a:avLst/>
          </a:prstGeom>
        </p:spPr>
        <p:txBody>
          <a:bodyPr wrap="square" anchor="b" anchorCtr="0">
            <a:spAutoFit/>
          </a:bodyPr>
          <a:lstStyle>
            <a:lvl1pPr marL="0" indent="0">
              <a:lnSpc>
                <a:spcPct val="120000"/>
              </a:lnSpc>
              <a:buNone/>
              <a:defRPr lang="en-US" sz="1700" b="0" i="0" smtClean="0">
                <a:solidFill>
                  <a:schemeClr val="accent1"/>
                </a:solidFill>
                <a:effectLst/>
                <a:latin typeface="Neue Haas Grotesk Text Pro" panose="020B0504020202020204" pitchFamily="34" charset="0"/>
              </a:defRPr>
            </a:lvl1pPr>
            <a:lvl2pPr marL="457178" indent="0">
              <a:buNone/>
              <a:defRPr sz="1700">
                <a:solidFill>
                  <a:schemeClr val="accent2"/>
                </a:solidFill>
              </a:defRPr>
            </a:lvl2pPr>
            <a:lvl3pPr marL="914355" indent="0">
              <a:buNone/>
              <a:defRPr sz="1700">
                <a:solidFill>
                  <a:schemeClr val="accent2"/>
                </a:solidFill>
              </a:defRPr>
            </a:lvl3pPr>
            <a:lvl4pPr marL="1371532" indent="0">
              <a:buNone/>
              <a:defRPr sz="1700">
                <a:solidFill>
                  <a:schemeClr val="accent2"/>
                </a:solidFill>
              </a:defRPr>
            </a:lvl4pPr>
            <a:lvl5pPr marL="1828709" indent="0">
              <a:buNone/>
              <a:defRPr sz="1700">
                <a:solidFill>
                  <a:schemeClr val="accent2"/>
                </a:solidFill>
              </a:defRPr>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a:t>
            </a:r>
          </a:p>
        </p:txBody>
      </p:sp>
      <p:sp>
        <p:nvSpPr>
          <p:cNvPr id="7" name="Content Placeholder 2">
            <a:extLst>
              <a:ext uri="{FF2B5EF4-FFF2-40B4-BE49-F238E27FC236}">
                <a16:creationId xmlns:a16="http://schemas.microsoft.com/office/drawing/2014/main" id="{A977620A-0734-A034-8F2A-2D7550B4EFE0}"/>
              </a:ext>
            </a:extLst>
          </p:cNvPr>
          <p:cNvSpPr>
            <a:spLocks noGrp="1"/>
          </p:cNvSpPr>
          <p:nvPr>
            <p:ph sz="quarter" idx="14"/>
          </p:nvPr>
        </p:nvSpPr>
        <p:spPr>
          <a:xfrm>
            <a:off x="639764" y="2306677"/>
            <a:ext cx="3939807" cy="142317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3">
            <a:extLst>
              <a:ext uri="{FF2B5EF4-FFF2-40B4-BE49-F238E27FC236}">
                <a16:creationId xmlns:a16="http://schemas.microsoft.com/office/drawing/2014/main" id="{5D543723-1849-7980-BA38-71C061C0AA8F}"/>
              </a:ext>
            </a:extLst>
          </p:cNvPr>
          <p:cNvSpPr>
            <a:spLocks noGrp="1"/>
          </p:cNvSpPr>
          <p:nvPr>
            <p:ph sz="quarter" idx="15" hasCustomPrompt="1"/>
          </p:nvPr>
        </p:nvSpPr>
        <p:spPr>
          <a:xfrm>
            <a:off x="639764" y="4898801"/>
            <a:ext cx="3939807" cy="108556"/>
          </a:xfrm>
        </p:spPr>
        <p:txBody>
          <a:bodyPr/>
          <a:lstStyle>
            <a:lvl1pPr marL="0" indent="0">
              <a:buNone/>
              <a:defRPr sz="600"/>
            </a:lvl1pPr>
            <a:lvl2pPr marL="177796" indent="0">
              <a:buNone/>
              <a:defRPr sz="600"/>
            </a:lvl2pPr>
            <a:lvl3pPr marL="347654" indent="0">
              <a:buNone/>
              <a:defRPr sz="600"/>
            </a:lvl3pPr>
            <a:lvl4pPr marL="517512" indent="0">
              <a:buNone/>
              <a:defRPr sz="600"/>
            </a:lvl4pPr>
            <a:lvl5pPr marL="519100" indent="0">
              <a:buNone/>
              <a:defRPr sz="600"/>
            </a:lvl5pPr>
          </a:lstStyle>
          <a:p>
            <a:pPr lvl="0"/>
            <a:r>
              <a:rPr lang="en-US"/>
              <a:t>Click to insert disclosure text</a:t>
            </a:r>
          </a:p>
        </p:txBody>
      </p:sp>
    </p:spTree>
    <p:extLst>
      <p:ext uri="{BB962C8B-B14F-4D97-AF65-F5344CB8AC3E}">
        <p14:creationId xmlns:p14="http://schemas.microsoft.com/office/powerpoint/2010/main" val="18934397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 Subtitle + Images (V)">
    <p:bg>
      <p:bgPr>
        <a:solidFill>
          <a:schemeClr val="bg1"/>
        </a:solidFill>
        <a:effectLst/>
      </p:bgPr>
    </p:bg>
    <p:spTree>
      <p:nvGrpSpPr>
        <p:cNvPr id="1" name=""/>
        <p:cNvGrpSpPr/>
        <p:nvPr/>
      </p:nvGrpSpPr>
      <p:grpSpPr>
        <a:xfrm>
          <a:off x="0" y="0"/>
          <a:ext cx="0" cy="0"/>
          <a:chOff x="0" y="0"/>
          <a:chExt cx="0" cy="0"/>
        </a:xfrm>
      </p:grpSpPr>
      <p:sp>
        <p:nvSpPr>
          <p:cNvPr id="38" name="Title 1">
            <a:extLst>
              <a:ext uri="{FF2B5EF4-FFF2-40B4-BE49-F238E27FC236}">
                <a16:creationId xmlns:a16="http://schemas.microsoft.com/office/drawing/2014/main" id="{C16A4DCC-52CC-FF4E-91C1-5F6AC1D93F51}"/>
              </a:ext>
            </a:extLst>
          </p:cNvPr>
          <p:cNvSpPr>
            <a:spLocks noGrp="1"/>
          </p:cNvSpPr>
          <p:nvPr>
            <p:ph type="title" hasCustomPrompt="1"/>
          </p:nvPr>
        </p:nvSpPr>
        <p:spPr>
          <a:xfrm>
            <a:off x="450850" y="1489435"/>
            <a:ext cx="4781477" cy="2518536"/>
          </a:xfrm>
          <a:prstGeom prst="rect">
            <a:avLst/>
          </a:prstGeom>
        </p:spPr>
        <p:txBody>
          <a:bodyPr wrap="square" lIns="0" rIns="0" anchor="t" anchorCtr="0">
            <a:spAutoFit/>
          </a:bodyPr>
          <a:lstStyle>
            <a:lvl1pPr algn="l">
              <a:lnSpc>
                <a:spcPct val="110000"/>
              </a:lnSpc>
              <a:defRPr sz="5000" b="1" cap="none" baseline="0">
                <a:solidFill>
                  <a:schemeClr val="tx2"/>
                </a:solidFill>
                <a:latin typeface="Neue Haas Grotesk Text Pro" panose="020B0504020202020204" pitchFamily="34" charset="0"/>
              </a:defRPr>
            </a:lvl1pPr>
          </a:lstStyle>
          <a:p>
            <a:r>
              <a:rPr lang="en-US"/>
              <a:t>Click to add presentation title here</a:t>
            </a:r>
          </a:p>
        </p:txBody>
      </p:sp>
      <p:grpSp>
        <p:nvGrpSpPr>
          <p:cNvPr id="12" name="Group 11">
            <a:extLst>
              <a:ext uri="{FF2B5EF4-FFF2-40B4-BE49-F238E27FC236}">
                <a16:creationId xmlns:a16="http://schemas.microsoft.com/office/drawing/2014/main" id="{ABDC5A96-024B-9A4C-BE99-A43261583960}"/>
              </a:ext>
            </a:extLst>
          </p:cNvPr>
          <p:cNvGrpSpPr/>
          <p:nvPr userDrawn="1"/>
        </p:nvGrpSpPr>
        <p:grpSpPr>
          <a:xfrm>
            <a:off x="1" y="-1"/>
            <a:ext cx="2835797" cy="964963"/>
            <a:chOff x="101154" y="-72605"/>
            <a:chExt cx="2285515" cy="777713"/>
          </a:xfrm>
        </p:grpSpPr>
        <p:sp>
          <p:nvSpPr>
            <p:cNvPr id="16" name="Rectangle 15">
              <a:extLst>
                <a:ext uri="{FF2B5EF4-FFF2-40B4-BE49-F238E27FC236}">
                  <a16:creationId xmlns:a16="http://schemas.microsoft.com/office/drawing/2014/main" id="{FADEAD2C-B2AB-3C48-A0BF-C3B7503F4BFE}"/>
                </a:ext>
              </a:extLst>
            </p:cNvPr>
            <p:cNvSpPr/>
            <p:nvPr/>
          </p:nvSpPr>
          <p:spPr>
            <a:xfrm>
              <a:off x="101154" y="-72605"/>
              <a:ext cx="2285515" cy="777713"/>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noAutofit/>
            </a:bodyPr>
            <a:lstStyle/>
            <a:p>
              <a:pPr algn="ctr"/>
              <a:endParaRPr lang="en-US" sz="1350">
                <a:solidFill>
                  <a:srgbClr val="00AAC6"/>
                </a:solidFill>
                <a:latin typeface="Neue Haas Grotesk Text Pro" panose="020B0504020202020204" pitchFamily="34" charset="0"/>
              </a:endParaRPr>
            </a:p>
          </p:txBody>
        </p:sp>
        <p:pic>
          <p:nvPicPr>
            <p:cNvPr id="17" name="Graphic 16">
              <a:extLst>
                <a:ext uri="{FF2B5EF4-FFF2-40B4-BE49-F238E27FC236}">
                  <a16:creationId xmlns:a16="http://schemas.microsoft.com/office/drawing/2014/main" id="{9D76561E-393D-1943-BE4B-7014BC9179A5}"/>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02289" y="221418"/>
              <a:ext cx="1479804" cy="236769"/>
            </a:xfrm>
            <a:prstGeom prst="rect">
              <a:avLst/>
            </a:prstGeom>
          </p:spPr>
        </p:pic>
      </p:grpSp>
      <p:sp>
        <p:nvSpPr>
          <p:cNvPr id="34" name="Picture Placeholder 2">
            <a:extLst>
              <a:ext uri="{FF2B5EF4-FFF2-40B4-BE49-F238E27FC236}">
                <a16:creationId xmlns:a16="http://schemas.microsoft.com/office/drawing/2014/main" id="{C7AF47E6-1CD4-9E47-B270-BC2D2B08A17A}"/>
              </a:ext>
            </a:extLst>
          </p:cNvPr>
          <p:cNvSpPr>
            <a:spLocks noGrp="1"/>
          </p:cNvSpPr>
          <p:nvPr>
            <p:ph type="pic" idx="13" hasCustomPrompt="1"/>
          </p:nvPr>
        </p:nvSpPr>
        <p:spPr>
          <a:xfrm>
            <a:off x="7435086" y="0"/>
            <a:ext cx="1708915" cy="5143500"/>
          </a:xfrm>
          <a:prstGeom prst="rect">
            <a:avLst/>
          </a:prstGeom>
          <a:solidFill>
            <a:schemeClr val="bg2"/>
          </a:solidFill>
        </p:spPr>
        <p:txBody>
          <a:bodyPr anchor="ctr">
            <a:noAutofit/>
          </a:bodyPr>
          <a:lstStyle>
            <a:lvl1pPr marL="0" indent="0" algn="ctr">
              <a:buNone/>
              <a:defRPr sz="1400">
                <a:solidFill>
                  <a:schemeClr val="bg2">
                    <a:lumMod val="50000"/>
                  </a:schemeClr>
                </a:solidFill>
                <a:latin typeface="Neue Haas Grotesk Text Pro" panose="020B0504020202020204" pitchFamily="34" charset="0"/>
              </a:defRPr>
            </a:lvl1pPr>
            <a:lvl2pPr marL="457189" indent="0">
              <a:buNone/>
              <a:defRPr sz="2800"/>
            </a:lvl2pPr>
            <a:lvl3pPr marL="914378" indent="0">
              <a:buNone/>
              <a:defRPr sz="2400"/>
            </a:lvl3pPr>
            <a:lvl4pPr marL="1371566" indent="0">
              <a:buNone/>
              <a:defRPr sz="2000"/>
            </a:lvl4pPr>
            <a:lvl5pPr marL="1828754" indent="0">
              <a:buNone/>
              <a:defRPr sz="2000"/>
            </a:lvl5pPr>
            <a:lvl6pPr marL="2285943" indent="0">
              <a:buNone/>
              <a:defRPr sz="2000"/>
            </a:lvl6pPr>
            <a:lvl7pPr marL="2743132" indent="0">
              <a:buNone/>
              <a:defRPr sz="2000"/>
            </a:lvl7pPr>
            <a:lvl8pPr marL="3200320" indent="0">
              <a:buNone/>
              <a:defRPr sz="2000"/>
            </a:lvl8pPr>
            <a:lvl9pPr marL="3657509" indent="0">
              <a:buNone/>
              <a:defRPr sz="2000"/>
            </a:lvl9pPr>
          </a:lstStyle>
          <a:p>
            <a:r>
              <a:rPr lang="en-US"/>
              <a:t>Insert </a:t>
            </a:r>
            <a:br>
              <a:rPr lang="en-US"/>
            </a:br>
            <a:r>
              <a:rPr lang="en-US"/>
              <a:t>picture</a:t>
            </a:r>
          </a:p>
        </p:txBody>
      </p:sp>
      <p:sp>
        <p:nvSpPr>
          <p:cNvPr id="3" name="Text Placeholder 2">
            <a:extLst>
              <a:ext uri="{FF2B5EF4-FFF2-40B4-BE49-F238E27FC236}">
                <a16:creationId xmlns:a16="http://schemas.microsoft.com/office/drawing/2014/main" id="{3527ABF3-73F3-B84A-B88F-45D65FDC2D89}"/>
              </a:ext>
            </a:extLst>
          </p:cNvPr>
          <p:cNvSpPr>
            <a:spLocks noGrp="1"/>
          </p:cNvSpPr>
          <p:nvPr>
            <p:ph type="body" sz="quarter" idx="15" hasCustomPrompt="1"/>
          </p:nvPr>
        </p:nvSpPr>
        <p:spPr>
          <a:xfrm>
            <a:off x="450850" y="4076700"/>
            <a:ext cx="4781550" cy="268215"/>
          </a:xfrm>
          <a:prstGeom prst="rect">
            <a:avLst/>
          </a:prstGeom>
        </p:spPr>
        <p:txBody>
          <a:bodyPr lIns="0" tIns="0" rIns="0" bIns="0">
            <a:spAutoFit/>
          </a:bodyPr>
          <a:lstStyle>
            <a:lvl1pPr marL="0" indent="0">
              <a:lnSpc>
                <a:spcPct val="110000"/>
              </a:lnSpc>
              <a:buNone/>
              <a:defRPr sz="1700">
                <a:latin typeface="Neue Haas Grotesk Text Pro" panose="020B0504020202020204" pitchFamily="34" charset="0"/>
              </a:defRPr>
            </a:lvl1pPr>
            <a:lvl2pPr marL="457189" indent="0">
              <a:buNone/>
              <a:defRPr sz="1700"/>
            </a:lvl2pPr>
            <a:lvl3pPr marL="914378" indent="0">
              <a:buNone/>
              <a:defRPr sz="1700"/>
            </a:lvl3pPr>
            <a:lvl4pPr marL="1371566" indent="0">
              <a:buNone/>
              <a:defRPr sz="1700"/>
            </a:lvl4pPr>
            <a:lvl5pPr marL="1828754" indent="0">
              <a:buNone/>
              <a:defRPr sz="1700"/>
            </a:lvl5pPr>
          </a:lstStyle>
          <a:p>
            <a:pPr lvl="0"/>
            <a:r>
              <a:rPr lang="en-US"/>
              <a:t>Click to add presentation subtitle</a:t>
            </a:r>
          </a:p>
        </p:txBody>
      </p:sp>
      <p:cxnSp>
        <p:nvCxnSpPr>
          <p:cNvPr id="18" name="Straight Connector 17">
            <a:extLst>
              <a:ext uri="{FF2B5EF4-FFF2-40B4-BE49-F238E27FC236}">
                <a16:creationId xmlns:a16="http://schemas.microsoft.com/office/drawing/2014/main" id="{F75DB09C-4008-1A47-AEDA-CF6111345628}"/>
              </a:ext>
            </a:extLst>
          </p:cNvPr>
          <p:cNvCxnSpPr>
            <a:cxnSpLocks/>
          </p:cNvCxnSpPr>
          <p:nvPr userDrawn="1"/>
        </p:nvCxnSpPr>
        <p:spPr>
          <a:xfrm>
            <a:off x="5546068" y="4431680"/>
            <a:ext cx="1087742" cy="0"/>
          </a:xfrm>
          <a:prstGeom prst="line">
            <a:avLst/>
          </a:prstGeom>
          <a:ln w="152400">
            <a:solidFill>
              <a:schemeClr val="tx2"/>
            </a:solidFill>
          </a:ln>
          <a:effectLst/>
        </p:spPr>
        <p:style>
          <a:lnRef idx="2">
            <a:schemeClr val="accent1"/>
          </a:lnRef>
          <a:fillRef idx="0">
            <a:schemeClr val="accent1"/>
          </a:fillRef>
          <a:effectRef idx="1">
            <a:schemeClr val="accent1"/>
          </a:effectRef>
          <a:fontRef idx="minor">
            <a:schemeClr val="tx1"/>
          </a:fontRef>
        </p:style>
      </p:cxnSp>
      <p:sp>
        <p:nvSpPr>
          <p:cNvPr id="19" name="Picture Placeholder 2">
            <a:extLst>
              <a:ext uri="{FF2B5EF4-FFF2-40B4-BE49-F238E27FC236}">
                <a16:creationId xmlns:a16="http://schemas.microsoft.com/office/drawing/2014/main" id="{83DDC482-6B10-F344-B93C-CA77A4E7CE01}"/>
              </a:ext>
            </a:extLst>
          </p:cNvPr>
          <p:cNvSpPr>
            <a:spLocks noGrp="1"/>
          </p:cNvSpPr>
          <p:nvPr>
            <p:ph type="pic" idx="1" hasCustomPrompt="1"/>
          </p:nvPr>
        </p:nvSpPr>
        <p:spPr>
          <a:xfrm>
            <a:off x="5552838" y="1"/>
            <a:ext cx="1709486" cy="4361684"/>
          </a:xfrm>
          <a:prstGeom prst="rect">
            <a:avLst/>
          </a:prstGeom>
          <a:solidFill>
            <a:schemeClr val="bg2"/>
          </a:solidFill>
        </p:spPr>
        <p:txBody>
          <a:bodyPr anchor="ctr">
            <a:noAutofit/>
          </a:bodyPr>
          <a:lstStyle>
            <a:lvl1pPr marL="0" indent="0" algn="ctr">
              <a:buNone/>
              <a:defRPr sz="1400">
                <a:solidFill>
                  <a:schemeClr val="bg2">
                    <a:lumMod val="50000"/>
                  </a:schemeClr>
                </a:solidFill>
                <a:latin typeface="Neue Haas Grotesk Text Pro" panose="020B0504020202020204" pitchFamily="34" charset="0"/>
              </a:defRPr>
            </a:lvl1pPr>
            <a:lvl2pPr marL="457189" indent="0">
              <a:buNone/>
              <a:defRPr sz="2800"/>
            </a:lvl2pPr>
            <a:lvl3pPr marL="914378" indent="0">
              <a:buNone/>
              <a:defRPr sz="2400"/>
            </a:lvl3pPr>
            <a:lvl4pPr marL="1371566" indent="0">
              <a:buNone/>
              <a:defRPr sz="2000"/>
            </a:lvl4pPr>
            <a:lvl5pPr marL="1828754" indent="0">
              <a:buNone/>
              <a:defRPr sz="2000"/>
            </a:lvl5pPr>
            <a:lvl6pPr marL="2285943" indent="0">
              <a:buNone/>
              <a:defRPr sz="2000"/>
            </a:lvl6pPr>
            <a:lvl7pPr marL="2743132" indent="0">
              <a:buNone/>
              <a:defRPr sz="2000"/>
            </a:lvl7pPr>
            <a:lvl8pPr marL="3200320" indent="0">
              <a:buNone/>
              <a:defRPr sz="2000"/>
            </a:lvl8pPr>
            <a:lvl9pPr marL="3657509" indent="0">
              <a:buNone/>
              <a:defRPr sz="2000"/>
            </a:lvl9pPr>
          </a:lstStyle>
          <a:p>
            <a:r>
              <a:rPr lang="en-US"/>
              <a:t>Insert </a:t>
            </a:r>
            <a:br>
              <a:rPr lang="en-US"/>
            </a:br>
            <a:r>
              <a:rPr lang="en-US"/>
              <a:t>picture</a:t>
            </a:r>
          </a:p>
        </p:txBody>
      </p:sp>
      <p:sp>
        <p:nvSpPr>
          <p:cNvPr id="21" name="Picture Placeholder 9">
            <a:extLst>
              <a:ext uri="{FF2B5EF4-FFF2-40B4-BE49-F238E27FC236}">
                <a16:creationId xmlns:a16="http://schemas.microsoft.com/office/drawing/2014/main" id="{FCA5223E-FAE3-1343-8428-E2250995B5D4}"/>
              </a:ext>
            </a:extLst>
          </p:cNvPr>
          <p:cNvSpPr>
            <a:spLocks noGrp="1"/>
          </p:cNvSpPr>
          <p:nvPr>
            <p:ph type="pic" sz="quarter" idx="12" hasCustomPrompt="1"/>
          </p:nvPr>
        </p:nvSpPr>
        <p:spPr>
          <a:xfrm>
            <a:off x="3166257" y="297271"/>
            <a:ext cx="1700104" cy="433387"/>
          </a:xfrm>
          <a:prstGeom prst="rect">
            <a:avLst/>
          </a:prstGeom>
        </p:spPr>
        <p:txBody>
          <a:bodyPr lIns="0" tIns="0" rIns="0" bIns="0" anchor="ctr">
            <a:noAutofit/>
          </a:bodyPr>
          <a:lstStyle>
            <a:lvl1pPr marL="0" indent="0">
              <a:buNone/>
              <a:defRPr sz="1400">
                <a:solidFill>
                  <a:schemeClr val="bg2">
                    <a:lumMod val="50000"/>
                  </a:schemeClr>
                </a:solidFill>
                <a:latin typeface="Neue Haas Grotesk Text Pro" panose="020B0504020202020204" pitchFamily="34" charset="0"/>
              </a:defRPr>
            </a:lvl1pPr>
          </a:lstStyle>
          <a:p>
            <a:r>
              <a:rPr lang="en-US"/>
              <a:t>Partner logo</a:t>
            </a:r>
          </a:p>
        </p:txBody>
      </p:sp>
      <p:sp>
        <p:nvSpPr>
          <p:cNvPr id="13" name="Content Placeholder 3">
            <a:extLst>
              <a:ext uri="{FF2B5EF4-FFF2-40B4-BE49-F238E27FC236}">
                <a16:creationId xmlns:a16="http://schemas.microsoft.com/office/drawing/2014/main" id="{FFA6A54D-4E9C-9D31-D095-B27963C4D0A1}"/>
              </a:ext>
            </a:extLst>
          </p:cNvPr>
          <p:cNvSpPr>
            <a:spLocks noGrp="1"/>
          </p:cNvSpPr>
          <p:nvPr>
            <p:ph sz="quarter" idx="11" hasCustomPrompt="1"/>
          </p:nvPr>
        </p:nvSpPr>
        <p:spPr>
          <a:xfrm>
            <a:off x="450850" y="4743637"/>
            <a:ext cx="4781477" cy="102592"/>
          </a:xfrm>
          <a:prstGeom prst="rect">
            <a:avLst/>
          </a:prstGeom>
        </p:spPr>
        <p:txBody>
          <a:bodyPr wrap="square" anchor="b">
            <a:spAutoFit/>
          </a:bodyPr>
          <a:lstStyle>
            <a:lvl1pPr marL="0" indent="0">
              <a:lnSpc>
                <a:spcPts val="800"/>
              </a:lnSpc>
              <a:spcBef>
                <a:spcPts val="0"/>
              </a:spcBef>
              <a:spcAft>
                <a:spcPts val="200"/>
              </a:spcAft>
              <a:buNone/>
              <a:defRPr sz="800" b="1">
                <a:solidFill>
                  <a:schemeClr val="tx1">
                    <a:lumMod val="90000"/>
                    <a:lumOff val="10000"/>
                  </a:schemeClr>
                </a:solidFill>
                <a:latin typeface="Neue Haas Grotesk Text Pro" panose="020B0504020202020204" pitchFamily="34" charset="0"/>
              </a:defRPr>
            </a:lvl1pPr>
            <a:lvl2pPr marL="457189" indent="0">
              <a:buNone/>
              <a:defRPr sz="1100"/>
            </a:lvl2pPr>
            <a:lvl3pPr marL="914378" indent="0">
              <a:buNone/>
              <a:defRPr sz="1050"/>
            </a:lvl3pPr>
            <a:lvl4pPr marL="1371566" indent="0">
              <a:buNone/>
              <a:defRPr sz="1000"/>
            </a:lvl4pPr>
            <a:lvl5pPr marL="1828754" indent="0">
              <a:buNone/>
              <a:defRPr sz="1000"/>
            </a:lvl5pPr>
          </a:lstStyle>
          <a:p>
            <a:pPr lvl="0"/>
            <a:r>
              <a:rPr lang="en-US"/>
              <a:t>Month Year (Optional)</a:t>
            </a:r>
          </a:p>
        </p:txBody>
      </p:sp>
    </p:spTree>
    <p:extLst>
      <p:ext uri="{BB962C8B-B14F-4D97-AF65-F5344CB8AC3E}">
        <p14:creationId xmlns:p14="http://schemas.microsoft.com/office/powerpoint/2010/main" val="1145618017"/>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CONTENT + Header + Subheader + Image (H)">
    <p:spTree>
      <p:nvGrpSpPr>
        <p:cNvPr id="1" name=""/>
        <p:cNvGrpSpPr/>
        <p:nvPr/>
      </p:nvGrpSpPr>
      <p:grpSpPr>
        <a:xfrm>
          <a:off x="0" y="0"/>
          <a:ext cx="0" cy="0"/>
          <a:chOff x="0" y="0"/>
          <a:chExt cx="0" cy="0"/>
        </a:xfrm>
      </p:grpSpPr>
      <p:sp>
        <p:nvSpPr>
          <p:cNvPr id="23" name="Picture Placeholder 2">
            <a:extLst>
              <a:ext uri="{FF2B5EF4-FFF2-40B4-BE49-F238E27FC236}">
                <a16:creationId xmlns:a16="http://schemas.microsoft.com/office/drawing/2014/main" id="{D9C3896E-A4C9-D247-B691-C14EDDAD9EBA}"/>
              </a:ext>
            </a:extLst>
          </p:cNvPr>
          <p:cNvSpPr>
            <a:spLocks noGrp="1"/>
          </p:cNvSpPr>
          <p:nvPr>
            <p:ph type="pic" idx="16" hasCustomPrompt="1"/>
          </p:nvPr>
        </p:nvSpPr>
        <p:spPr>
          <a:xfrm>
            <a:off x="0" y="2403809"/>
            <a:ext cx="9134296" cy="2739689"/>
          </a:xfrm>
          <a:prstGeom prst="rect">
            <a:avLst/>
          </a:prstGeom>
          <a:solidFill>
            <a:schemeClr val="bg2"/>
          </a:solidFill>
        </p:spPr>
        <p:txBody>
          <a:bodyPr anchor="ctr">
            <a:noAutofit/>
          </a:bodyPr>
          <a:lstStyle>
            <a:lvl1pPr marL="0" indent="0" algn="ctr">
              <a:buNone/>
              <a:defRPr sz="1400">
                <a:solidFill>
                  <a:schemeClr val="bg2">
                    <a:lumMod val="50000"/>
                  </a:schemeClr>
                </a:solidFill>
                <a:latin typeface="Neue Haas Grotesk Text Pro" panose="020B0504020202020204" pitchFamily="34" charset="0"/>
              </a:defRPr>
            </a:lvl1pPr>
            <a:lvl2pPr marL="457178" indent="0">
              <a:buNone/>
              <a:defRPr sz="2800"/>
            </a:lvl2pPr>
            <a:lvl3pPr marL="914355" indent="0">
              <a:buNone/>
              <a:defRPr sz="2400"/>
            </a:lvl3pPr>
            <a:lvl4pPr marL="1371532" indent="0">
              <a:buNone/>
              <a:defRPr sz="2000"/>
            </a:lvl4pPr>
            <a:lvl5pPr marL="1828709" indent="0">
              <a:buNone/>
              <a:defRPr sz="2000"/>
            </a:lvl5pPr>
            <a:lvl6pPr marL="2285886" indent="0">
              <a:buNone/>
              <a:defRPr sz="2000"/>
            </a:lvl6pPr>
            <a:lvl7pPr marL="2743064" indent="0">
              <a:buNone/>
              <a:defRPr sz="2000"/>
            </a:lvl7pPr>
            <a:lvl8pPr marL="3200240" indent="0">
              <a:buNone/>
              <a:defRPr sz="2000"/>
            </a:lvl8pPr>
            <a:lvl9pPr marL="3657418" indent="0">
              <a:buNone/>
              <a:defRPr sz="2000"/>
            </a:lvl9pPr>
          </a:lstStyle>
          <a:p>
            <a:r>
              <a:rPr lang="en-US"/>
              <a:t>Insert picture</a:t>
            </a:r>
          </a:p>
        </p:txBody>
      </p:sp>
      <p:sp>
        <p:nvSpPr>
          <p:cNvPr id="15" name="Title 1">
            <a:extLst>
              <a:ext uri="{FF2B5EF4-FFF2-40B4-BE49-F238E27FC236}">
                <a16:creationId xmlns:a16="http://schemas.microsoft.com/office/drawing/2014/main" id="{3DA80DFD-E36F-B94C-BC1A-3E7E7E5D847B}"/>
              </a:ext>
            </a:extLst>
          </p:cNvPr>
          <p:cNvSpPr>
            <a:spLocks noGrp="1"/>
          </p:cNvSpPr>
          <p:nvPr>
            <p:ph type="title" hasCustomPrompt="1"/>
          </p:nvPr>
        </p:nvSpPr>
        <p:spPr>
          <a:xfrm>
            <a:off x="640081" y="274321"/>
            <a:ext cx="2921826" cy="1592424"/>
          </a:xfrm>
          <a:prstGeom prst="rect">
            <a:avLst/>
          </a:prstGeom>
        </p:spPr>
        <p:txBody>
          <a:bodyPr wrap="square" lIns="0" rIns="0" anchor="t" anchorCtr="0">
            <a:spAutoFit/>
          </a:bodyPr>
          <a:lstStyle>
            <a:lvl1pPr marL="0" marR="0" indent="0" algn="l" defTabSz="457178" rtl="0" eaLnBrk="1" fontAlgn="auto" latinLnBrk="0" hangingPunct="1">
              <a:lnSpc>
                <a:spcPct val="110000"/>
              </a:lnSpc>
              <a:spcBef>
                <a:spcPct val="0"/>
              </a:spcBef>
              <a:spcAft>
                <a:spcPts val="0"/>
              </a:spcAft>
              <a:buClrTx/>
              <a:buSzTx/>
              <a:buFontTx/>
              <a:buNone/>
              <a:tabLst/>
              <a:defRPr lang="en-US" b="1" i="0" smtClean="0">
                <a:effectLst/>
                <a:latin typeface="Neue Haas Grotesk Text Pro" panose="020B0504020202020204" pitchFamily="34" charset="0"/>
              </a:defRPr>
            </a:lvl1pPr>
          </a:lstStyle>
          <a:p>
            <a:pPr>
              <a:lnSpc>
                <a:spcPct val="110000"/>
              </a:lnSpc>
            </a:pPr>
            <a:r>
              <a:rPr lang="en-US" sz="3200">
                <a:latin typeface="Neue Haas Grotesk Text Pro" panose="020B0504020202020204" pitchFamily="34" charset="77"/>
              </a:rPr>
              <a:t>Lorem ipsum dolor sit amet, consectetur</a:t>
            </a:r>
          </a:p>
        </p:txBody>
      </p:sp>
      <p:sp>
        <p:nvSpPr>
          <p:cNvPr id="22" name="Text Placeholder 6">
            <a:extLst>
              <a:ext uri="{FF2B5EF4-FFF2-40B4-BE49-F238E27FC236}">
                <a16:creationId xmlns:a16="http://schemas.microsoft.com/office/drawing/2014/main" id="{0A6EDAA6-07D9-0E40-8682-39E1BF118BB0}"/>
              </a:ext>
            </a:extLst>
          </p:cNvPr>
          <p:cNvSpPr>
            <a:spLocks noGrp="1"/>
          </p:cNvSpPr>
          <p:nvPr>
            <p:ph type="body" sz="quarter" idx="13" hasCustomPrompt="1"/>
          </p:nvPr>
        </p:nvSpPr>
        <p:spPr>
          <a:xfrm>
            <a:off x="4009889" y="970849"/>
            <a:ext cx="4802097" cy="1173847"/>
          </a:xfrm>
          <a:prstGeom prst="rect">
            <a:avLst/>
          </a:prstGeom>
        </p:spPr>
        <p:txBody>
          <a:bodyPr>
            <a:spAutoFit/>
          </a:bodyPr>
          <a:lstStyle>
            <a:lvl1pPr marL="174621" indent="-174621">
              <a:buFont typeface="Wingdings" pitchFamily="2" charset="2"/>
              <a:buChar char="§"/>
              <a:tabLst/>
              <a:defRPr sz="1500">
                <a:latin typeface="Neue Haas Grotesk Text Pro" panose="020B0504020202020204" pitchFamily="34" charset="0"/>
              </a:defRPr>
            </a:lvl1pPr>
            <a:lvl2pPr marL="342892" indent="-168271">
              <a:tabLst/>
              <a:defRPr sz="1300">
                <a:latin typeface="Neue Haas Grotesk Text Pro" panose="020B0504020202020204" pitchFamily="34" charset="0"/>
              </a:defRPr>
            </a:lvl2pPr>
            <a:lvl3pPr marL="519100" indent="-176209">
              <a:tabLst/>
              <a:defRPr sz="1100">
                <a:latin typeface="Neue Haas Grotesk Text Pro" panose="020B0504020202020204" pitchFamily="34" charset="0"/>
              </a:defRPr>
            </a:lvl3pPr>
            <a:lvl4pPr marL="687371" indent="-168271">
              <a:tabLst/>
              <a:defRPr sz="900">
                <a:latin typeface="Neue Haas Grotesk Text Pro" panose="020B0504020202020204" pitchFamily="34" charset="0"/>
              </a:defRPr>
            </a:lvl4pPr>
          </a:lstStyle>
          <a:p>
            <a:pPr lvl="0"/>
            <a:r>
              <a:rPr lang="en-US"/>
              <a:t>First level</a:t>
            </a:r>
          </a:p>
          <a:p>
            <a:pPr lvl="1"/>
            <a:r>
              <a:rPr lang="en-US"/>
              <a:t>Second level</a:t>
            </a:r>
          </a:p>
          <a:p>
            <a:pPr lvl="2"/>
            <a:r>
              <a:rPr lang="en-US"/>
              <a:t>Third level</a:t>
            </a:r>
          </a:p>
          <a:p>
            <a:pPr lvl="3"/>
            <a:r>
              <a:rPr lang="en-US"/>
              <a:t>Fourth level</a:t>
            </a:r>
          </a:p>
        </p:txBody>
      </p:sp>
      <p:sp>
        <p:nvSpPr>
          <p:cNvPr id="24" name="Text Placeholder 4">
            <a:extLst>
              <a:ext uri="{FF2B5EF4-FFF2-40B4-BE49-F238E27FC236}">
                <a16:creationId xmlns:a16="http://schemas.microsoft.com/office/drawing/2014/main" id="{06E7EA12-088F-8D43-99FF-C55B7B6DF985}"/>
              </a:ext>
            </a:extLst>
          </p:cNvPr>
          <p:cNvSpPr>
            <a:spLocks noGrp="1"/>
          </p:cNvSpPr>
          <p:nvPr>
            <p:ph type="body" sz="quarter" idx="12" hasCustomPrompt="1"/>
          </p:nvPr>
        </p:nvSpPr>
        <p:spPr>
          <a:xfrm>
            <a:off x="4009889" y="271424"/>
            <a:ext cx="4802097" cy="601768"/>
          </a:xfrm>
          <a:prstGeom prst="rect">
            <a:avLst/>
          </a:prstGeom>
        </p:spPr>
        <p:txBody>
          <a:bodyPr wrap="square" anchor="b" anchorCtr="0">
            <a:spAutoFit/>
          </a:bodyPr>
          <a:lstStyle>
            <a:lvl1pPr marL="0" indent="0">
              <a:lnSpc>
                <a:spcPct val="120000"/>
              </a:lnSpc>
              <a:buNone/>
              <a:defRPr lang="en-US" sz="1700" b="0" i="0" smtClean="0">
                <a:solidFill>
                  <a:schemeClr val="accent1"/>
                </a:solidFill>
                <a:effectLst/>
                <a:latin typeface="Neue Haas Grotesk Text Pro" panose="020B0504020202020204" pitchFamily="34" charset="0"/>
              </a:defRPr>
            </a:lvl1pPr>
            <a:lvl2pPr marL="457178" indent="0">
              <a:buNone/>
              <a:defRPr sz="1700">
                <a:solidFill>
                  <a:schemeClr val="accent2"/>
                </a:solidFill>
              </a:defRPr>
            </a:lvl2pPr>
            <a:lvl3pPr marL="914355" indent="0">
              <a:buNone/>
              <a:defRPr sz="1700">
                <a:solidFill>
                  <a:schemeClr val="accent2"/>
                </a:solidFill>
              </a:defRPr>
            </a:lvl3pPr>
            <a:lvl4pPr marL="1371532" indent="0">
              <a:buNone/>
              <a:defRPr sz="1700">
                <a:solidFill>
                  <a:schemeClr val="accent2"/>
                </a:solidFill>
              </a:defRPr>
            </a:lvl4pPr>
            <a:lvl5pPr marL="1828709" indent="0">
              <a:buNone/>
              <a:defRPr sz="1700">
                <a:solidFill>
                  <a:schemeClr val="accent2"/>
                </a:solidFill>
              </a:defRPr>
            </a:lvl5pPr>
          </a:lstStyle>
          <a:p>
            <a:pPr lvl="0"/>
            <a:r>
              <a:rPr lang="en-US"/>
              <a:t>Lorem ipsum dolor sit amet, consectetur adipiscing elit, sed do</a:t>
            </a:r>
          </a:p>
        </p:txBody>
      </p:sp>
    </p:spTree>
    <p:extLst>
      <p:ext uri="{BB962C8B-B14F-4D97-AF65-F5344CB8AC3E}">
        <p14:creationId xmlns:p14="http://schemas.microsoft.com/office/powerpoint/2010/main" val="2376185621"/>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CONTENT + Header + Numbered Sections">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3DA80DFD-E36F-B94C-BC1A-3E7E7E5D847B}"/>
              </a:ext>
            </a:extLst>
          </p:cNvPr>
          <p:cNvSpPr>
            <a:spLocks noGrp="1"/>
          </p:cNvSpPr>
          <p:nvPr>
            <p:ph type="title" hasCustomPrompt="1"/>
          </p:nvPr>
        </p:nvSpPr>
        <p:spPr>
          <a:xfrm>
            <a:off x="640082" y="274321"/>
            <a:ext cx="8127745" cy="1050737"/>
          </a:xfrm>
          <a:prstGeom prst="rect">
            <a:avLst/>
          </a:prstGeom>
        </p:spPr>
        <p:txBody>
          <a:bodyPr wrap="square" lIns="0" rIns="0" anchor="t" anchorCtr="0">
            <a:spAutoFit/>
          </a:bodyPr>
          <a:lstStyle>
            <a:lvl1pPr marL="0" marR="0" indent="0" algn="l" defTabSz="457178" rtl="0" eaLnBrk="1" fontAlgn="auto" latinLnBrk="0" hangingPunct="1">
              <a:lnSpc>
                <a:spcPct val="110000"/>
              </a:lnSpc>
              <a:spcBef>
                <a:spcPct val="0"/>
              </a:spcBef>
              <a:spcAft>
                <a:spcPts val="0"/>
              </a:spcAft>
              <a:buClrTx/>
              <a:buSzTx/>
              <a:buFontTx/>
              <a:buNone/>
              <a:tabLst/>
              <a:defRPr lang="en-US" b="1" i="0" smtClean="0">
                <a:effectLst/>
                <a:latin typeface="Neue Haas Grotesk Text Pro" panose="020B0504020202020204" pitchFamily="34" charset="0"/>
              </a:defRPr>
            </a:lvl1pPr>
          </a:lstStyle>
          <a:p>
            <a:pPr>
              <a:lnSpc>
                <a:spcPct val="110000"/>
              </a:lnSpc>
            </a:pPr>
            <a:r>
              <a:rPr lang="en-US" sz="3200">
                <a:latin typeface="Neue Haas Grotesk Text Pro" panose="020B0504020202020204" pitchFamily="34" charset="77"/>
              </a:rPr>
              <a:t>Lorem ipsum dolor sit </a:t>
            </a:r>
            <a:r>
              <a:rPr lang="en-US" sz="3200" err="1">
                <a:latin typeface="Neue Haas Grotesk Text Pro" panose="020B0504020202020204" pitchFamily="34" charset="77"/>
              </a:rPr>
              <a:t>amet</a:t>
            </a:r>
            <a:r>
              <a:rPr lang="en-US" sz="3200">
                <a:latin typeface="Neue Haas Grotesk Text Pro" panose="020B0504020202020204" pitchFamily="34" charset="77"/>
              </a:rPr>
              <a:t>, </a:t>
            </a:r>
            <a:r>
              <a:rPr lang="en-US" sz="3200" err="1">
                <a:latin typeface="Neue Haas Grotesk Text Pro" panose="020B0504020202020204" pitchFamily="34" charset="77"/>
              </a:rPr>
              <a:t>consectetur</a:t>
            </a:r>
            <a:r>
              <a:rPr lang="en-US" sz="3200">
                <a:latin typeface="Neue Haas Grotesk Text Pro" panose="020B0504020202020204" pitchFamily="34" charset="77"/>
              </a:rPr>
              <a:t> </a:t>
            </a:r>
            <a:r>
              <a:rPr lang="en-US" sz="3200" err="1">
                <a:latin typeface="Neue Haas Grotesk Text Pro" panose="020B0504020202020204" pitchFamily="34" charset="77"/>
              </a:rPr>
              <a:t>adipiscing</a:t>
            </a:r>
            <a:r>
              <a:rPr lang="en-US" sz="3200">
                <a:latin typeface="Neue Haas Grotesk Text Pro" panose="020B0504020202020204" pitchFamily="34" charset="77"/>
              </a:rPr>
              <a:t> </a:t>
            </a:r>
            <a:r>
              <a:rPr lang="en-US" sz="3200" err="1">
                <a:latin typeface="Neue Haas Grotesk Text Pro" panose="020B0504020202020204" pitchFamily="34" charset="77"/>
              </a:rPr>
              <a:t>elit</a:t>
            </a:r>
            <a:r>
              <a:rPr lang="en-US" sz="3200">
                <a:latin typeface="Neue Haas Grotesk Text Pro" panose="020B0504020202020204" pitchFamily="34" charset="77"/>
              </a:rPr>
              <a:t>, sed do </a:t>
            </a:r>
            <a:r>
              <a:rPr lang="en-US" sz="3200" err="1">
                <a:latin typeface="Neue Haas Grotesk Text Pro" panose="020B0504020202020204" pitchFamily="34" charset="77"/>
              </a:rPr>
              <a:t>eiusmod</a:t>
            </a:r>
            <a:endParaRPr lang="en-US" sz="3200">
              <a:latin typeface="Neue Haas Grotesk Text Pro" panose="020B0504020202020204" pitchFamily="34" charset="77"/>
            </a:endParaRPr>
          </a:p>
        </p:txBody>
      </p:sp>
      <p:sp>
        <p:nvSpPr>
          <p:cNvPr id="50" name="Text Placeholder 4">
            <a:extLst>
              <a:ext uri="{FF2B5EF4-FFF2-40B4-BE49-F238E27FC236}">
                <a16:creationId xmlns:a16="http://schemas.microsoft.com/office/drawing/2014/main" id="{E2CF89C8-6968-CF4A-9F4D-A0509BA6BE7A}"/>
              </a:ext>
            </a:extLst>
          </p:cNvPr>
          <p:cNvSpPr>
            <a:spLocks noGrp="1"/>
          </p:cNvSpPr>
          <p:nvPr>
            <p:ph type="body" sz="quarter" idx="12" hasCustomPrompt="1"/>
          </p:nvPr>
        </p:nvSpPr>
        <p:spPr>
          <a:xfrm>
            <a:off x="1392246" y="1548453"/>
            <a:ext cx="1528960" cy="601768"/>
          </a:xfrm>
          <a:prstGeom prst="rect">
            <a:avLst/>
          </a:prstGeom>
        </p:spPr>
        <p:txBody>
          <a:bodyPr anchor="b" anchorCtr="0">
            <a:spAutoFit/>
          </a:bodyPr>
          <a:lstStyle>
            <a:lvl1pPr marL="0" indent="0">
              <a:lnSpc>
                <a:spcPct val="120000"/>
              </a:lnSpc>
              <a:buNone/>
              <a:defRPr lang="en-US" sz="1700" b="0" i="0" smtClean="0">
                <a:solidFill>
                  <a:schemeClr val="accent1"/>
                </a:solidFill>
                <a:effectLst/>
                <a:latin typeface="Neue Haas Grotesk Text Pro" panose="020B0504020202020204" pitchFamily="34" charset="0"/>
              </a:defRPr>
            </a:lvl1pPr>
            <a:lvl2pPr marL="457178" indent="0">
              <a:buNone/>
              <a:defRPr sz="1700">
                <a:solidFill>
                  <a:schemeClr val="accent2"/>
                </a:solidFill>
              </a:defRPr>
            </a:lvl2pPr>
            <a:lvl3pPr marL="914355" indent="0">
              <a:buNone/>
              <a:defRPr sz="1700">
                <a:solidFill>
                  <a:schemeClr val="accent2"/>
                </a:solidFill>
              </a:defRPr>
            </a:lvl3pPr>
            <a:lvl4pPr marL="1371532" indent="0">
              <a:buNone/>
              <a:defRPr sz="1700">
                <a:solidFill>
                  <a:schemeClr val="accent2"/>
                </a:solidFill>
              </a:defRPr>
            </a:lvl4pPr>
            <a:lvl5pPr marL="1828709" indent="0">
              <a:buNone/>
              <a:defRPr sz="1700">
                <a:solidFill>
                  <a:schemeClr val="accent2"/>
                </a:solidFill>
              </a:defRPr>
            </a:lvl5pPr>
          </a:lstStyle>
          <a:p>
            <a:pPr lvl="0"/>
            <a:r>
              <a:rPr lang="en-US"/>
              <a:t>Lorem ipsum dolor sit </a:t>
            </a:r>
            <a:r>
              <a:rPr lang="en-US" err="1"/>
              <a:t>amet</a:t>
            </a:r>
            <a:endParaRPr lang="en-US"/>
          </a:p>
        </p:txBody>
      </p:sp>
      <p:sp>
        <p:nvSpPr>
          <p:cNvPr id="22" name="Text Placeholder 4">
            <a:extLst>
              <a:ext uri="{FF2B5EF4-FFF2-40B4-BE49-F238E27FC236}">
                <a16:creationId xmlns:a16="http://schemas.microsoft.com/office/drawing/2014/main" id="{070E8795-C949-6A47-A913-6DE1344F1BE3}"/>
              </a:ext>
            </a:extLst>
          </p:cNvPr>
          <p:cNvSpPr>
            <a:spLocks noGrp="1"/>
          </p:cNvSpPr>
          <p:nvPr>
            <p:ph type="body" sz="quarter" idx="21" hasCustomPrompt="1"/>
          </p:nvPr>
        </p:nvSpPr>
        <p:spPr>
          <a:xfrm>
            <a:off x="640081" y="1407177"/>
            <a:ext cx="411482" cy="861823"/>
          </a:xfrm>
          <a:prstGeom prst="rect">
            <a:avLst/>
          </a:prstGeom>
        </p:spPr>
        <p:txBody>
          <a:bodyPr>
            <a:spAutoFit/>
          </a:bodyPr>
          <a:lstStyle>
            <a:lvl1pPr marL="0" indent="0">
              <a:lnSpc>
                <a:spcPct val="120000"/>
              </a:lnSpc>
              <a:buNone/>
              <a:defRPr lang="en-US" sz="5000" b="0" i="0" smtClean="0">
                <a:solidFill>
                  <a:schemeClr val="accent1"/>
                </a:solidFill>
                <a:effectLst/>
                <a:latin typeface="Neue Haas Grotesk Text Pro" panose="020B0504020202020204" pitchFamily="34" charset="0"/>
              </a:defRPr>
            </a:lvl1pPr>
            <a:lvl2pPr marL="457178" indent="0">
              <a:buNone/>
              <a:defRPr sz="1700">
                <a:solidFill>
                  <a:schemeClr val="accent2"/>
                </a:solidFill>
              </a:defRPr>
            </a:lvl2pPr>
            <a:lvl3pPr marL="914355" indent="0">
              <a:buNone/>
              <a:defRPr sz="1700">
                <a:solidFill>
                  <a:schemeClr val="accent2"/>
                </a:solidFill>
              </a:defRPr>
            </a:lvl3pPr>
            <a:lvl4pPr marL="1371532" indent="0">
              <a:buNone/>
              <a:defRPr sz="1700">
                <a:solidFill>
                  <a:schemeClr val="accent2"/>
                </a:solidFill>
              </a:defRPr>
            </a:lvl4pPr>
            <a:lvl5pPr marL="1828709" indent="0">
              <a:buNone/>
              <a:defRPr sz="1700">
                <a:solidFill>
                  <a:schemeClr val="accent2"/>
                </a:solidFill>
              </a:defRPr>
            </a:lvl5pPr>
          </a:lstStyle>
          <a:p>
            <a:pPr lvl="0"/>
            <a:r>
              <a:rPr lang="en-US"/>
              <a:t>1</a:t>
            </a:r>
          </a:p>
        </p:txBody>
      </p:sp>
      <p:cxnSp>
        <p:nvCxnSpPr>
          <p:cNvPr id="5" name="Straight Connector 4">
            <a:extLst>
              <a:ext uri="{FF2B5EF4-FFF2-40B4-BE49-F238E27FC236}">
                <a16:creationId xmlns:a16="http://schemas.microsoft.com/office/drawing/2014/main" id="{662B80ED-6F7E-E74F-A0F9-472C9A1BBB01}"/>
              </a:ext>
            </a:extLst>
          </p:cNvPr>
          <p:cNvCxnSpPr>
            <a:cxnSpLocks/>
          </p:cNvCxnSpPr>
          <p:nvPr userDrawn="1"/>
        </p:nvCxnSpPr>
        <p:spPr>
          <a:xfrm>
            <a:off x="1148315" y="1600402"/>
            <a:ext cx="0" cy="2907804"/>
          </a:xfrm>
          <a:prstGeom prst="line">
            <a:avLst/>
          </a:prstGeom>
          <a:ln>
            <a:solidFill>
              <a:schemeClr val="bg2">
                <a:lumMod val="90000"/>
              </a:schemeClr>
            </a:solidFill>
          </a:ln>
          <a:effectLst/>
        </p:spPr>
        <p:style>
          <a:lnRef idx="2">
            <a:schemeClr val="accent1"/>
          </a:lnRef>
          <a:fillRef idx="0">
            <a:schemeClr val="accent1"/>
          </a:fillRef>
          <a:effectRef idx="1">
            <a:schemeClr val="accent1"/>
          </a:effectRef>
          <a:fontRef idx="minor">
            <a:schemeClr val="tx1"/>
          </a:fontRef>
        </p:style>
      </p:cxnSp>
      <p:sp>
        <p:nvSpPr>
          <p:cNvPr id="52" name="Text Placeholder 4">
            <a:extLst>
              <a:ext uri="{FF2B5EF4-FFF2-40B4-BE49-F238E27FC236}">
                <a16:creationId xmlns:a16="http://schemas.microsoft.com/office/drawing/2014/main" id="{B62CD6E9-C7AE-924D-B241-9F40064481B4}"/>
              </a:ext>
            </a:extLst>
          </p:cNvPr>
          <p:cNvSpPr>
            <a:spLocks noGrp="1"/>
          </p:cNvSpPr>
          <p:nvPr>
            <p:ph type="body" sz="quarter" idx="23" hasCustomPrompt="1"/>
          </p:nvPr>
        </p:nvSpPr>
        <p:spPr>
          <a:xfrm>
            <a:off x="4305567" y="1548453"/>
            <a:ext cx="1528960" cy="601768"/>
          </a:xfrm>
          <a:prstGeom prst="rect">
            <a:avLst/>
          </a:prstGeom>
        </p:spPr>
        <p:txBody>
          <a:bodyPr anchor="b" anchorCtr="0">
            <a:spAutoFit/>
          </a:bodyPr>
          <a:lstStyle>
            <a:lvl1pPr marL="0" indent="0">
              <a:lnSpc>
                <a:spcPct val="120000"/>
              </a:lnSpc>
              <a:buNone/>
              <a:defRPr lang="en-US" sz="1700" b="0" i="0" smtClean="0">
                <a:solidFill>
                  <a:schemeClr val="accent1"/>
                </a:solidFill>
                <a:effectLst/>
                <a:latin typeface="Neue Haas Grotesk Text Pro" panose="020B0504020202020204" pitchFamily="34" charset="0"/>
              </a:defRPr>
            </a:lvl1pPr>
            <a:lvl2pPr marL="457178" indent="0">
              <a:buNone/>
              <a:defRPr sz="1700">
                <a:solidFill>
                  <a:schemeClr val="accent2"/>
                </a:solidFill>
              </a:defRPr>
            </a:lvl2pPr>
            <a:lvl3pPr marL="914355" indent="0">
              <a:buNone/>
              <a:defRPr sz="1700">
                <a:solidFill>
                  <a:schemeClr val="accent2"/>
                </a:solidFill>
              </a:defRPr>
            </a:lvl3pPr>
            <a:lvl4pPr marL="1371532" indent="0">
              <a:buNone/>
              <a:defRPr sz="1700">
                <a:solidFill>
                  <a:schemeClr val="accent2"/>
                </a:solidFill>
              </a:defRPr>
            </a:lvl4pPr>
            <a:lvl5pPr marL="1828709" indent="0">
              <a:buNone/>
              <a:defRPr sz="1700">
                <a:solidFill>
                  <a:schemeClr val="accent2"/>
                </a:solidFill>
              </a:defRPr>
            </a:lvl5pPr>
          </a:lstStyle>
          <a:p>
            <a:pPr lvl="0"/>
            <a:r>
              <a:rPr lang="en-US"/>
              <a:t>Lorem ipsum dolor sit amet</a:t>
            </a:r>
          </a:p>
        </p:txBody>
      </p:sp>
      <p:sp>
        <p:nvSpPr>
          <p:cNvPr id="53" name="Text Placeholder 4">
            <a:extLst>
              <a:ext uri="{FF2B5EF4-FFF2-40B4-BE49-F238E27FC236}">
                <a16:creationId xmlns:a16="http://schemas.microsoft.com/office/drawing/2014/main" id="{1CCF56B5-638B-A24A-B6B7-3A36575E7109}"/>
              </a:ext>
            </a:extLst>
          </p:cNvPr>
          <p:cNvSpPr>
            <a:spLocks noGrp="1"/>
          </p:cNvSpPr>
          <p:nvPr>
            <p:ph type="body" sz="quarter" idx="24" hasCustomPrompt="1"/>
          </p:nvPr>
        </p:nvSpPr>
        <p:spPr>
          <a:xfrm>
            <a:off x="3553402" y="1407176"/>
            <a:ext cx="411482" cy="743043"/>
          </a:xfrm>
          <a:prstGeom prst="rect">
            <a:avLst/>
          </a:prstGeom>
        </p:spPr>
        <p:txBody>
          <a:bodyPr>
            <a:noAutofit/>
          </a:bodyPr>
          <a:lstStyle>
            <a:lvl1pPr marL="0" indent="0">
              <a:lnSpc>
                <a:spcPct val="120000"/>
              </a:lnSpc>
              <a:buNone/>
              <a:defRPr lang="en-US" sz="5000" b="0" i="0" smtClean="0">
                <a:solidFill>
                  <a:schemeClr val="accent1"/>
                </a:solidFill>
                <a:effectLst/>
                <a:latin typeface="Neue Haas Grotesk Text Pro" panose="020B0504020202020204" pitchFamily="34" charset="0"/>
              </a:defRPr>
            </a:lvl1pPr>
            <a:lvl2pPr marL="457178" indent="0">
              <a:buNone/>
              <a:defRPr sz="1700">
                <a:solidFill>
                  <a:schemeClr val="accent2"/>
                </a:solidFill>
              </a:defRPr>
            </a:lvl2pPr>
            <a:lvl3pPr marL="914355" indent="0">
              <a:buNone/>
              <a:defRPr sz="1700">
                <a:solidFill>
                  <a:schemeClr val="accent2"/>
                </a:solidFill>
              </a:defRPr>
            </a:lvl3pPr>
            <a:lvl4pPr marL="1371532" indent="0">
              <a:buNone/>
              <a:defRPr sz="1700">
                <a:solidFill>
                  <a:schemeClr val="accent2"/>
                </a:solidFill>
              </a:defRPr>
            </a:lvl4pPr>
            <a:lvl5pPr marL="1828709" indent="0">
              <a:buNone/>
              <a:defRPr sz="1700">
                <a:solidFill>
                  <a:schemeClr val="accent2"/>
                </a:solidFill>
              </a:defRPr>
            </a:lvl5pPr>
          </a:lstStyle>
          <a:p>
            <a:pPr lvl="0"/>
            <a:r>
              <a:rPr lang="en-US"/>
              <a:t>2</a:t>
            </a:r>
          </a:p>
        </p:txBody>
      </p:sp>
      <p:cxnSp>
        <p:nvCxnSpPr>
          <p:cNvPr id="54" name="Straight Connector 53">
            <a:extLst>
              <a:ext uri="{FF2B5EF4-FFF2-40B4-BE49-F238E27FC236}">
                <a16:creationId xmlns:a16="http://schemas.microsoft.com/office/drawing/2014/main" id="{FAA7FC4C-CE6B-834F-884B-31A04D184EBA}"/>
              </a:ext>
            </a:extLst>
          </p:cNvPr>
          <p:cNvCxnSpPr>
            <a:cxnSpLocks/>
          </p:cNvCxnSpPr>
          <p:nvPr userDrawn="1"/>
        </p:nvCxnSpPr>
        <p:spPr>
          <a:xfrm>
            <a:off x="4061637" y="1600402"/>
            <a:ext cx="0" cy="2907804"/>
          </a:xfrm>
          <a:prstGeom prst="line">
            <a:avLst/>
          </a:prstGeom>
          <a:ln>
            <a:solidFill>
              <a:schemeClr val="bg2">
                <a:lumMod val="90000"/>
              </a:schemeClr>
            </a:solidFill>
          </a:ln>
          <a:effectLst/>
        </p:spPr>
        <p:style>
          <a:lnRef idx="2">
            <a:schemeClr val="accent1"/>
          </a:lnRef>
          <a:fillRef idx="0">
            <a:schemeClr val="accent1"/>
          </a:fillRef>
          <a:effectRef idx="1">
            <a:schemeClr val="accent1"/>
          </a:effectRef>
          <a:fontRef idx="minor">
            <a:schemeClr val="tx1"/>
          </a:fontRef>
        </p:style>
      </p:cxnSp>
      <p:sp>
        <p:nvSpPr>
          <p:cNvPr id="56" name="Text Placeholder 4">
            <a:extLst>
              <a:ext uri="{FF2B5EF4-FFF2-40B4-BE49-F238E27FC236}">
                <a16:creationId xmlns:a16="http://schemas.microsoft.com/office/drawing/2014/main" id="{923E018C-87ED-5B44-8217-D5D662BDCF39}"/>
              </a:ext>
            </a:extLst>
          </p:cNvPr>
          <p:cNvSpPr>
            <a:spLocks noGrp="1"/>
          </p:cNvSpPr>
          <p:nvPr>
            <p:ph type="body" sz="quarter" idx="26" hasCustomPrompt="1"/>
          </p:nvPr>
        </p:nvSpPr>
        <p:spPr>
          <a:xfrm>
            <a:off x="7186989" y="1548453"/>
            <a:ext cx="1528960" cy="601768"/>
          </a:xfrm>
          <a:prstGeom prst="rect">
            <a:avLst/>
          </a:prstGeom>
        </p:spPr>
        <p:txBody>
          <a:bodyPr anchor="b" anchorCtr="0">
            <a:spAutoFit/>
          </a:bodyPr>
          <a:lstStyle>
            <a:lvl1pPr marL="0" indent="0">
              <a:lnSpc>
                <a:spcPct val="120000"/>
              </a:lnSpc>
              <a:buNone/>
              <a:defRPr lang="en-US" sz="1700" b="0" i="0" smtClean="0">
                <a:solidFill>
                  <a:schemeClr val="accent1"/>
                </a:solidFill>
                <a:effectLst/>
                <a:latin typeface="Neue Haas Grotesk Text Pro" panose="020B0504020202020204" pitchFamily="34" charset="0"/>
              </a:defRPr>
            </a:lvl1pPr>
            <a:lvl2pPr marL="457178" indent="0">
              <a:buNone/>
              <a:defRPr sz="1700">
                <a:solidFill>
                  <a:schemeClr val="accent2"/>
                </a:solidFill>
              </a:defRPr>
            </a:lvl2pPr>
            <a:lvl3pPr marL="914355" indent="0">
              <a:buNone/>
              <a:defRPr sz="1700">
                <a:solidFill>
                  <a:schemeClr val="accent2"/>
                </a:solidFill>
              </a:defRPr>
            </a:lvl3pPr>
            <a:lvl4pPr marL="1371532" indent="0">
              <a:buNone/>
              <a:defRPr sz="1700">
                <a:solidFill>
                  <a:schemeClr val="accent2"/>
                </a:solidFill>
              </a:defRPr>
            </a:lvl4pPr>
            <a:lvl5pPr marL="1828709" indent="0">
              <a:buNone/>
              <a:defRPr sz="1700">
                <a:solidFill>
                  <a:schemeClr val="accent2"/>
                </a:solidFill>
              </a:defRPr>
            </a:lvl5pPr>
          </a:lstStyle>
          <a:p>
            <a:pPr lvl="0"/>
            <a:r>
              <a:rPr lang="en-US"/>
              <a:t>Lorem ipsum dolor sit </a:t>
            </a:r>
            <a:r>
              <a:rPr lang="en-US" err="1"/>
              <a:t>amet</a:t>
            </a:r>
            <a:endParaRPr lang="en-US"/>
          </a:p>
        </p:txBody>
      </p:sp>
      <p:sp>
        <p:nvSpPr>
          <p:cNvPr id="57" name="Text Placeholder 4">
            <a:extLst>
              <a:ext uri="{FF2B5EF4-FFF2-40B4-BE49-F238E27FC236}">
                <a16:creationId xmlns:a16="http://schemas.microsoft.com/office/drawing/2014/main" id="{374E3B49-F7C2-8B4E-B9BE-00D14BBB2493}"/>
              </a:ext>
            </a:extLst>
          </p:cNvPr>
          <p:cNvSpPr>
            <a:spLocks noGrp="1"/>
          </p:cNvSpPr>
          <p:nvPr>
            <p:ph type="body" sz="quarter" idx="27" hasCustomPrompt="1"/>
          </p:nvPr>
        </p:nvSpPr>
        <p:spPr>
          <a:xfrm>
            <a:off x="6434824" y="1407177"/>
            <a:ext cx="411482" cy="861823"/>
          </a:xfrm>
          <a:prstGeom prst="rect">
            <a:avLst/>
          </a:prstGeom>
        </p:spPr>
        <p:txBody>
          <a:bodyPr>
            <a:spAutoFit/>
          </a:bodyPr>
          <a:lstStyle>
            <a:lvl1pPr marL="0" indent="0">
              <a:lnSpc>
                <a:spcPct val="120000"/>
              </a:lnSpc>
              <a:buNone/>
              <a:defRPr lang="en-US" sz="5000" b="0" i="0" smtClean="0">
                <a:solidFill>
                  <a:schemeClr val="accent1"/>
                </a:solidFill>
                <a:effectLst/>
                <a:latin typeface="Neue Haas Grotesk Text Pro" panose="020B0504020202020204" pitchFamily="34" charset="0"/>
              </a:defRPr>
            </a:lvl1pPr>
            <a:lvl2pPr marL="457178" indent="0">
              <a:buNone/>
              <a:defRPr sz="1700">
                <a:solidFill>
                  <a:schemeClr val="accent2"/>
                </a:solidFill>
              </a:defRPr>
            </a:lvl2pPr>
            <a:lvl3pPr marL="914355" indent="0">
              <a:buNone/>
              <a:defRPr sz="1700">
                <a:solidFill>
                  <a:schemeClr val="accent2"/>
                </a:solidFill>
              </a:defRPr>
            </a:lvl3pPr>
            <a:lvl4pPr marL="1371532" indent="0">
              <a:buNone/>
              <a:defRPr sz="1700">
                <a:solidFill>
                  <a:schemeClr val="accent2"/>
                </a:solidFill>
              </a:defRPr>
            </a:lvl4pPr>
            <a:lvl5pPr marL="1828709" indent="0">
              <a:buNone/>
              <a:defRPr sz="1700">
                <a:solidFill>
                  <a:schemeClr val="accent2"/>
                </a:solidFill>
              </a:defRPr>
            </a:lvl5pPr>
          </a:lstStyle>
          <a:p>
            <a:pPr lvl="0"/>
            <a:r>
              <a:rPr lang="en-US"/>
              <a:t>3</a:t>
            </a:r>
          </a:p>
        </p:txBody>
      </p:sp>
      <p:cxnSp>
        <p:nvCxnSpPr>
          <p:cNvPr id="58" name="Straight Connector 57">
            <a:extLst>
              <a:ext uri="{FF2B5EF4-FFF2-40B4-BE49-F238E27FC236}">
                <a16:creationId xmlns:a16="http://schemas.microsoft.com/office/drawing/2014/main" id="{B1F0EAA4-8009-6F4C-9B90-5FB2CA7A403B}"/>
              </a:ext>
            </a:extLst>
          </p:cNvPr>
          <p:cNvCxnSpPr>
            <a:cxnSpLocks/>
          </p:cNvCxnSpPr>
          <p:nvPr userDrawn="1"/>
        </p:nvCxnSpPr>
        <p:spPr>
          <a:xfrm>
            <a:off x="6943059" y="1600402"/>
            <a:ext cx="0" cy="2907804"/>
          </a:xfrm>
          <a:prstGeom prst="line">
            <a:avLst/>
          </a:prstGeom>
          <a:ln>
            <a:solidFill>
              <a:schemeClr val="bg2">
                <a:lumMod val="90000"/>
              </a:schemeClr>
            </a:solidFill>
          </a:ln>
          <a:effectLst/>
        </p:spPr>
        <p:style>
          <a:lnRef idx="2">
            <a:schemeClr val="accent1"/>
          </a:lnRef>
          <a:fillRef idx="0">
            <a:schemeClr val="accent1"/>
          </a:fillRef>
          <a:effectRef idx="1">
            <a:schemeClr val="accent1"/>
          </a:effectRef>
          <a:fontRef idx="minor">
            <a:schemeClr val="tx1"/>
          </a:fontRef>
        </p:style>
      </p:cxnSp>
      <p:sp>
        <p:nvSpPr>
          <p:cNvPr id="28" name="Text Placeholder 6">
            <a:extLst>
              <a:ext uri="{FF2B5EF4-FFF2-40B4-BE49-F238E27FC236}">
                <a16:creationId xmlns:a16="http://schemas.microsoft.com/office/drawing/2014/main" id="{CA48554F-2EB7-BC4C-A288-344A5BF6E29C}"/>
              </a:ext>
            </a:extLst>
          </p:cNvPr>
          <p:cNvSpPr>
            <a:spLocks noGrp="1"/>
          </p:cNvSpPr>
          <p:nvPr>
            <p:ph type="body" sz="quarter" idx="13" hasCustomPrompt="1"/>
          </p:nvPr>
        </p:nvSpPr>
        <p:spPr>
          <a:xfrm>
            <a:off x="1384359" y="2272317"/>
            <a:ext cx="1528960" cy="1173847"/>
          </a:xfrm>
          <a:prstGeom prst="rect">
            <a:avLst/>
          </a:prstGeom>
        </p:spPr>
        <p:txBody>
          <a:bodyPr>
            <a:spAutoFit/>
          </a:bodyPr>
          <a:lstStyle>
            <a:lvl1pPr marL="174621" indent="-174621">
              <a:buFont typeface="Wingdings" pitchFamily="2" charset="2"/>
              <a:buChar char="§"/>
              <a:tabLst/>
              <a:defRPr sz="1500">
                <a:latin typeface="Neue Haas Grotesk Text Pro" panose="020B0504020202020204" pitchFamily="34" charset="0"/>
              </a:defRPr>
            </a:lvl1pPr>
            <a:lvl2pPr marL="342892" indent="-168271">
              <a:tabLst/>
              <a:defRPr sz="1300">
                <a:latin typeface="Neue Haas Grotesk Text Pro" panose="020B0504020202020204" pitchFamily="34" charset="0"/>
              </a:defRPr>
            </a:lvl2pPr>
            <a:lvl3pPr marL="519100" indent="-176209">
              <a:tabLst/>
              <a:defRPr sz="1100">
                <a:latin typeface="Neue Haas Grotesk Text Pro" panose="020B0504020202020204" pitchFamily="34" charset="0"/>
              </a:defRPr>
            </a:lvl3pPr>
            <a:lvl4pPr marL="687371" indent="-168271">
              <a:tabLst/>
              <a:defRPr sz="900">
                <a:latin typeface="Neue Haas Grotesk Text Pro" panose="020B0504020202020204" pitchFamily="34" charset="0"/>
              </a:defRPr>
            </a:lvl4pPr>
          </a:lstStyle>
          <a:p>
            <a:pPr lvl="0"/>
            <a:r>
              <a:rPr lang="en-US"/>
              <a:t>First level</a:t>
            </a:r>
          </a:p>
          <a:p>
            <a:pPr lvl="1"/>
            <a:r>
              <a:rPr lang="en-US"/>
              <a:t>Second level</a:t>
            </a:r>
          </a:p>
          <a:p>
            <a:pPr lvl="2"/>
            <a:r>
              <a:rPr lang="en-US"/>
              <a:t>Third level</a:t>
            </a:r>
          </a:p>
          <a:p>
            <a:pPr lvl="3"/>
            <a:r>
              <a:rPr lang="en-US"/>
              <a:t>Fourth level</a:t>
            </a:r>
          </a:p>
        </p:txBody>
      </p:sp>
      <p:sp>
        <p:nvSpPr>
          <p:cNvPr id="30" name="Text Placeholder 6">
            <a:extLst>
              <a:ext uri="{FF2B5EF4-FFF2-40B4-BE49-F238E27FC236}">
                <a16:creationId xmlns:a16="http://schemas.microsoft.com/office/drawing/2014/main" id="{289F5F9E-6D0C-3F42-9471-DBF3186CDB2C}"/>
              </a:ext>
            </a:extLst>
          </p:cNvPr>
          <p:cNvSpPr>
            <a:spLocks noGrp="1"/>
          </p:cNvSpPr>
          <p:nvPr>
            <p:ph type="body" sz="quarter" idx="28" hasCustomPrompt="1"/>
          </p:nvPr>
        </p:nvSpPr>
        <p:spPr>
          <a:xfrm>
            <a:off x="4305567" y="2272317"/>
            <a:ext cx="1528960" cy="1173847"/>
          </a:xfrm>
          <a:prstGeom prst="rect">
            <a:avLst/>
          </a:prstGeom>
        </p:spPr>
        <p:txBody>
          <a:bodyPr>
            <a:spAutoFit/>
          </a:bodyPr>
          <a:lstStyle>
            <a:lvl1pPr marL="174621" indent="-174621">
              <a:buFont typeface="Wingdings" pitchFamily="2" charset="2"/>
              <a:buChar char="§"/>
              <a:tabLst/>
              <a:defRPr sz="1500">
                <a:latin typeface="Neue Haas Grotesk Text Pro" panose="020B0504020202020204" pitchFamily="34" charset="0"/>
              </a:defRPr>
            </a:lvl1pPr>
            <a:lvl2pPr marL="342892" indent="-168271">
              <a:tabLst/>
              <a:defRPr sz="1300">
                <a:latin typeface="Neue Haas Grotesk Text Pro" panose="020B0504020202020204" pitchFamily="34" charset="0"/>
              </a:defRPr>
            </a:lvl2pPr>
            <a:lvl3pPr marL="519100" indent="-176209">
              <a:tabLst/>
              <a:defRPr sz="1100">
                <a:latin typeface="Neue Haas Grotesk Text Pro" panose="020B0504020202020204" pitchFamily="34" charset="0"/>
              </a:defRPr>
            </a:lvl3pPr>
            <a:lvl4pPr marL="687371" indent="-168271">
              <a:tabLst/>
              <a:defRPr sz="900">
                <a:latin typeface="Neue Haas Grotesk Text Pro" panose="020B0504020202020204" pitchFamily="34" charset="0"/>
              </a:defRPr>
            </a:lvl4pPr>
          </a:lstStyle>
          <a:p>
            <a:pPr lvl="0"/>
            <a:r>
              <a:rPr lang="en-US"/>
              <a:t>First level</a:t>
            </a:r>
          </a:p>
          <a:p>
            <a:pPr lvl="1"/>
            <a:r>
              <a:rPr lang="en-US"/>
              <a:t>Second level</a:t>
            </a:r>
          </a:p>
          <a:p>
            <a:pPr lvl="2"/>
            <a:r>
              <a:rPr lang="en-US"/>
              <a:t>Third level</a:t>
            </a:r>
          </a:p>
          <a:p>
            <a:pPr lvl="3"/>
            <a:r>
              <a:rPr lang="en-US"/>
              <a:t>Fourth level</a:t>
            </a:r>
          </a:p>
        </p:txBody>
      </p:sp>
      <p:sp>
        <p:nvSpPr>
          <p:cNvPr id="34" name="Text Placeholder 6">
            <a:extLst>
              <a:ext uri="{FF2B5EF4-FFF2-40B4-BE49-F238E27FC236}">
                <a16:creationId xmlns:a16="http://schemas.microsoft.com/office/drawing/2014/main" id="{5EC931E8-5599-D94B-A9AF-31662BC51149}"/>
              </a:ext>
            </a:extLst>
          </p:cNvPr>
          <p:cNvSpPr>
            <a:spLocks noGrp="1"/>
          </p:cNvSpPr>
          <p:nvPr>
            <p:ph type="body" sz="quarter" idx="29" hasCustomPrompt="1"/>
          </p:nvPr>
        </p:nvSpPr>
        <p:spPr>
          <a:xfrm>
            <a:off x="7186989" y="2272317"/>
            <a:ext cx="1528960" cy="1173847"/>
          </a:xfrm>
          <a:prstGeom prst="rect">
            <a:avLst/>
          </a:prstGeom>
        </p:spPr>
        <p:txBody>
          <a:bodyPr>
            <a:spAutoFit/>
          </a:bodyPr>
          <a:lstStyle>
            <a:lvl1pPr marL="174621" indent="-174621">
              <a:buFont typeface="Wingdings" pitchFamily="2" charset="2"/>
              <a:buChar char="§"/>
              <a:tabLst/>
              <a:defRPr sz="1500">
                <a:latin typeface="Neue Haas Grotesk Text Pro" panose="020B0504020202020204" pitchFamily="34" charset="0"/>
              </a:defRPr>
            </a:lvl1pPr>
            <a:lvl2pPr marL="342892" indent="-168271">
              <a:tabLst/>
              <a:defRPr sz="1300">
                <a:latin typeface="Neue Haas Grotesk Text Pro" panose="020B0504020202020204" pitchFamily="34" charset="0"/>
              </a:defRPr>
            </a:lvl2pPr>
            <a:lvl3pPr marL="519100" indent="-176209">
              <a:tabLst/>
              <a:defRPr sz="1100">
                <a:latin typeface="Neue Haas Grotesk Text Pro" panose="020B0504020202020204" pitchFamily="34" charset="0"/>
              </a:defRPr>
            </a:lvl3pPr>
            <a:lvl4pPr marL="687371" indent="-168271">
              <a:tabLst/>
              <a:defRPr sz="900">
                <a:latin typeface="Neue Haas Grotesk Text Pro" panose="020B0504020202020204" pitchFamily="34" charset="0"/>
              </a:defRPr>
            </a:lvl4pPr>
          </a:lstStyle>
          <a:p>
            <a:pPr lvl="0"/>
            <a:r>
              <a:rPr lang="en-US"/>
              <a:t>First level</a:t>
            </a:r>
          </a:p>
          <a:p>
            <a:pPr lvl="1"/>
            <a:r>
              <a:rPr lang="en-US"/>
              <a:t>Second level</a:t>
            </a:r>
          </a:p>
          <a:p>
            <a:pPr lvl="2"/>
            <a:r>
              <a:rPr lang="en-US"/>
              <a:t>Third level</a:t>
            </a:r>
          </a:p>
          <a:p>
            <a:pPr lvl="3"/>
            <a:r>
              <a:rPr lang="en-US"/>
              <a:t>Fourth level</a:t>
            </a:r>
          </a:p>
        </p:txBody>
      </p:sp>
      <p:sp>
        <p:nvSpPr>
          <p:cNvPr id="16" name="Content Placeholder 3">
            <a:extLst>
              <a:ext uri="{FF2B5EF4-FFF2-40B4-BE49-F238E27FC236}">
                <a16:creationId xmlns:a16="http://schemas.microsoft.com/office/drawing/2014/main" id="{37335180-64D0-C63D-4682-0E6527349CD5}"/>
              </a:ext>
            </a:extLst>
          </p:cNvPr>
          <p:cNvSpPr>
            <a:spLocks noGrp="1"/>
          </p:cNvSpPr>
          <p:nvPr>
            <p:ph sz="quarter" idx="15" hasCustomPrompt="1"/>
          </p:nvPr>
        </p:nvSpPr>
        <p:spPr>
          <a:xfrm>
            <a:off x="639763" y="4898801"/>
            <a:ext cx="8058150" cy="108556"/>
          </a:xfrm>
        </p:spPr>
        <p:txBody>
          <a:bodyPr/>
          <a:lstStyle>
            <a:lvl1pPr marL="0" indent="0">
              <a:buNone/>
              <a:defRPr sz="600"/>
            </a:lvl1pPr>
            <a:lvl2pPr marL="177796" indent="0">
              <a:buNone/>
              <a:defRPr sz="600"/>
            </a:lvl2pPr>
            <a:lvl3pPr marL="347654" indent="0">
              <a:buNone/>
              <a:defRPr sz="600"/>
            </a:lvl3pPr>
            <a:lvl4pPr marL="517512" indent="0">
              <a:buNone/>
              <a:defRPr sz="600"/>
            </a:lvl4pPr>
            <a:lvl5pPr marL="519100" indent="0">
              <a:buNone/>
              <a:defRPr sz="600"/>
            </a:lvl5pPr>
          </a:lstStyle>
          <a:p>
            <a:pPr lvl="0"/>
            <a:r>
              <a:rPr lang="en-US"/>
              <a:t>Click to insert disclosure text</a:t>
            </a:r>
          </a:p>
        </p:txBody>
      </p:sp>
    </p:spTree>
    <p:extLst>
      <p:ext uri="{BB962C8B-B14F-4D97-AF65-F5344CB8AC3E}">
        <p14:creationId xmlns:p14="http://schemas.microsoft.com/office/powerpoint/2010/main" val="4274643395"/>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CONTENT + Header + Subheader + Gray Sidebar">
    <p:spTree>
      <p:nvGrpSpPr>
        <p:cNvPr id="1" name=""/>
        <p:cNvGrpSpPr/>
        <p:nvPr/>
      </p:nvGrpSpPr>
      <p:grpSpPr>
        <a:xfrm>
          <a:off x="0" y="0"/>
          <a:ext cx="0" cy="0"/>
          <a:chOff x="0" y="0"/>
          <a:chExt cx="0" cy="0"/>
        </a:xfrm>
      </p:grpSpPr>
      <p:sp>
        <p:nvSpPr>
          <p:cNvPr id="25" name="SmartArt Placeholder 2">
            <a:extLst>
              <a:ext uri="{FF2B5EF4-FFF2-40B4-BE49-F238E27FC236}">
                <a16:creationId xmlns:a16="http://schemas.microsoft.com/office/drawing/2014/main" id="{688D0931-7683-1D40-89BD-3EC58788A27B}"/>
              </a:ext>
            </a:extLst>
          </p:cNvPr>
          <p:cNvSpPr>
            <a:spLocks noGrp="1"/>
          </p:cNvSpPr>
          <p:nvPr>
            <p:ph type="dgm" sz="quarter" idx="30"/>
          </p:nvPr>
        </p:nvSpPr>
        <p:spPr>
          <a:xfrm>
            <a:off x="3761296" y="-3236"/>
            <a:ext cx="5381603" cy="5150076"/>
          </a:xfrm>
          <a:prstGeom prst="rect">
            <a:avLst/>
          </a:prstGeom>
          <a:solidFill>
            <a:schemeClr val="bg2"/>
          </a:solidFill>
        </p:spPr>
        <p:txBody>
          <a:bodyPr>
            <a:noAutofit/>
          </a:bodyPr>
          <a:lstStyle>
            <a:lvl1pPr>
              <a:defRPr>
                <a:noFill/>
                <a:latin typeface="Neue Haas Grotesk Text Pro" panose="020B0504020202020204" pitchFamily="34" charset="0"/>
              </a:defRPr>
            </a:lvl1pPr>
          </a:lstStyle>
          <a:p>
            <a:endParaRPr lang="en-US"/>
          </a:p>
        </p:txBody>
      </p:sp>
      <p:sp>
        <p:nvSpPr>
          <p:cNvPr id="15" name="Title 1">
            <a:extLst>
              <a:ext uri="{FF2B5EF4-FFF2-40B4-BE49-F238E27FC236}">
                <a16:creationId xmlns:a16="http://schemas.microsoft.com/office/drawing/2014/main" id="{3DA80DFD-E36F-B94C-BC1A-3E7E7E5D847B}"/>
              </a:ext>
            </a:extLst>
          </p:cNvPr>
          <p:cNvSpPr>
            <a:spLocks noGrp="1"/>
          </p:cNvSpPr>
          <p:nvPr>
            <p:ph type="title" hasCustomPrompt="1"/>
          </p:nvPr>
        </p:nvSpPr>
        <p:spPr>
          <a:xfrm>
            <a:off x="640081" y="274320"/>
            <a:ext cx="2621280" cy="1592424"/>
          </a:xfrm>
          <a:prstGeom prst="rect">
            <a:avLst/>
          </a:prstGeom>
        </p:spPr>
        <p:txBody>
          <a:bodyPr wrap="square" lIns="0" rIns="0" anchor="t" anchorCtr="0">
            <a:spAutoFit/>
          </a:bodyPr>
          <a:lstStyle>
            <a:lvl1pPr marL="0" marR="0" indent="0" algn="l" defTabSz="457178" rtl="0" eaLnBrk="1" fontAlgn="auto" latinLnBrk="0" hangingPunct="1">
              <a:lnSpc>
                <a:spcPct val="110000"/>
              </a:lnSpc>
              <a:spcBef>
                <a:spcPct val="0"/>
              </a:spcBef>
              <a:spcAft>
                <a:spcPts val="0"/>
              </a:spcAft>
              <a:buClrTx/>
              <a:buSzTx/>
              <a:buFontTx/>
              <a:buNone/>
              <a:tabLst/>
              <a:defRPr lang="en-US" b="1" i="0" smtClean="0">
                <a:effectLst/>
                <a:latin typeface="Neue Haas Grotesk Text Pro" panose="020B0504020202020204" pitchFamily="34" charset="0"/>
              </a:defRPr>
            </a:lvl1pPr>
          </a:lstStyle>
          <a:p>
            <a:pPr>
              <a:lnSpc>
                <a:spcPct val="110000"/>
              </a:lnSpc>
            </a:pPr>
            <a:r>
              <a:rPr lang="en-US"/>
              <a:t>Lorem ipsum dolor sit consectetur</a:t>
            </a:r>
            <a:endParaRPr lang="en-US" sz="3200">
              <a:latin typeface="Neue Haas Grotesk Text Pro" panose="020B0504020202020204" pitchFamily="34" charset="77"/>
            </a:endParaRPr>
          </a:p>
        </p:txBody>
      </p:sp>
      <p:sp>
        <p:nvSpPr>
          <p:cNvPr id="50" name="Text Placeholder 4">
            <a:extLst>
              <a:ext uri="{FF2B5EF4-FFF2-40B4-BE49-F238E27FC236}">
                <a16:creationId xmlns:a16="http://schemas.microsoft.com/office/drawing/2014/main" id="{E2CF89C8-6968-CF4A-9F4D-A0509BA6BE7A}"/>
              </a:ext>
            </a:extLst>
          </p:cNvPr>
          <p:cNvSpPr>
            <a:spLocks noGrp="1"/>
          </p:cNvSpPr>
          <p:nvPr>
            <p:ph type="body" sz="quarter" idx="12" hasCustomPrompt="1"/>
          </p:nvPr>
        </p:nvSpPr>
        <p:spPr>
          <a:xfrm>
            <a:off x="640080" y="2078552"/>
            <a:ext cx="2621280" cy="915700"/>
          </a:xfrm>
          <a:prstGeom prst="rect">
            <a:avLst/>
          </a:prstGeom>
        </p:spPr>
        <p:txBody>
          <a:bodyPr>
            <a:spAutoFit/>
          </a:bodyPr>
          <a:lstStyle>
            <a:lvl1pPr marL="0" indent="0">
              <a:lnSpc>
                <a:spcPct val="120000"/>
              </a:lnSpc>
              <a:buNone/>
              <a:defRPr lang="en-US" sz="1700" b="0" i="0" smtClean="0">
                <a:solidFill>
                  <a:schemeClr val="accent1"/>
                </a:solidFill>
                <a:effectLst/>
                <a:latin typeface="Neue Haas Grotesk Text Pro" panose="020B0504020202020204" pitchFamily="34" charset="0"/>
              </a:defRPr>
            </a:lvl1pPr>
            <a:lvl2pPr marL="457178" indent="0">
              <a:buNone/>
              <a:defRPr sz="1700">
                <a:solidFill>
                  <a:schemeClr val="accent2"/>
                </a:solidFill>
              </a:defRPr>
            </a:lvl2pPr>
            <a:lvl3pPr marL="914355" indent="0">
              <a:buNone/>
              <a:defRPr sz="1700">
                <a:solidFill>
                  <a:schemeClr val="accent2"/>
                </a:solidFill>
              </a:defRPr>
            </a:lvl3pPr>
            <a:lvl4pPr marL="1371532" indent="0">
              <a:buNone/>
              <a:defRPr sz="1700">
                <a:solidFill>
                  <a:schemeClr val="accent2"/>
                </a:solidFill>
              </a:defRPr>
            </a:lvl4pPr>
            <a:lvl5pPr marL="1828709" indent="0">
              <a:buNone/>
              <a:defRPr sz="1700">
                <a:solidFill>
                  <a:schemeClr val="accent2"/>
                </a:solidFill>
              </a:defRPr>
            </a:lvl5pPr>
          </a:lstStyle>
          <a:p>
            <a:pPr lvl="0"/>
            <a:r>
              <a:rPr lang="en-US"/>
              <a:t>Lorem ipsum dolor sit amet, consectetur adipiscing elit.</a:t>
            </a:r>
          </a:p>
        </p:txBody>
      </p:sp>
      <p:sp>
        <p:nvSpPr>
          <p:cNvPr id="24" name="Text Placeholder 2">
            <a:extLst>
              <a:ext uri="{FF2B5EF4-FFF2-40B4-BE49-F238E27FC236}">
                <a16:creationId xmlns:a16="http://schemas.microsoft.com/office/drawing/2014/main" id="{6D747BC7-5DB7-6342-83EC-8D17160317FD}"/>
              </a:ext>
            </a:extLst>
          </p:cNvPr>
          <p:cNvSpPr>
            <a:spLocks noGrp="1"/>
          </p:cNvSpPr>
          <p:nvPr>
            <p:ph type="body" sz="quarter" idx="16" hasCustomPrompt="1"/>
          </p:nvPr>
        </p:nvSpPr>
        <p:spPr>
          <a:xfrm>
            <a:off x="4223011" y="352392"/>
            <a:ext cx="1236794" cy="202363"/>
          </a:xfrm>
          <a:prstGeom prst="rect">
            <a:avLst/>
          </a:prstGeom>
        </p:spPr>
        <p:txBody>
          <a:bodyPr lIns="0" tIns="0" rIns="0" bIns="0">
            <a:spAutoFit/>
          </a:bodyPr>
          <a:lstStyle>
            <a:lvl1pPr marL="0" indent="0">
              <a:buNone/>
              <a:defRPr sz="1100" b="1">
                <a:solidFill>
                  <a:srgbClr val="007A96"/>
                </a:solidFill>
                <a:latin typeface="Neue Haas Grotesk Text Pro" panose="020B0504020202020204" pitchFamily="34" charset="0"/>
              </a:defRPr>
            </a:lvl1pPr>
            <a:lvl2pPr marL="457178" indent="0">
              <a:buNone/>
              <a:defRPr sz="1700"/>
            </a:lvl2pPr>
            <a:lvl3pPr marL="914355" indent="0">
              <a:buNone/>
              <a:defRPr sz="1700"/>
            </a:lvl3pPr>
            <a:lvl4pPr marL="1371532" indent="0">
              <a:buNone/>
              <a:defRPr sz="1700"/>
            </a:lvl4pPr>
            <a:lvl5pPr marL="1828709" indent="0">
              <a:buNone/>
              <a:defRPr sz="1700"/>
            </a:lvl5pPr>
          </a:lstStyle>
          <a:p>
            <a:pPr lvl="0"/>
            <a:r>
              <a:rPr lang="en-US"/>
              <a:t>01</a:t>
            </a:r>
          </a:p>
        </p:txBody>
      </p:sp>
      <p:sp>
        <p:nvSpPr>
          <p:cNvPr id="26" name="Text Placeholder 2">
            <a:extLst>
              <a:ext uri="{FF2B5EF4-FFF2-40B4-BE49-F238E27FC236}">
                <a16:creationId xmlns:a16="http://schemas.microsoft.com/office/drawing/2014/main" id="{12D2583D-0E33-8846-9207-0755E4202478}"/>
              </a:ext>
            </a:extLst>
          </p:cNvPr>
          <p:cNvSpPr>
            <a:spLocks noGrp="1"/>
          </p:cNvSpPr>
          <p:nvPr>
            <p:ph type="body" sz="quarter" idx="22" hasCustomPrompt="1"/>
          </p:nvPr>
        </p:nvSpPr>
        <p:spPr>
          <a:xfrm>
            <a:off x="4223011" y="1886551"/>
            <a:ext cx="1236794" cy="202363"/>
          </a:xfrm>
          <a:prstGeom prst="rect">
            <a:avLst/>
          </a:prstGeom>
        </p:spPr>
        <p:txBody>
          <a:bodyPr lIns="0" tIns="0" rIns="0" bIns="0">
            <a:spAutoFit/>
          </a:bodyPr>
          <a:lstStyle>
            <a:lvl1pPr marL="0" indent="0">
              <a:buNone/>
              <a:defRPr sz="1100" b="1">
                <a:solidFill>
                  <a:srgbClr val="007A96"/>
                </a:solidFill>
                <a:latin typeface="Neue Haas Grotesk Text Pro" panose="020B0504020202020204" pitchFamily="34" charset="0"/>
              </a:defRPr>
            </a:lvl1pPr>
            <a:lvl2pPr marL="457178" indent="0">
              <a:buNone/>
              <a:defRPr sz="1700"/>
            </a:lvl2pPr>
            <a:lvl3pPr marL="914355" indent="0">
              <a:buNone/>
              <a:defRPr sz="1700"/>
            </a:lvl3pPr>
            <a:lvl4pPr marL="1371532" indent="0">
              <a:buNone/>
              <a:defRPr sz="1700"/>
            </a:lvl4pPr>
            <a:lvl5pPr marL="1828709" indent="0">
              <a:buNone/>
              <a:defRPr sz="1700"/>
            </a:lvl5pPr>
          </a:lstStyle>
          <a:p>
            <a:pPr lvl="0"/>
            <a:r>
              <a:rPr lang="en-US"/>
              <a:t>02</a:t>
            </a:r>
          </a:p>
        </p:txBody>
      </p:sp>
      <p:sp>
        <p:nvSpPr>
          <p:cNvPr id="28" name="Text Placeholder 2">
            <a:extLst>
              <a:ext uri="{FF2B5EF4-FFF2-40B4-BE49-F238E27FC236}">
                <a16:creationId xmlns:a16="http://schemas.microsoft.com/office/drawing/2014/main" id="{7DAA48E0-D65A-9F43-893D-F3C842E166A2}"/>
              </a:ext>
            </a:extLst>
          </p:cNvPr>
          <p:cNvSpPr>
            <a:spLocks noGrp="1"/>
          </p:cNvSpPr>
          <p:nvPr>
            <p:ph type="body" sz="quarter" idx="24" hasCustomPrompt="1"/>
          </p:nvPr>
        </p:nvSpPr>
        <p:spPr>
          <a:xfrm>
            <a:off x="4223011" y="3420711"/>
            <a:ext cx="1236794" cy="202363"/>
          </a:xfrm>
          <a:prstGeom prst="rect">
            <a:avLst/>
          </a:prstGeom>
        </p:spPr>
        <p:txBody>
          <a:bodyPr lIns="0" tIns="0" rIns="0" bIns="0">
            <a:spAutoFit/>
          </a:bodyPr>
          <a:lstStyle>
            <a:lvl1pPr marL="0" indent="0">
              <a:buNone/>
              <a:defRPr sz="1100" b="1">
                <a:solidFill>
                  <a:srgbClr val="007A96"/>
                </a:solidFill>
                <a:latin typeface="Neue Haas Grotesk Text Pro" panose="020B0504020202020204" pitchFamily="34" charset="0"/>
              </a:defRPr>
            </a:lvl1pPr>
            <a:lvl2pPr marL="457178" indent="0">
              <a:buNone/>
              <a:defRPr sz="1700"/>
            </a:lvl2pPr>
            <a:lvl3pPr marL="914355" indent="0">
              <a:buNone/>
              <a:defRPr sz="1700"/>
            </a:lvl3pPr>
            <a:lvl4pPr marL="1371532" indent="0">
              <a:buNone/>
              <a:defRPr sz="1700"/>
            </a:lvl4pPr>
            <a:lvl5pPr marL="1828709" indent="0">
              <a:buNone/>
              <a:defRPr sz="1700"/>
            </a:lvl5pPr>
          </a:lstStyle>
          <a:p>
            <a:pPr lvl="0"/>
            <a:r>
              <a:rPr lang="en-US"/>
              <a:t>03</a:t>
            </a:r>
          </a:p>
        </p:txBody>
      </p:sp>
      <p:sp>
        <p:nvSpPr>
          <p:cNvPr id="23" name="Text Placeholder 6">
            <a:extLst>
              <a:ext uri="{FF2B5EF4-FFF2-40B4-BE49-F238E27FC236}">
                <a16:creationId xmlns:a16="http://schemas.microsoft.com/office/drawing/2014/main" id="{3FC88FAA-1193-064B-8429-0F3F48582F61}"/>
              </a:ext>
            </a:extLst>
          </p:cNvPr>
          <p:cNvSpPr>
            <a:spLocks noGrp="1"/>
          </p:cNvSpPr>
          <p:nvPr>
            <p:ph type="body" sz="quarter" idx="13" hasCustomPrompt="1"/>
          </p:nvPr>
        </p:nvSpPr>
        <p:spPr>
          <a:xfrm>
            <a:off x="4223008" y="620145"/>
            <a:ext cx="4544817" cy="937727"/>
          </a:xfrm>
          <a:prstGeom prst="rect">
            <a:avLst/>
          </a:prstGeom>
        </p:spPr>
        <p:txBody>
          <a:bodyPr>
            <a:spAutoFit/>
          </a:bodyPr>
          <a:lstStyle>
            <a:lvl1pPr marL="174621" indent="-174621">
              <a:buFont typeface="Wingdings" pitchFamily="2" charset="2"/>
              <a:buChar char="§"/>
              <a:tabLst/>
              <a:defRPr sz="1500">
                <a:latin typeface="Neue Haas Grotesk Text Pro" panose="020B0504020202020204" pitchFamily="34" charset="0"/>
              </a:defRPr>
            </a:lvl1pPr>
            <a:lvl2pPr marL="342892" indent="-168271">
              <a:tabLst/>
              <a:defRPr sz="1300">
                <a:latin typeface="Neue Haas Grotesk Text Pro" panose="020B0504020202020204" pitchFamily="34" charset="0"/>
              </a:defRPr>
            </a:lvl2pPr>
            <a:lvl3pPr marL="519100" indent="-176209">
              <a:tabLst/>
              <a:defRPr sz="1100">
                <a:latin typeface="Neue Haas Grotesk Text Pro" panose="020B0504020202020204" pitchFamily="34" charset="0"/>
              </a:defRPr>
            </a:lvl3pPr>
            <a:lvl4pPr marL="687371" indent="-168271">
              <a:tabLst/>
              <a:defRPr sz="900"/>
            </a:lvl4pPr>
          </a:lstStyle>
          <a:p>
            <a:pPr lvl="0"/>
            <a:r>
              <a:rPr lang="en-US"/>
              <a:t>First level</a:t>
            </a:r>
          </a:p>
          <a:p>
            <a:pPr lvl="1"/>
            <a:r>
              <a:rPr lang="en-US"/>
              <a:t>Second level</a:t>
            </a:r>
          </a:p>
          <a:p>
            <a:pPr lvl="2"/>
            <a:r>
              <a:rPr lang="en-US"/>
              <a:t>Third level</a:t>
            </a:r>
          </a:p>
        </p:txBody>
      </p:sp>
      <p:sp>
        <p:nvSpPr>
          <p:cNvPr id="29" name="Text Placeholder 6">
            <a:extLst>
              <a:ext uri="{FF2B5EF4-FFF2-40B4-BE49-F238E27FC236}">
                <a16:creationId xmlns:a16="http://schemas.microsoft.com/office/drawing/2014/main" id="{22785582-A979-AD46-B169-FCB640452F63}"/>
              </a:ext>
            </a:extLst>
          </p:cNvPr>
          <p:cNvSpPr>
            <a:spLocks noGrp="1"/>
          </p:cNvSpPr>
          <p:nvPr>
            <p:ph type="body" sz="quarter" idx="25" hasCustomPrompt="1"/>
          </p:nvPr>
        </p:nvSpPr>
        <p:spPr>
          <a:xfrm>
            <a:off x="4223008" y="2170332"/>
            <a:ext cx="4544817" cy="937727"/>
          </a:xfrm>
          <a:prstGeom prst="rect">
            <a:avLst/>
          </a:prstGeom>
        </p:spPr>
        <p:txBody>
          <a:bodyPr>
            <a:spAutoFit/>
          </a:bodyPr>
          <a:lstStyle>
            <a:lvl1pPr marL="174621" indent="-174621">
              <a:buFont typeface="Wingdings" pitchFamily="2" charset="2"/>
              <a:buChar char="§"/>
              <a:tabLst/>
              <a:defRPr sz="1500">
                <a:latin typeface="Neue Haas Grotesk Text Pro" panose="020B0504020202020204" pitchFamily="34" charset="0"/>
              </a:defRPr>
            </a:lvl1pPr>
            <a:lvl2pPr marL="342892" indent="-168271">
              <a:tabLst/>
              <a:defRPr sz="1300">
                <a:latin typeface="Neue Haas Grotesk Text Pro" panose="020B0504020202020204" pitchFamily="34" charset="0"/>
              </a:defRPr>
            </a:lvl2pPr>
            <a:lvl3pPr marL="519100" indent="-176209">
              <a:tabLst/>
              <a:defRPr sz="1100">
                <a:latin typeface="Neue Haas Grotesk Text Pro" panose="020B0504020202020204" pitchFamily="34" charset="0"/>
              </a:defRPr>
            </a:lvl3pPr>
            <a:lvl4pPr marL="687371" indent="-168271">
              <a:tabLst/>
              <a:defRPr sz="900"/>
            </a:lvl4pPr>
          </a:lstStyle>
          <a:p>
            <a:pPr lvl="0"/>
            <a:r>
              <a:rPr lang="en-US"/>
              <a:t>First level</a:t>
            </a:r>
          </a:p>
          <a:p>
            <a:pPr lvl="1"/>
            <a:r>
              <a:rPr lang="en-US"/>
              <a:t>Second level</a:t>
            </a:r>
          </a:p>
          <a:p>
            <a:pPr lvl="2"/>
            <a:r>
              <a:rPr lang="en-US"/>
              <a:t>Third level</a:t>
            </a:r>
          </a:p>
        </p:txBody>
      </p:sp>
      <p:sp>
        <p:nvSpPr>
          <p:cNvPr id="30" name="Text Placeholder 6">
            <a:extLst>
              <a:ext uri="{FF2B5EF4-FFF2-40B4-BE49-F238E27FC236}">
                <a16:creationId xmlns:a16="http://schemas.microsoft.com/office/drawing/2014/main" id="{3A75E004-359B-D54C-AF0F-316938C49C69}"/>
              </a:ext>
            </a:extLst>
          </p:cNvPr>
          <p:cNvSpPr>
            <a:spLocks noGrp="1"/>
          </p:cNvSpPr>
          <p:nvPr>
            <p:ph type="body" sz="quarter" idx="26" hasCustomPrompt="1"/>
          </p:nvPr>
        </p:nvSpPr>
        <p:spPr>
          <a:xfrm>
            <a:off x="4223008" y="3699454"/>
            <a:ext cx="4544817" cy="937727"/>
          </a:xfrm>
          <a:prstGeom prst="rect">
            <a:avLst/>
          </a:prstGeom>
        </p:spPr>
        <p:txBody>
          <a:bodyPr>
            <a:spAutoFit/>
          </a:bodyPr>
          <a:lstStyle>
            <a:lvl1pPr marL="174621" indent="-174621">
              <a:buFont typeface="Wingdings" pitchFamily="2" charset="2"/>
              <a:buChar char="§"/>
              <a:tabLst/>
              <a:defRPr sz="1500">
                <a:latin typeface="Neue Haas Grotesk Text Pro" panose="020B0504020202020204" pitchFamily="34" charset="0"/>
              </a:defRPr>
            </a:lvl1pPr>
            <a:lvl2pPr marL="342892" indent="-168271">
              <a:tabLst/>
              <a:defRPr sz="1300">
                <a:latin typeface="Neue Haas Grotesk Text Pro" panose="020B0504020202020204" pitchFamily="34" charset="0"/>
              </a:defRPr>
            </a:lvl2pPr>
            <a:lvl3pPr marL="519100" indent="-176209">
              <a:tabLst/>
              <a:defRPr sz="1100">
                <a:latin typeface="Neue Haas Grotesk Text Pro" panose="020B0504020202020204" pitchFamily="34" charset="0"/>
              </a:defRPr>
            </a:lvl3pPr>
            <a:lvl4pPr marL="687371" indent="-168271">
              <a:tabLst/>
              <a:defRPr sz="900"/>
            </a:lvl4pPr>
          </a:lstStyle>
          <a:p>
            <a:pPr lvl="0"/>
            <a:r>
              <a:rPr lang="en-US"/>
              <a:t>First level</a:t>
            </a:r>
          </a:p>
          <a:p>
            <a:pPr lvl="1"/>
            <a:r>
              <a:rPr lang="en-US"/>
              <a:t>Second level</a:t>
            </a:r>
          </a:p>
          <a:p>
            <a:pPr lvl="2"/>
            <a:r>
              <a:rPr lang="en-US"/>
              <a:t>Third level</a:t>
            </a:r>
          </a:p>
        </p:txBody>
      </p:sp>
      <p:sp>
        <p:nvSpPr>
          <p:cNvPr id="27" name="Slide Number Placeholder 5">
            <a:extLst>
              <a:ext uri="{FF2B5EF4-FFF2-40B4-BE49-F238E27FC236}">
                <a16:creationId xmlns:a16="http://schemas.microsoft.com/office/drawing/2014/main" id="{338DEA80-F4CE-4246-9A5F-53CE9C25E896}"/>
              </a:ext>
            </a:extLst>
          </p:cNvPr>
          <p:cNvSpPr txBox="1">
            <a:spLocks/>
          </p:cNvSpPr>
          <p:nvPr userDrawn="1"/>
        </p:nvSpPr>
        <p:spPr>
          <a:xfrm>
            <a:off x="8767827" y="4822212"/>
            <a:ext cx="375073" cy="273844"/>
          </a:xfrm>
          <a:prstGeom prst="rect">
            <a:avLst/>
          </a:prstGeom>
        </p:spPr>
        <p:txBody>
          <a:bodyPr vert="horz" lIns="91440" tIns="45720" rIns="91440" bIns="45720" rtlCol="0" anchor="ctr">
            <a:noAutofit/>
          </a:bodyPr>
          <a:lstStyle>
            <a:defPPr>
              <a:defRPr lang="en-US"/>
            </a:defPPr>
            <a:lvl1pPr marL="0" algn="l" defTabSz="457200" rtl="0" eaLnBrk="1" latinLnBrk="0" hangingPunct="1">
              <a:defRPr sz="900" b="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9DB2B9AF-7C7A-ED4B-8B47-5EFC4C7403E8}" type="slidenum">
              <a:rPr lang="en-US" sz="900" b="0" i="0" smtClean="0">
                <a:solidFill>
                  <a:schemeClr val="tx1">
                    <a:lumMod val="90000"/>
                    <a:lumOff val="10000"/>
                  </a:schemeClr>
                </a:solidFill>
                <a:latin typeface="Neue Haas Grotesk Text Pro" panose="020B0504020202020204" pitchFamily="34" charset="0"/>
              </a:rPr>
              <a:pPr/>
              <a:t>‹#›</a:t>
            </a:fld>
            <a:endParaRPr lang="en-US" sz="900" b="0" i="0">
              <a:solidFill>
                <a:schemeClr val="tx1">
                  <a:lumMod val="90000"/>
                  <a:lumOff val="10000"/>
                </a:schemeClr>
              </a:solidFill>
              <a:latin typeface="Neue Haas Grotesk Text Pro" panose="020B0504020202020204" pitchFamily="34" charset="0"/>
            </a:endParaRPr>
          </a:p>
        </p:txBody>
      </p:sp>
      <p:cxnSp>
        <p:nvCxnSpPr>
          <p:cNvPr id="35" name="Straight Connector 34">
            <a:extLst>
              <a:ext uri="{FF2B5EF4-FFF2-40B4-BE49-F238E27FC236}">
                <a16:creationId xmlns:a16="http://schemas.microsoft.com/office/drawing/2014/main" id="{9181BAF1-3F02-A343-861D-53BB0CCC41AC}"/>
              </a:ext>
            </a:extLst>
          </p:cNvPr>
          <p:cNvCxnSpPr>
            <a:cxnSpLocks/>
          </p:cNvCxnSpPr>
          <p:nvPr userDrawn="1"/>
        </p:nvCxnSpPr>
        <p:spPr>
          <a:xfrm>
            <a:off x="8799225" y="4899132"/>
            <a:ext cx="0" cy="102190"/>
          </a:xfrm>
          <a:prstGeom prst="line">
            <a:avLst/>
          </a:prstGeom>
          <a:ln w="12700">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
        <p:nvSpPr>
          <p:cNvPr id="14" name="Content Placeholder 3">
            <a:extLst>
              <a:ext uri="{FF2B5EF4-FFF2-40B4-BE49-F238E27FC236}">
                <a16:creationId xmlns:a16="http://schemas.microsoft.com/office/drawing/2014/main" id="{8C2CE03D-D4E9-8DE8-2793-CA64EE28344F}"/>
              </a:ext>
            </a:extLst>
          </p:cNvPr>
          <p:cNvSpPr>
            <a:spLocks noGrp="1"/>
          </p:cNvSpPr>
          <p:nvPr>
            <p:ph sz="quarter" idx="15" hasCustomPrompt="1"/>
          </p:nvPr>
        </p:nvSpPr>
        <p:spPr>
          <a:xfrm>
            <a:off x="639764" y="4898801"/>
            <a:ext cx="2621281" cy="108556"/>
          </a:xfrm>
        </p:spPr>
        <p:txBody>
          <a:bodyPr/>
          <a:lstStyle>
            <a:lvl1pPr marL="0" indent="0">
              <a:buNone/>
              <a:defRPr sz="600"/>
            </a:lvl1pPr>
            <a:lvl2pPr marL="177796" indent="0">
              <a:buNone/>
              <a:defRPr sz="600"/>
            </a:lvl2pPr>
            <a:lvl3pPr marL="347654" indent="0">
              <a:buNone/>
              <a:defRPr sz="600"/>
            </a:lvl3pPr>
            <a:lvl4pPr marL="517512" indent="0">
              <a:buNone/>
              <a:defRPr sz="600"/>
            </a:lvl4pPr>
            <a:lvl5pPr marL="519100" indent="0">
              <a:buNone/>
              <a:defRPr sz="600"/>
            </a:lvl5pPr>
          </a:lstStyle>
          <a:p>
            <a:pPr lvl="0"/>
            <a:r>
              <a:rPr lang="en-US"/>
              <a:t>Click to insert disclosure text</a:t>
            </a:r>
          </a:p>
        </p:txBody>
      </p:sp>
    </p:spTree>
    <p:extLst>
      <p:ext uri="{BB962C8B-B14F-4D97-AF65-F5344CB8AC3E}">
        <p14:creationId xmlns:p14="http://schemas.microsoft.com/office/powerpoint/2010/main" val="4285889450"/>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CONTENT + Header + Icon Sections">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3DA80DFD-E36F-B94C-BC1A-3E7E7E5D847B}"/>
              </a:ext>
            </a:extLst>
          </p:cNvPr>
          <p:cNvSpPr>
            <a:spLocks noGrp="1"/>
          </p:cNvSpPr>
          <p:nvPr>
            <p:ph type="title" hasCustomPrompt="1"/>
          </p:nvPr>
        </p:nvSpPr>
        <p:spPr>
          <a:xfrm>
            <a:off x="640081" y="274321"/>
            <a:ext cx="8159144" cy="1050737"/>
          </a:xfrm>
          <a:prstGeom prst="rect">
            <a:avLst/>
          </a:prstGeom>
        </p:spPr>
        <p:txBody>
          <a:bodyPr wrap="square" lIns="0" rIns="0" anchor="t" anchorCtr="0">
            <a:spAutoFit/>
          </a:bodyPr>
          <a:lstStyle>
            <a:lvl1pPr marL="0" marR="0" indent="0" algn="l" defTabSz="457178" rtl="0" eaLnBrk="1" fontAlgn="auto" latinLnBrk="0" hangingPunct="1">
              <a:lnSpc>
                <a:spcPct val="110000"/>
              </a:lnSpc>
              <a:spcBef>
                <a:spcPct val="0"/>
              </a:spcBef>
              <a:spcAft>
                <a:spcPts val="0"/>
              </a:spcAft>
              <a:buClrTx/>
              <a:buSzTx/>
              <a:buFontTx/>
              <a:buNone/>
              <a:tabLst/>
              <a:defRPr lang="en-US" b="1" i="0" smtClean="0">
                <a:effectLst/>
                <a:latin typeface="Neue Haas Grotesk Text Pro" panose="020B0504020202020204" pitchFamily="34" charset="0"/>
              </a:defRPr>
            </a:lvl1pPr>
          </a:lstStyle>
          <a:p>
            <a:pPr>
              <a:lnSpc>
                <a:spcPct val="110000"/>
              </a:lnSpc>
            </a:pPr>
            <a:r>
              <a:rPr lang="en-US" sz="3200">
                <a:latin typeface="Neue Haas Grotesk Text Pro" panose="020B0504020202020204" pitchFamily="34" charset="77"/>
              </a:rPr>
              <a:t>Lorem ipsum dolor sit </a:t>
            </a:r>
            <a:r>
              <a:rPr lang="en-US" sz="3200" err="1">
                <a:latin typeface="Neue Haas Grotesk Text Pro" panose="020B0504020202020204" pitchFamily="34" charset="77"/>
              </a:rPr>
              <a:t>amet</a:t>
            </a:r>
            <a:r>
              <a:rPr lang="en-US" sz="3200">
                <a:latin typeface="Neue Haas Grotesk Text Pro" panose="020B0504020202020204" pitchFamily="34" charset="77"/>
              </a:rPr>
              <a:t>, </a:t>
            </a:r>
            <a:r>
              <a:rPr lang="en-US" sz="3200" err="1">
                <a:latin typeface="Neue Haas Grotesk Text Pro" panose="020B0504020202020204" pitchFamily="34" charset="77"/>
              </a:rPr>
              <a:t>consectetur</a:t>
            </a:r>
            <a:r>
              <a:rPr lang="en-US" sz="3200">
                <a:latin typeface="Neue Haas Grotesk Text Pro" panose="020B0504020202020204" pitchFamily="34" charset="77"/>
              </a:rPr>
              <a:t> </a:t>
            </a:r>
            <a:r>
              <a:rPr lang="en-US" sz="3200" err="1">
                <a:latin typeface="Neue Haas Grotesk Text Pro" panose="020B0504020202020204" pitchFamily="34" charset="77"/>
              </a:rPr>
              <a:t>adipiscing</a:t>
            </a:r>
            <a:r>
              <a:rPr lang="en-US" sz="3200">
                <a:latin typeface="Neue Haas Grotesk Text Pro" panose="020B0504020202020204" pitchFamily="34" charset="77"/>
              </a:rPr>
              <a:t> </a:t>
            </a:r>
            <a:r>
              <a:rPr lang="en-US" sz="3200" err="1">
                <a:latin typeface="Neue Haas Grotesk Text Pro" panose="020B0504020202020204" pitchFamily="34" charset="77"/>
              </a:rPr>
              <a:t>elit</a:t>
            </a:r>
            <a:r>
              <a:rPr lang="en-US" sz="3200">
                <a:latin typeface="Neue Haas Grotesk Text Pro" panose="020B0504020202020204" pitchFamily="34" charset="77"/>
              </a:rPr>
              <a:t>, sed do </a:t>
            </a:r>
            <a:r>
              <a:rPr lang="en-US" sz="3200" err="1">
                <a:latin typeface="Neue Haas Grotesk Text Pro" panose="020B0504020202020204" pitchFamily="34" charset="77"/>
              </a:rPr>
              <a:t>eiusmod</a:t>
            </a:r>
            <a:endParaRPr lang="en-US" sz="3200">
              <a:latin typeface="Neue Haas Grotesk Text Pro" panose="020B0504020202020204" pitchFamily="34" charset="77"/>
            </a:endParaRPr>
          </a:p>
        </p:txBody>
      </p:sp>
      <p:sp>
        <p:nvSpPr>
          <p:cNvPr id="50" name="Text Placeholder 4">
            <a:extLst>
              <a:ext uri="{FF2B5EF4-FFF2-40B4-BE49-F238E27FC236}">
                <a16:creationId xmlns:a16="http://schemas.microsoft.com/office/drawing/2014/main" id="{E2CF89C8-6968-CF4A-9F4D-A0509BA6BE7A}"/>
              </a:ext>
            </a:extLst>
          </p:cNvPr>
          <p:cNvSpPr>
            <a:spLocks noGrp="1"/>
          </p:cNvSpPr>
          <p:nvPr>
            <p:ph type="body" sz="quarter" idx="12" hasCustomPrompt="1"/>
          </p:nvPr>
        </p:nvSpPr>
        <p:spPr>
          <a:xfrm>
            <a:off x="640081" y="2266748"/>
            <a:ext cx="1991360" cy="601768"/>
          </a:xfrm>
          <a:prstGeom prst="rect">
            <a:avLst/>
          </a:prstGeom>
        </p:spPr>
        <p:txBody>
          <a:bodyPr anchor="b" anchorCtr="0">
            <a:spAutoFit/>
          </a:bodyPr>
          <a:lstStyle>
            <a:lvl1pPr marL="0" indent="0">
              <a:lnSpc>
                <a:spcPct val="120000"/>
              </a:lnSpc>
              <a:buNone/>
              <a:defRPr lang="en-US" sz="1700" b="0" i="0" smtClean="0">
                <a:solidFill>
                  <a:schemeClr val="accent1"/>
                </a:solidFill>
                <a:effectLst/>
                <a:latin typeface="Neue Haas Grotesk Text Pro" panose="020B0504020202020204" pitchFamily="34" charset="0"/>
              </a:defRPr>
            </a:lvl1pPr>
            <a:lvl2pPr marL="457178" indent="0">
              <a:buNone/>
              <a:defRPr sz="1700">
                <a:solidFill>
                  <a:schemeClr val="accent2"/>
                </a:solidFill>
              </a:defRPr>
            </a:lvl2pPr>
            <a:lvl3pPr marL="914355" indent="0">
              <a:buNone/>
              <a:defRPr sz="1700">
                <a:solidFill>
                  <a:schemeClr val="accent2"/>
                </a:solidFill>
              </a:defRPr>
            </a:lvl3pPr>
            <a:lvl4pPr marL="1371532" indent="0">
              <a:buNone/>
              <a:defRPr sz="1700">
                <a:solidFill>
                  <a:schemeClr val="accent2"/>
                </a:solidFill>
              </a:defRPr>
            </a:lvl4pPr>
            <a:lvl5pPr marL="1828709" indent="0">
              <a:buNone/>
              <a:defRPr sz="1700">
                <a:solidFill>
                  <a:schemeClr val="accent2"/>
                </a:solidFill>
              </a:defRPr>
            </a:lvl5pPr>
          </a:lstStyle>
          <a:p>
            <a:pPr lvl="0"/>
            <a:r>
              <a:rPr lang="en-US"/>
              <a:t>Lorem ipsum dolor sit consectetur</a:t>
            </a:r>
          </a:p>
        </p:txBody>
      </p:sp>
      <p:sp>
        <p:nvSpPr>
          <p:cNvPr id="39" name="Picture Placeholder 2">
            <a:extLst>
              <a:ext uri="{FF2B5EF4-FFF2-40B4-BE49-F238E27FC236}">
                <a16:creationId xmlns:a16="http://schemas.microsoft.com/office/drawing/2014/main" id="{205E1AE3-C4A7-9F40-B12A-533EDB0D08ED}"/>
              </a:ext>
            </a:extLst>
          </p:cNvPr>
          <p:cNvSpPr>
            <a:spLocks noGrp="1"/>
          </p:cNvSpPr>
          <p:nvPr>
            <p:ph type="pic" idx="16" hasCustomPrompt="1"/>
          </p:nvPr>
        </p:nvSpPr>
        <p:spPr>
          <a:xfrm>
            <a:off x="640080" y="1696112"/>
            <a:ext cx="447040" cy="448515"/>
          </a:xfrm>
          <a:prstGeom prst="rect">
            <a:avLst/>
          </a:prstGeom>
          <a:solidFill>
            <a:schemeClr val="bg2"/>
          </a:solidFill>
        </p:spPr>
        <p:txBody>
          <a:bodyPr anchor="ctr">
            <a:noAutofit/>
          </a:bodyPr>
          <a:lstStyle>
            <a:lvl1pPr marL="0" indent="0" algn="ctr">
              <a:buNone/>
              <a:defRPr sz="900">
                <a:solidFill>
                  <a:schemeClr val="bg2">
                    <a:lumMod val="50000"/>
                  </a:schemeClr>
                </a:solidFill>
                <a:latin typeface="Neue Haas Grotesk Text Pro" panose="020B0504020202020204" pitchFamily="34" charset="0"/>
              </a:defRPr>
            </a:lvl1pPr>
            <a:lvl2pPr marL="457178" indent="0">
              <a:buNone/>
              <a:defRPr sz="2800"/>
            </a:lvl2pPr>
            <a:lvl3pPr marL="914355" indent="0">
              <a:buNone/>
              <a:defRPr sz="2400"/>
            </a:lvl3pPr>
            <a:lvl4pPr marL="1371532" indent="0">
              <a:buNone/>
              <a:defRPr sz="2000"/>
            </a:lvl4pPr>
            <a:lvl5pPr marL="1828709" indent="0">
              <a:buNone/>
              <a:defRPr sz="2000"/>
            </a:lvl5pPr>
            <a:lvl6pPr marL="2285886" indent="0">
              <a:buNone/>
              <a:defRPr sz="2000"/>
            </a:lvl6pPr>
            <a:lvl7pPr marL="2743064" indent="0">
              <a:buNone/>
              <a:defRPr sz="2000"/>
            </a:lvl7pPr>
            <a:lvl8pPr marL="3200240" indent="0">
              <a:buNone/>
              <a:defRPr sz="2000"/>
            </a:lvl8pPr>
            <a:lvl9pPr marL="3657418" indent="0">
              <a:buNone/>
              <a:defRPr sz="2000"/>
            </a:lvl9pPr>
          </a:lstStyle>
          <a:p>
            <a:r>
              <a:rPr lang="en-US"/>
              <a:t>Insert icon</a:t>
            </a:r>
          </a:p>
        </p:txBody>
      </p:sp>
      <p:sp>
        <p:nvSpPr>
          <p:cNvPr id="47" name="Text Placeholder 4">
            <a:extLst>
              <a:ext uri="{FF2B5EF4-FFF2-40B4-BE49-F238E27FC236}">
                <a16:creationId xmlns:a16="http://schemas.microsoft.com/office/drawing/2014/main" id="{1599ED8E-0157-1341-A453-3EE28683C25E}"/>
              </a:ext>
            </a:extLst>
          </p:cNvPr>
          <p:cNvSpPr>
            <a:spLocks noGrp="1"/>
          </p:cNvSpPr>
          <p:nvPr>
            <p:ph type="body" sz="quarter" idx="21" hasCustomPrompt="1"/>
          </p:nvPr>
        </p:nvSpPr>
        <p:spPr>
          <a:xfrm>
            <a:off x="3632200" y="2266748"/>
            <a:ext cx="1991360" cy="601768"/>
          </a:xfrm>
          <a:prstGeom prst="rect">
            <a:avLst/>
          </a:prstGeom>
        </p:spPr>
        <p:txBody>
          <a:bodyPr anchor="b" anchorCtr="0">
            <a:spAutoFit/>
          </a:bodyPr>
          <a:lstStyle>
            <a:lvl1pPr marL="0" indent="0">
              <a:lnSpc>
                <a:spcPct val="120000"/>
              </a:lnSpc>
              <a:buNone/>
              <a:defRPr lang="en-US" sz="1700" b="0" i="0" smtClean="0">
                <a:solidFill>
                  <a:schemeClr val="accent1"/>
                </a:solidFill>
                <a:effectLst/>
                <a:latin typeface="Neue Haas Grotesk Text Pro" panose="020B0504020202020204" pitchFamily="34" charset="0"/>
              </a:defRPr>
            </a:lvl1pPr>
            <a:lvl2pPr marL="457178" indent="0">
              <a:buNone/>
              <a:defRPr sz="1700">
                <a:solidFill>
                  <a:schemeClr val="accent2"/>
                </a:solidFill>
              </a:defRPr>
            </a:lvl2pPr>
            <a:lvl3pPr marL="914355" indent="0">
              <a:buNone/>
              <a:defRPr sz="1700">
                <a:solidFill>
                  <a:schemeClr val="accent2"/>
                </a:solidFill>
              </a:defRPr>
            </a:lvl3pPr>
            <a:lvl4pPr marL="1371532" indent="0">
              <a:buNone/>
              <a:defRPr sz="1700">
                <a:solidFill>
                  <a:schemeClr val="accent2"/>
                </a:solidFill>
              </a:defRPr>
            </a:lvl4pPr>
            <a:lvl5pPr marL="1828709" indent="0">
              <a:buNone/>
              <a:defRPr sz="1700">
                <a:solidFill>
                  <a:schemeClr val="accent2"/>
                </a:solidFill>
              </a:defRPr>
            </a:lvl5pPr>
          </a:lstStyle>
          <a:p>
            <a:pPr lvl="0"/>
            <a:r>
              <a:rPr lang="en-US"/>
              <a:t>Lorem ipsum dolor sit consectetur</a:t>
            </a:r>
          </a:p>
        </p:txBody>
      </p:sp>
      <p:sp>
        <p:nvSpPr>
          <p:cNvPr id="49" name="Picture Placeholder 2">
            <a:extLst>
              <a:ext uri="{FF2B5EF4-FFF2-40B4-BE49-F238E27FC236}">
                <a16:creationId xmlns:a16="http://schemas.microsoft.com/office/drawing/2014/main" id="{5228064D-2130-6340-BC1F-24DBDBA82B26}"/>
              </a:ext>
            </a:extLst>
          </p:cNvPr>
          <p:cNvSpPr>
            <a:spLocks noGrp="1"/>
          </p:cNvSpPr>
          <p:nvPr>
            <p:ph type="pic" idx="23" hasCustomPrompt="1"/>
          </p:nvPr>
        </p:nvSpPr>
        <p:spPr>
          <a:xfrm>
            <a:off x="3632202" y="1696112"/>
            <a:ext cx="447040" cy="448515"/>
          </a:xfrm>
          <a:prstGeom prst="rect">
            <a:avLst/>
          </a:prstGeom>
          <a:solidFill>
            <a:schemeClr val="bg2"/>
          </a:solidFill>
        </p:spPr>
        <p:txBody>
          <a:bodyPr anchor="ctr">
            <a:noAutofit/>
          </a:bodyPr>
          <a:lstStyle>
            <a:lvl1pPr marL="0" indent="0" algn="ctr">
              <a:buNone/>
              <a:defRPr sz="900">
                <a:solidFill>
                  <a:schemeClr val="bg2">
                    <a:lumMod val="50000"/>
                  </a:schemeClr>
                </a:solidFill>
                <a:latin typeface="Neue Haas Grotesk Text Pro" panose="020B0504020202020204" pitchFamily="34" charset="0"/>
              </a:defRPr>
            </a:lvl1pPr>
            <a:lvl2pPr marL="457178" indent="0">
              <a:buNone/>
              <a:defRPr sz="2800"/>
            </a:lvl2pPr>
            <a:lvl3pPr marL="914355" indent="0">
              <a:buNone/>
              <a:defRPr sz="2400"/>
            </a:lvl3pPr>
            <a:lvl4pPr marL="1371532" indent="0">
              <a:buNone/>
              <a:defRPr sz="2000"/>
            </a:lvl4pPr>
            <a:lvl5pPr marL="1828709" indent="0">
              <a:buNone/>
              <a:defRPr sz="2000"/>
            </a:lvl5pPr>
            <a:lvl6pPr marL="2285886" indent="0">
              <a:buNone/>
              <a:defRPr sz="2000"/>
            </a:lvl6pPr>
            <a:lvl7pPr marL="2743064" indent="0">
              <a:buNone/>
              <a:defRPr sz="2000"/>
            </a:lvl7pPr>
            <a:lvl8pPr marL="3200240" indent="0">
              <a:buNone/>
              <a:defRPr sz="2000"/>
            </a:lvl8pPr>
            <a:lvl9pPr marL="3657418" indent="0">
              <a:buNone/>
              <a:defRPr sz="2000"/>
            </a:lvl9pPr>
          </a:lstStyle>
          <a:p>
            <a:r>
              <a:rPr lang="en-US"/>
              <a:t>Insert icon</a:t>
            </a:r>
          </a:p>
        </p:txBody>
      </p:sp>
      <p:sp>
        <p:nvSpPr>
          <p:cNvPr id="51" name="Text Placeholder 4">
            <a:extLst>
              <a:ext uri="{FF2B5EF4-FFF2-40B4-BE49-F238E27FC236}">
                <a16:creationId xmlns:a16="http://schemas.microsoft.com/office/drawing/2014/main" id="{12E273DA-367D-CF4C-82FF-0AB5F3A7FC24}"/>
              </a:ext>
            </a:extLst>
          </p:cNvPr>
          <p:cNvSpPr>
            <a:spLocks noGrp="1"/>
          </p:cNvSpPr>
          <p:nvPr>
            <p:ph type="body" sz="quarter" idx="24" hasCustomPrompt="1"/>
          </p:nvPr>
        </p:nvSpPr>
        <p:spPr>
          <a:xfrm>
            <a:off x="6624322" y="2266748"/>
            <a:ext cx="1991360" cy="601768"/>
          </a:xfrm>
          <a:prstGeom prst="rect">
            <a:avLst/>
          </a:prstGeom>
        </p:spPr>
        <p:txBody>
          <a:bodyPr anchor="b" anchorCtr="0">
            <a:spAutoFit/>
          </a:bodyPr>
          <a:lstStyle>
            <a:lvl1pPr marL="0" indent="0">
              <a:lnSpc>
                <a:spcPct val="120000"/>
              </a:lnSpc>
              <a:buNone/>
              <a:defRPr lang="en-US" sz="1700" b="0" i="0" smtClean="0">
                <a:solidFill>
                  <a:schemeClr val="accent1"/>
                </a:solidFill>
                <a:effectLst/>
                <a:latin typeface="Neue Haas Grotesk Text Pro" panose="020B0504020202020204" pitchFamily="34" charset="0"/>
              </a:defRPr>
            </a:lvl1pPr>
            <a:lvl2pPr marL="457178" indent="0">
              <a:buNone/>
              <a:defRPr sz="1700">
                <a:solidFill>
                  <a:schemeClr val="accent2"/>
                </a:solidFill>
              </a:defRPr>
            </a:lvl2pPr>
            <a:lvl3pPr marL="914355" indent="0">
              <a:buNone/>
              <a:defRPr sz="1700">
                <a:solidFill>
                  <a:schemeClr val="accent2"/>
                </a:solidFill>
              </a:defRPr>
            </a:lvl3pPr>
            <a:lvl4pPr marL="1371532" indent="0">
              <a:buNone/>
              <a:defRPr sz="1700">
                <a:solidFill>
                  <a:schemeClr val="accent2"/>
                </a:solidFill>
              </a:defRPr>
            </a:lvl4pPr>
            <a:lvl5pPr marL="1828709" indent="0">
              <a:buNone/>
              <a:defRPr sz="1700">
                <a:solidFill>
                  <a:schemeClr val="accent2"/>
                </a:solidFill>
              </a:defRPr>
            </a:lvl5pPr>
          </a:lstStyle>
          <a:p>
            <a:pPr lvl="0"/>
            <a:r>
              <a:rPr lang="en-US"/>
              <a:t>Lorem ipsum dolor sit consectetur</a:t>
            </a:r>
          </a:p>
        </p:txBody>
      </p:sp>
      <p:sp>
        <p:nvSpPr>
          <p:cNvPr id="53" name="Picture Placeholder 2">
            <a:extLst>
              <a:ext uri="{FF2B5EF4-FFF2-40B4-BE49-F238E27FC236}">
                <a16:creationId xmlns:a16="http://schemas.microsoft.com/office/drawing/2014/main" id="{CD5A25AA-F6BD-454A-8094-DDB658BFD1C6}"/>
              </a:ext>
            </a:extLst>
          </p:cNvPr>
          <p:cNvSpPr>
            <a:spLocks noGrp="1"/>
          </p:cNvSpPr>
          <p:nvPr>
            <p:ph type="pic" idx="26" hasCustomPrompt="1"/>
          </p:nvPr>
        </p:nvSpPr>
        <p:spPr>
          <a:xfrm>
            <a:off x="6624321" y="1696112"/>
            <a:ext cx="447040" cy="448515"/>
          </a:xfrm>
          <a:prstGeom prst="rect">
            <a:avLst/>
          </a:prstGeom>
          <a:solidFill>
            <a:schemeClr val="bg2"/>
          </a:solidFill>
        </p:spPr>
        <p:txBody>
          <a:bodyPr anchor="ctr">
            <a:noAutofit/>
          </a:bodyPr>
          <a:lstStyle>
            <a:lvl1pPr marL="0" indent="0" algn="ctr">
              <a:buNone/>
              <a:defRPr sz="900">
                <a:solidFill>
                  <a:schemeClr val="bg2">
                    <a:lumMod val="50000"/>
                  </a:schemeClr>
                </a:solidFill>
                <a:latin typeface="Neue Haas Grotesk Text Pro" panose="020B0504020202020204" pitchFamily="34" charset="0"/>
              </a:defRPr>
            </a:lvl1pPr>
            <a:lvl2pPr marL="457178" indent="0">
              <a:buNone/>
              <a:defRPr sz="2800"/>
            </a:lvl2pPr>
            <a:lvl3pPr marL="914355" indent="0">
              <a:buNone/>
              <a:defRPr sz="2400"/>
            </a:lvl3pPr>
            <a:lvl4pPr marL="1371532" indent="0">
              <a:buNone/>
              <a:defRPr sz="2000"/>
            </a:lvl4pPr>
            <a:lvl5pPr marL="1828709" indent="0">
              <a:buNone/>
              <a:defRPr sz="2000"/>
            </a:lvl5pPr>
            <a:lvl6pPr marL="2285886" indent="0">
              <a:buNone/>
              <a:defRPr sz="2000"/>
            </a:lvl6pPr>
            <a:lvl7pPr marL="2743064" indent="0">
              <a:buNone/>
              <a:defRPr sz="2000"/>
            </a:lvl7pPr>
            <a:lvl8pPr marL="3200240" indent="0">
              <a:buNone/>
              <a:defRPr sz="2000"/>
            </a:lvl8pPr>
            <a:lvl9pPr marL="3657418" indent="0">
              <a:buNone/>
              <a:defRPr sz="2000"/>
            </a:lvl9pPr>
          </a:lstStyle>
          <a:p>
            <a:r>
              <a:rPr lang="en-US"/>
              <a:t>Insert icon</a:t>
            </a:r>
          </a:p>
        </p:txBody>
      </p:sp>
      <p:sp>
        <p:nvSpPr>
          <p:cNvPr id="26" name="Text Placeholder 6">
            <a:extLst>
              <a:ext uri="{FF2B5EF4-FFF2-40B4-BE49-F238E27FC236}">
                <a16:creationId xmlns:a16="http://schemas.microsoft.com/office/drawing/2014/main" id="{2B3B5A68-015C-A44C-A1D9-5D9178CE7910}"/>
              </a:ext>
            </a:extLst>
          </p:cNvPr>
          <p:cNvSpPr>
            <a:spLocks noGrp="1"/>
          </p:cNvSpPr>
          <p:nvPr>
            <p:ph type="body" sz="quarter" idx="13" hasCustomPrompt="1"/>
          </p:nvPr>
        </p:nvSpPr>
        <p:spPr>
          <a:xfrm>
            <a:off x="640081" y="2994728"/>
            <a:ext cx="1991359" cy="1173847"/>
          </a:xfrm>
          <a:prstGeom prst="rect">
            <a:avLst/>
          </a:prstGeom>
        </p:spPr>
        <p:txBody>
          <a:bodyPr>
            <a:spAutoFit/>
          </a:bodyPr>
          <a:lstStyle>
            <a:lvl1pPr marL="174621" indent="-174621">
              <a:buFont typeface="Wingdings" pitchFamily="2" charset="2"/>
              <a:buChar char="§"/>
              <a:tabLst/>
              <a:defRPr sz="1500">
                <a:latin typeface="Neue Haas Grotesk Text Pro" panose="020B0504020202020204" pitchFamily="34" charset="0"/>
              </a:defRPr>
            </a:lvl1pPr>
            <a:lvl2pPr marL="342892" indent="-168271">
              <a:tabLst/>
              <a:defRPr sz="1300">
                <a:latin typeface="Neue Haas Grotesk Text Pro" panose="020B0504020202020204" pitchFamily="34" charset="0"/>
              </a:defRPr>
            </a:lvl2pPr>
            <a:lvl3pPr marL="519100" indent="-176209">
              <a:tabLst/>
              <a:defRPr sz="1100">
                <a:latin typeface="Neue Haas Grotesk Text Pro" panose="020B0504020202020204" pitchFamily="34" charset="0"/>
              </a:defRPr>
            </a:lvl3pPr>
            <a:lvl4pPr marL="687371" indent="-168271">
              <a:tabLst/>
              <a:defRPr sz="900">
                <a:latin typeface="Neue Haas Grotesk Text Pro" panose="020B0504020202020204" pitchFamily="34" charset="0"/>
              </a:defRPr>
            </a:lvl4pPr>
          </a:lstStyle>
          <a:p>
            <a:pPr lvl="0"/>
            <a:r>
              <a:rPr lang="en-US"/>
              <a:t>First level</a:t>
            </a:r>
          </a:p>
          <a:p>
            <a:pPr lvl="1"/>
            <a:r>
              <a:rPr lang="en-US"/>
              <a:t>Second level</a:t>
            </a:r>
          </a:p>
          <a:p>
            <a:pPr lvl="2"/>
            <a:r>
              <a:rPr lang="en-US"/>
              <a:t>Third level</a:t>
            </a:r>
          </a:p>
          <a:p>
            <a:pPr lvl="3"/>
            <a:r>
              <a:rPr lang="en-US"/>
              <a:t>Fourth level</a:t>
            </a:r>
          </a:p>
        </p:txBody>
      </p:sp>
      <p:sp>
        <p:nvSpPr>
          <p:cNvPr id="27" name="Text Placeholder 6">
            <a:extLst>
              <a:ext uri="{FF2B5EF4-FFF2-40B4-BE49-F238E27FC236}">
                <a16:creationId xmlns:a16="http://schemas.microsoft.com/office/drawing/2014/main" id="{A6D0EF42-DF9B-0148-8C06-DD9500E36C6F}"/>
              </a:ext>
            </a:extLst>
          </p:cNvPr>
          <p:cNvSpPr>
            <a:spLocks noGrp="1"/>
          </p:cNvSpPr>
          <p:nvPr>
            <p:ph type="body" sz="quarter" idx="27" hasCustomPrompt="1"/>
          </p:nvPr>
        </p:nvSpPr>
        <p:spPr>
          <a:xfrm>
            <a:off x="3632201" y="2994728"/>
            <a:ext cx="1991359" cy="1173847"/>
          </a:xfrm>
          <a:prstGeom prst="rect">
            <a:avLst/>
          </a:prstGeom>
        </p:spPr>
        <p:txBody>
          <a:bodyPr>
            <a:spAutoFit/>
          </a:bodyPr>
          <a:lstStyle>
            <a:lvl1pPr marL="174621" indent="-174621">
              <a:buFont typeface="Wingdings" pitchFamily="2" charset="2"/>
              <a:buChar char="§"/>
              <a:tabLst/>
              <a:defRPr sz="1500">
                <a:latin typeface="Neue Haas Grotesk Text Pro" panose="020B0504020202020204" pitchFamily="34" charset="0"/>
              </a:defRPr>
            </a:lvl1pPr>
            <a:lvl2pPr marL="342892" indent="-168271">
              <a:tabLst/>
              <a:defRPr sz="1300">
                <a:latin typeface="Neue Haas Grotesk Text Pro" panose="020B0504020202020204" pitchFamily="34" charset="0"/>
              </a:defRPr>
            </a:lvl2pPr>
            <a:lvl3pPr marL="519100" indent="-176209">
              <a:tabLst/>
              <a:defRPr sz="1100">
                <a:latin typeface="Neue Haas Grotesk Text Pro" panose="020B0504020202020204" pitchFamily="34" charset="0"/>
              </a:defRPr>
            </a:lvl3pPr>
            <a:lvl4pPr marL="687371" indent="-168271">
              <a:tabLst/>
              <a:defRPr sz="900">
                <a:latin typeface="Neue Haas Grotesk Text Pro" panose="020B0504020202020204" pitchFamily="34" charset="0"/>
              </a:defRPr>
            </a:lvl4pPr>
          </a:lstStyle>
          <a:p>
            <a:pPr lvl="0"/>
            <a:r>
              <a:rPr lang="en-US"/>
              <a:t>First level</a:t>
            </a:r>
          </a:p>
          <a:p>
            <a:pPr lvl="1"/>
            <a:r>
              <a:rPr lang="en-US"/>
              <a:t>Second level</a:t>
            </a:r>
          </a:p>
          <a:p>
            <a:pPr lvl="2"/>
            <a:r>
              <a:rPr lang="en-US"/>
              <a:t>Third level</a:t>
            </a:r>
          </a:p>
          <a:p>
            <a:pPr lvl="3"/>
            <a:r>
              <a:rPr lang="en-US"/>
              <a:t>Fourth level</a:t>
            </a:r>
          </a:p>
        </p:txBody>
      </p:sp>
      <p:sp>
        <p:nvSpPr>
          <p:cNvPr id="28" name="Text Placeholder 6">
            <a:extLst>
              <a:ext uri="{FF2B5EF4-FFF2-40B4-BE49-F238E27FC236}">
                <a16:creationId xmlns:a16="http://schemas.microsoft.com/office/drawing/2014/main" id="{64CA032F-E835-F145-828E-0B2C3B7F28ED}"/>
              </a:ext>
            </a:extLst>
          </p:cNvPr>
          <p:cNvSpPr>
            <a:spLocks noGrp="1"/>
          </p:cNvSpPr>
          <p:nvPr>
            <p:ph type="body" sz="quarter" idx="28" hasCustomPrompt="1"/>
          </p:nvPr>
        </p:nvSpPr>
        <p:spPr>
          <a:xfrm>
            <a:off x="6624322" y="2994728"/>
            <a:ext cx="1991359" cy="1173847"/>
          </a:xfrm>
          <a:prstGeom prst="rect">
            <a:avLst/>
          </a:prstGeom>
        </p:spPr>
        <p:txBody>
          <a:bodyPr>
            <a:spAutoFit/>
          </a:bodyPr>
          <a:lstStyle>
            <a:lvl1pPr marL="174621" indent="-174621">
              <a:buFont typeface="Wingdings" pitchFamily="2" charset="2"/>
              <a:buChar char="§"/>
              <a:tabLst/>
              <a:defRPr sz="1500">
                <a:latin typeface="Neue Haas Grotesk Text Pro" panose="020B0504020202020204" pitchFamily="34" charset="0"/>
              </a:defRPr>
            </a:lvl1pPr>
            <a:lvl2pPr marL="342892" indent="-168271">
              <a:tabLst/>
              <a:defRPr sz="1300">
                <a:latin typeface="Neue Haas Grotesk Text Pro" panose="020B0504020202020204" pitchFamily="34" charset="0"/>
              </a:defRPr>
            </a:lvl2pPr>
            <a:lvl3pPr marL="519100" indent="-176209">
              <a:tabLst/>
              <a:defRPr sz="1100">
                <a:latin typeface="Neue Haas Grotesk Text Pro" panose="020B0504020202020204" pitchFamily="34" charset="0"/>
              </a:defRPr>
            </a:lvl3pPr>
            <a:lvl4pPr marL="687371" indent="-168271">
              <a:tabLst/>
              <a:defRPr sz="900">
                <a:latin typeface="Neue Haas Grotesk Text Pro" panose="020B0504020202020204" pitchFamily="34" charset="0"/>
              </a:defRPr>
            </a:lvl4pPr>
          </a:lstStyle>
          <a:p>
            <a:pPr lvl="0"/>
            <a:r>
              <a:rPr lang="en-US"/>
              <a:t>First level</a:t>
            </a:r>
          </a:p>
          <a:p>
            <a:pPr lvl="1"/>
            <a:r>
              <a:rPr lang="en-US"/>
              <a:t>Second level</a:t>
            </a:r>
          </a:p>
          <a:p>
            <a:pPr lvl="2"/>
            <a:r>
              <a:rPr lang="en-US"/>
              <a:t>Third level</a:t>
            </a:r>
          </a:p>
          <a:p>
            <a:pPr lvl="3"/>
            <a:r>
              <a:rPr lang="en-US"/>
              <a:t>Fourth level</a:t>
            </a:r>
          </a:p>
        </p:txBody>
      </p:sp>
      <p:sp>
        <p:nvSpPr>
          <p:cNvPr id="13" name="Content Placeholder 3">
            <a:extLst>
              <a:ext uri="{FF2B5EF4-FFF2-40B4-BE49-F238E27FC236}">
                <a16:creationId xmlns:a16="http://schemas.microsoft.com/office/drawing/2014/main" id="{10C19AF8-5EB3-C7D0-3872-428522A73BDB}"/>
              </a:ext>
            </a:extLst>
          </p:cNvPr>
          <p:cNvSpPr>
            <a:spLocks noGrp="1"/>
          </p:cNvSpPr>
          <p:nvPr>
            <p:ph sz="quarter" idx="15" hasCustomPrompt="1"/>
          </p:nvPr>
        </p:nvSpPr>
        <p:spPr>
          <a:xfrm>
            <a:off x="639763" y="4898801"/>
            <a:ext cx="8058150" cy="108556"/>
          </a:xfrm>
        </p:spPr>
        <p:txBody>
          <a:bodyPr/>
          <a:lstStyle>
            <a:lvl1pPr marL="0" indent="0">
              <a:buNone/>
              <a:defRPr sz="600"/>
            </a:lvl1pPr>
            <a:lvl2pPr marL="177796" indent="0">
              <a:buNone/>
              <a:defRPr sz="600"/>
            </a:lvl2pPr>
            <a:lvl3pPr marL="347654" indent="0">
              <a:buNone/>
              <a:defRPr sz="600"/>
            </a:lvl3pPr>
            <a:lvl4pPr marL="517512" indent="0">
              <a:buNone/>
              <a:defRPr sz="600"/>
            </a:lvl4pPr>
            <a:lvl5pPr marL="519100" indent="0">
              <a:buNone/>
              <a:defRPr sz="600"/>
            </a:lvl5pPr>
          </a:lstStyle>
          <a:p>
            <a:pPr lvl="0"/>
            <a:r>
              <a:rPr lang="en-US"/>
              <a:t>Click to insert disclosure text</a:t>
            </a:r>
          </a:p>
        </p:txBody>
      </p:sp>
    </p:spTree>
    <p:extLst>
      <p:ext uri="{BB962C8B-B14F-4D97-AF65-F5344CB8AC3E}">
        <p14:creationId xmlns:p14="http://schemas.microsoft.com/office/powerpoint/2010/main" val="2711057761"/>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CONTENT + Header + Icon Sections + Gray Sidebar">
    <p:spTree>
      <p:nvGrpSpPr>
        <p:cNvPr id="1" name=""/>
        <p:cNvGrpSpPr/>
        <p:nvPr/>
      </p:nvGrpSpPr>
      <p:grpSpPr>
        <a:xfrm>
          <a:off x="0" y="0"/>
          <a:ext cx="0" cy="0"/>
          <a:chOff x="0" y="0"/>
          <a:chExt cx="0" cy="0"/>
        </a:xfrm>
      </p:grpSpPr>
      <p:sp>
        <p:nvSpPr>
          <p:cNvPr id="40" name="SmartArt Placeholder 2">
            <a:extLst>
              <a:ext uri="{FF2B5EF4-FFF2-40B4-BE49-F238E27FC236}">
                <a16:creationId xmlns:a16="http://schemas.microsoft.com/office/drawing/2014/main" id="{A866777C-7724-4846-AEE2-CAE69DECBD40}"/>
              </a:ext>
            </a:extLst>
          </p:cNvPr>
          <p:cNvSpPr>
            <a:spLocks noGrp="1"/>
          </p:cNvSpPr>
          <p:nvPr>
            <p:ph type="dgm" sz="quarter" idx="30"/>
          </p:nvPr>
        </p:nvSpPr>
        <p:spPr>
          <a:xfrm>
            <a:off x="5389498" y="-3236"/>
            <a:ext cx="3753401" cy="5150076"/>
          </a:xfrm>
          <a:prstGeom prst="rect">
            <a:avLst/>
          </a:prstGeom>
          <a:solidFill>
            <a:schemeClr val="bg2"/>
          </a:solidFill>
        </p:spPr>
        <p:txBody>
          <a:bodyPr>
            <a:noAutofit/>
          </a:bodyPr>
          <a:lstStyle>
            <a:lvl1pPr>
              <a:defRPr>
                <a:noFill/>
                <a:latin typeface="Neue Haas Grotesk Text Pro" panose="020B0504020202020204" pitchFamily="34" charset="0"/>
              </a:defRPr>
            </a:lvl1pPr>
          </a:lstStyle>
          <a:p>
            <a:endParaRPr lang="en-US"/>
          </a:p>
        </p:txBody>
      </p:sp>
      <p:sp>
        <p:nvSpPr>
          <p:cNvPr id="15" name="Title 1">
            <a:extLst>
              <a:ext uri="{FF2B5EF4-FFF2-40B4-BE49-F238E27FC236}">
                <a16:creationId xmlns:a16="http://schemas.microsoft.com/office/drawing/2014/main" id="{3DA80DFD-E36F-B94C-BC1A-3E7E7E5D847B}"/>
              </a:ext>
            </a:extLst>
          </p:cNvPr>
          <p:cNvSpPr>
            <a:spLocks noGrp="1"/>
          </p:cNvSpPr>
          <p:nvPr>
            <p:ph type="title" hasCustomPrompt="1"/>
          </p:nvPr>
        </p:nvSpPr>
        <p:spPr>
          <a:xfrm>
            <a:off x="640083" y="274321"/>
            <a:ext cx="4246879" cy="1050737"/>
          </a:xfrm>
          <a:prstGeom prst="rect">
            <a:avLst/>
          </a:prstGeom>
        </p:spPr>
        <p:txBody>
          <a:bodyPr wrap="square" lIns="0" rIns="0" anchor="t" anchorCtr="0">
            <a:spAutoFit/>
          </a:bodyPr>
          <a:lstStyle>
            <a:lvl1pPr marL="0" marR="0" indent="0" algn="l" defTabSz="457178" rtl="0" eaLnBrk="1" fontAlgn="auto" latinLnBrk="0" hangingPunct="1">
              <a:lnSpc>
                <a:spcPct val="110000"/>
              </a:lnSpc>
              <a:spcBef>
                <a:spcPct val="0"/>
              </a:spcBef>
              <a:spcAft>
                <a:spcPts val="0"/>
              </a:spcAft>
              <a:buClrTx/>
              <a:buSzTx/>
              <a:buFontTx/>
              <a:buNone/>
              <a:tabLst/>
              <a:defRPr lang="en-US" b="1" i="0" smtClean="0">
                <a:effectLst/>
                <a:latin typeface="Neue Haas Grotesk Text Pro" panose="020B0504020202020204" pitchFamily="34" charset="0"/>
              </a:defRPr>
            </a:lvl1pPr>
          </a:lstStyle>
          <a:p>
            <a:pPr>
              <a:lnSpc>
                <a:spcPct val="110000"/>
              </a:lnSpc>
            </a:pPr>
            <a:r>
              <a:rPr lang="en-US" sz="3200">
                <a:latin typeface="Neue Haas Grotesk Text Pro" panose="020B0504020202020204" pitchFamily="34" charset="77"/>
              </a:rPr>
              <a:t>Lorem ipsum dolor sit </a:t>
            </a:r>
            <a:r>
              <a:rPr lang="en-US" sz="3200" err="1">
                <a:latin typeface="Neue Haas Grotesk Text Pro" panose="020B0504020202020204" pitchFamily="34" charset="77"/>
              </a:rPr>
              <a:t>amet</a:t>
            </a:r>
            <a:r>
              <a:rPr lang="en-US" sz="3200">
                <a:latin typeface="Neue Haas Grotesk Text Pro" panose="020B0504020202020204" pitchFamily="34" charset="77"/>
              </a:rPr>
              <a:t>, </a:t>
            </a:r>
            <a:r>
              <a:rPr lang="en-US" sz="3200" err="1">
                <a:latin typeface="Neue Haas Grotesk Text Pro" panose="020B0504020202020204" pitchFamily="34" charset="77"/>
              </a:rPr>
              <a:t>consectetur</a:t>
            </a:r>
            <a:endParaRPr lang="en-US" sz="3200">
              <a:latin typeface="Neue Haas Grotesk Text Pro" panose="020B0504020202020204" pitchFamily="34" charset="77"/>
            </a:endParaRPr>
          </a:p>
        </p:txBody>
      </p:sp>
      <p:sp>
        <p:nvSpPr>
          <p:cNvPr id="50" name="Text Placeholder 4">
            <a:extLst>
              <a:ext uri="{FF2B5EF4-FFF2-40B4-BE49-F238E27FC236}">
                <a16:creationId xmlns:a16="http://schemas.microsoft.com/office/drawing/2014/main" id="{E2CF89C8-6968-CF4A-9F4D-A0509BA6BE7A}"/>
              </a:ext>
            </a:extLst>
          </p:cNvPr>
          <p:cNvSpPr>
            <a:spLocks noGrp="1"/>
          </p:cNvSpPr>
          <p:nvPr>
            <p:ph type="body" sz="quarter" idx="12" hasCustomPrompt="1"/>
          </p:nvPr>
        </p:nvSpPr>
        <p:spPr>
          <a:xfrm>
            <a:off x="1198882" y="1591151"/>
            <a:ext cx="1381760" cy="601768"/>
          </a:xfrm>
          <a:prstGeom prst="rect">
            <a:avLst/>
          </a:prstGeom>
        </p:spPr>
        <p:txBody>
          <a:bodyPr anchor="b" anchorCtr="0">
            <a:spAutoFit/>
          </a:bodyPr>
          <a:lstStyle>
            <a:lvl1pPr marL="0" indent="0">
              <a:lnSpc>
                <a:spcPct val="120000"/>
              </a:lnSpc>
              <a:buNone/>
              <a:defRPr lang="en-US" sz="1700" b="0" i="0" smtClean="0">
                <a:solidFill>
                  <a:schemeClr val="accent1"/>
                </a:solidFill>
                <a:effectLst/>
                <a:latin typeface="Neue Haas Grotesk Text Pro" panose="020B0504020202020204" pitchFamily="34" charset="0"/>
              </a:defRPr>
            </a:lvl1pPr>
            <a:lvl2pPr marL="457178" indent="0">
              <a:buNone/>
              <a:defRPr sz="1700">
                <a:solidFill>
                  <a:schemeClr val="accent2"/>
                </a:solidFill>
              </a:defRPr>
            </a:lvl2pPr>
            <a:lvl3pPr marL="914355" indent="0">
              <a:buNone/>
              <a:defRPr sz="1700">
                <a:solidFill>
                  <a:schemeClr val="accent2"/>
                </a:solidFill>
              </a:defRPr>
            </a:lvl3pPr>
            <a:lvl4pPr marL="1371532" indent="0">
              <a:buNone/>
              <a:defRPr sz="1700">
                <a:solidFill>
                  <a:schemeClr val="accent2"/>
                </a:solidFill>
              </a:defRPr>
            </a:lvl4pPr>
            <a:lvl5pPr marL="1828709" indent="0">
              <a:buNone/>
              <a:defRPr sz="1700">
                <a:solidFill>
                  <a:schemeClr val="accent2"/>
                </a:solidFill>
              </a:defRPr>
            </a:lvl5pPr>
          </a:lstStyle>
          <a:p>
            <a:pPr lvl="0"/>
            <a:r>
              <a:rPr lang="en-US"/>
              <a:t>Lorem ipsum dolor sit amet</a:t>
            </a:r>
          </a:p>
        </p:txBody>
      </p:sp>
      <p:sp>
        <p:nvSpPr>
          <p:cNvPr id="29" name="Text Placeholder 2">
            <a:extLst>
              <a:ext uri="{FF2B5EF4-FFF2-40B4-BE49-F238E27FC236}">
                <a16:creationId xmlns:a16="http://schemas.microsoft.com/office/drawing/2014/main" id="{550EB99D-17CD-794D-B59B-D726EBD26702}"/>
              </a:ext>
            </a:extLst>
          </p:cNvPr>
          <p:cNvSpPr>
            <a:spLocks noGrp="1"/>
          </p:cNvSpPr>
          <p:nvPr>
            <p:ph type="body" sz="quarter" idx="20" hasCustomPrompt="1"/>
          </p:nvPr>
        </p:nvSpPr>
        <p:spPr>
          <a:xfrm>
            <a:off x="1198882" y="2293963"/>
            <a:ext cx="1381760" cy="592535"/>
          </a:xfrm>
          <a:prstGeom prst="rect">
            <a:avLst/>
          </a:prstGeom>
        </p:spPr>
        <p:txBody>
          <a:bodyPr lIns="0" tIns="0" rIns="0" bIns="0">
            <a:spAutoFit/>
          </a:bodyPr>
          <a:lstStyle>
            <a:lvl1pPr marL="0" marR="0" indent="0" algn="l" defTabSz="457178" rtl="0" eaLnBrk="1" fontAlgn="auto" latinLnBrk="0" hangingPunct="1">
              <a:lnSpc>
                <a:spcPct val="120000"/>
              </a:lnSpc>
              <a:spcBef>
                <a:spcPts val="1176"/>
              </a:spcBef>
              <a:spcAft>
                <a:spcPts val="0"/>
              </a:spcAft>
              <a:buClrTx/>
              <a:buSzTx/>
              <a:buFont typeface="Wingdings" pitchFamily="2" charset="2"/>
              <a:buNone/>
              <a:tabLst/>
              <a:defRPr lang="en-US" sz="1100" b="0" i="0" smtClean="0">
                <a:effectLst/>
                <a:latin typeface="Neue Haas Grotesk Text Pro" panose="020B0504020202020204" pitchFamily="34" charset="0"/>
              </a:defRPr>
            </a:lvl1pPr>
            <a:lvl2pPr marL="457178" indent="0">
              <a:buNone/>
              <a:defRPr sz="1700"/>
            </a:lvl2pPr>
            <a:lvl3pPr marL="914355" indent="0">
              <a:buNone/>
              <a:defRPr sz="1700"/>
            </a:lvl3pPr>
            <a:lvl4pPr marL="1371532" indent="0">
              <a:buNone/>
              <a:defRPr sz="1700"/>
            </a:lvl4pPr>
            <a:lvl5pPr marL="1828709" indent="0">
              <a:buNone/>
              <a:defRPr sz="1700"/>
            </a:lvl5pPr>
          </a:lstStyle>
          <a:p>
            <a:pPr lvl="0"/>
            <a:r>
              <a:rPr lang="en-US"/>
              <a:t>Lorem ipsum dolor sit amet, consectetur adipiscing elit.</a:t>
            </a:r>
          </a:p>
        </p:txBody>
      </p:sp>
      <p:sp>
        <p:nvSpPr>
          <p:cNvPr id="39" name="Picture Placeholder 2">
            <a:extLst>
              <a:ext uri="{FF2B5EF4-FFF2-40B4-BE49-F238E27FC236}">
                <a16:creationId xmlns:a16="http://schemas.microsoft.com/office/drawing/2014/main" id="{205E1AE3-C4A7-9F40-B12A-533EDB0D08ED}"/>
              </a:ext>
            </a:extLst>
          </p:cNvPr>
          <p:cNvSpPr>
            <a:spLocks noGrp="1"/>
          </p:cNvSpPr>
          <p:nvPr>
            <p:ph type="pic" idx="16" hasCustomPrompt="1"/>
          </p:nvPr>
        </p:nvSpPr>
        <p:spPr>
          <a:xfrm>
            <a:off x="640080" y="1604672"/>
            <a:ext cx="447040" cy="448515"/>
          </a:xfrm>
          <a:prstGeom prst="rect">
            <a:avLst/>
          </a:prstGeom>
          <a:solidFill>
            <a:schemeClr val="bg2"/>
          </a:solidFill>
        </p:spPr>
        <p:txBody>
          <a:bodyPr anchor="ctr">
            <a:noAutofit/>
          </a:bodyPr>
          <a:lstStyle>
            <a:lvl1pPr marL="0" indent="0" algn="ctr">
              <a:buNone/>
              <a:defRPr sz="900">
                <a:solidFill>
                  <a:schemeClr val="bg2">
                    <a:lumMod val="50000"/>
                  </a:schemeClr>
                </a:solidFill>
                <a:latin typeface="Neue Haas Grotesk Text Pro" panose="020B0504020202020204" pitchFamily="34" charset="0"/>
              </a:defRPr>
            </a:lvl1pPr>
            <a:lvl2pPr marL="457178" indent="0">
              <a:buNone/>
              <a:defRPr sz="2800"/>
            </a:lvl2pPr>
            <a:lvl3pPr marL="914355" indent="0">
              <a:buNone/>
              <a:defRPr sz="2400"/>
            </a:lvl3pPr>
            <a:lvl4pPr marL="1371532" indent="0">
              <a:buNone/>
              <a:defRPr sz="2000"/>
            </a:lvl4pPr>
            <a:lvl5pPr marL="1828709" indent="0">
              <a:buNone/>
              <a:defRPr sz="2000"/>
            </a:lvl5pPr>
            <a:lvl6pPr marL="2285886" indent="0">
              <a:buNone/>
              <a:defRPr sz="2000"/>
            </a:lvl6pPr>
            <a:lvl7pPr marL="2743064" indent="0">
              <a:buNone/>
              <a:defRPr sz="2000"/>
            </a:lvl7pPr>
            <a:lvl8pPr marL="3200240" indent="0">
              <a:buNone/>
              <a:defRPr sz="2000"/>
            </a:lvl8pPr>
            <a:lvl9pPr marL="3657418" indent="0">
              <a:buNone/>
              <a:defRPr sz="2000"/>
            </a:lvl9pPr>
          </a:lstStyle>
          <a:p>
            <a:r>
              <a:rPr lang="en-US"/>
              <a:t>Insert icon</a:t>
            </a:r>
          </a:p>
        </p:txBody>
      </p:sp>
      <p:sp>
        <p:nvSpPr>
          <p:cNvPr id="24" name="Text Placeholder 4">
            <a:extLst>
              <a:ext uri="{FF2B5EF4-FFF2-40B4-BE49-F238E27FC236}">
                <a16:creationId xmlns:a16="http://schemas.microsoft.com/office/drawing/2014/main" id="{93C34DA7-35BA-0142-B107-BDF7708907D6}"/>
              </a:ext>
            </a:extLst>
          </p:cNvPr>
          <p:cNvSpPr>
            <a:spLocks noGrp="1"/>
          </p:cNvSpPr>
          <p:nvPr>
            <p:ph type="body" sz="quarter" idx="21" hasCustomPrompt="1"/>
          </p:nvPr>
        </p:nvSpPr>
        <p:spPr>
          <a:xfrm>
            <a:off x="3484882" y="1591151"/>
            <a:ext cx="1381760" cy="601768"/>
          </a:xfrm>
          <a:prstGeom prst="rect">
            <a:avLst/>
          </a:prstGeom>
        </p:spPr>
        <p:txBody>
          <a:bodyPr anchor="b" anchorCtr="0">
            <a:spAutoFit/>
          </a:bodyPr>
          <a:lstStyle>
            <a:lvl1pPr marL="0" indent="0">
              <a:lnSpc>
                <a:spcPct val="120000"/>
              </a:lnSpc>
              <a:buNone/>
              <a:defRPr lang="en-US" sz="1700" b="0" i="0" smtClean="0">
                <a:solidFill>
                  <a:schemeClr val="accent1"/>
                </a:solidFill>
                <a:effectLst/>
                <a:latin typeface="Neue Haas Grotesk Text Pro" panose="020B0504020202020204" pitchFamily="34" charset="0"/>
              </a:defRPr>
            </a:lvl1pPr>
            <a:lvl2pPr marL="457178" indent="0">
              <a:buNone/>
              <a:defRPr sz="1700">
                <a:solidFill>
                  <a:schemeClr val="accent2"/>
                </a:solidFill>
              </a:defRPr>
            </a:lvl2pPr>
            <a:lvl3pPr marL="914355" indent="0">
              <a:buNone/>
              <a:defRPr sz="1700">
                <a:solidFill>
                  <a:schemeClr val="accent2"/>
                </a:solidFill>
              </a:defRPr>
            </a:lvl3pPr>
            <a:lvl4pPr marL="1371532" indent="0">
              <a:buNone/>
              <a:defRPr sz="1700">
                <a:solidFill>
                  <a:schemeClr val="accent2"/>
                </a:solidFill>
              </a:defRPr>
            </a:lvl4pPr>
            <a:lvl5pPr marL="1828709" indent="0">
              <a:buNone/>
              <a:defRPr sz="1700">
                <a:solidFill>
                  <a:schemeClr val="accent2"/>
                </a:solidFill>
              </a:defRPr>
            </a:lvl5pPr>
          </a:lstStyle>
          <a:p>
            <a:pPr lvl="0"/>
            <a:r>
              <a:rPr lang="en-US"/>
              <a:t>Lorem ipsum dolor sit amet</a:t>
            </a:r>
          </a:p>
        </p:txBody>
      </p:sp>
      <p:sp>
        <p:nvSpPr>
          <p:cNvPr id="25" name="Text Placeholder 2">
            <a:extLst>
              <a:ext uri="{FF2B5EF4-FFF2-40B4-BE49-F238E27FC236}">
                <a16:creationId xmlns:a16="http://schemas.microsoft.com/office/drawing/2014/main" id="{54673579-935E-0F43-BE8F-7A1C09433154}"/>
              </a:ext>
            </a:extLst>
          </p:cNvPr>
          <p:cNvSpPr>
            <a:spLocks noGrp="1"/>
          </p:cNvSpPr>
          <p:nvPr>
            <p:ph type="body" sz="quarter" idx="22" hasCustomPrompt="1"/>
          </p:nvPr>
        </p:nvSpPr>
        <p:spPr>
          <a:xfrm>
            <a:off x="3484882" y="2293963"/>
            <a:ext cx="1381760" cy="592535"/>
          </a:xfrm>
          <a:prstGeom prst="rect">
            <a:avLst/>
          </a:prstGeom>
        </p:spPr>
        <p:txBody>
          <a:bodyPr lIns="0" tIns="0" rIns="0" bIns="0">
            <a:spAutoFit/>
          </a:bodyPr>
          <a:lstStyle>
            <a:lvl1pPr marL="0" marR="0" indent="0" algn="l" defTabSz="457178" rtl="0" eaLnBrk="1" fontAlgn="auto" latinLnBrk="0" hangingPunct="1">
              <a:lnSpc>
                <a:spcPct val="120000"/>
              </a:lnSpc>
              <a:spcBef>
                <a:spcPts val="1176"/>
              </a:spcBef>
              <a:spcAft>
                <a:spcPts val="0"/>
              </a:spcAft>
              <a:buClrTx/>
              <a:buSzTx/>
              <a:buFont typeface="Wingdings" pitchFamily="2" charset="2"/>
              <a:buNone/>
              <a:tabLst/>
              <a:defRPr lang="en-US" sz="1100" b="0" i="0" smtClean="0">
                <a:effectLst/>
                <a:latin typeface="Neue Haas Grotesk Text Pro" panose="020B0504020202020204" pitchFamily="34" charset="0"/>
              </a:defRPr>
            </a:lvl1pPr>
            <a:lvl2pPr marL="457178" indent="0">
              <a:buNone/>
              <a:defRPr sz="1700"/>
            </a:lvl2pPr>
            <a:lvl3pPr marL="914355" indent="0">
              <a:buNone/>
              <a:defRPr sz="1700"/>
            </a:lvl3pPr>
            <a:lvl4pPr marL="1371532" indent="0">
              <a:buNone/>
              <a:defRPr sz="1700"/>
            </a:lvl4pPr>
            <a:lvl5pPr marL="1828709" indent="0">
              <a:buNone/>
              <a:defRPr sz="1700"/>
            </a:lvl5pPr>
          </a:lstStyle>
          <a:p>
            <a:pPr lvl="0"/>
            <a:r>
              <a:rPr lang="en-US"/>
              <a:t>Lorem ipsum dolor sit amet, consectetur adipiscing elit.</a:t>
            </a:r>
          </a:p>
        </p:txBody>
      </p:sp>
      <p:sp>
        <p:nvSpPr>
          <p:cNvPr id="26" name="Picture Placeholder 2">
            <a:extLst>
              <a:ext uri="{FF2B5EF4-FFF2-40B4-BE49-F238E27FC236}">
                <a16:creationId xmlns:a16="http://schemas.microsoft.com/office/drawing/2014/main" id="{ADC375FE-1081-F84C-82BA-E4879F92E489}"/>
              </a:ext>
            </a:extLst>
          </p:cNvPr>
          <p:cNvSpPr>
            <a:spLocks noGrp="1"/>
          </p:cNvSpPr>
          <p:nvPr>
            <p:ph type="pic" idx="23" hasCustomPrompt="1"/>
          </p:nvPr>
        </p:nvSpPr>
        <p:spPr>
          <a:xfrm>
            <a:off x="2946402" y="1604672"/>
            <a:ext cx="447040" cy="448515"/>
          </a:xfrm>
          <a:prstGeom prst="rect">
            <a:avLst/>
          </a:prstGeom>
          <a:solidFill>
            <a:schemeClr val="bg2"/>
          </a:solidFill>
        </p:spPr>
        <p:txBody>
          <a:bodyPr anchor="ctr">
            <a:noAutofit/>
          </a:bodyPr>
          <a:lstStyle>
            <a:lvl1pPr marL="0" indent="0" algn="ctr">
              <a:buNone/>
              <a:defRPr sz="900">
                <a:solidFill>
                  <a:schemeClr val="bg2">
                    <a:lumMod val="50000"/>
                  </a:schemeClr>
                </a:solidFill>
                <a:latin typeface="Neue Haas Grotesk Text Pro" panose="020B0504020202020204" pitchFamily="34" charset="0"/>
              </a:defRPr>
            </a:lvl1pPr>
            <a:lvl2pPr marL="457178" indent="0">
              <a:buNone/>
              <a:defRPr sz="2800"/>
            </a:lvl2pPr>
            <a:lvl3pPr marL="914355" indent="0">
              <a:buNone/>
              <a:defRPr sz="2400"/>
            </a:lvl3pPr>
            <a:lvl4pPr marL="1371532" indent="0">
              <a:buNone/>
              <a:defRPr sz="2000"/>
            </a:lvl4pPr>
            <a:lvl5pPr marL="1828709" indent="0">
              <a:buNone/>
              <a:defRPr sz="2000"/>
            </a:lvl5pPr>
            <a:lvl6pPr marL="2285886" indent="0">
              <a:buNone/>
              <a:defRPr sz="2000"/>
            </a:lvl6pPr>
            <a:lvl7pPr marL="2743064" indent="0">
              <a:buNone/>
              <a:defRPr sz="2000"/>
            </a:lvl7pPr>
            <a:lvl8pPr marL="3200240" indent="0">
              <a:buNone/>
              <a:defRPr sz="2000"/>
            </a:lvl8pPr>
            <a:lvl9pPr marL="3657418" indent="0">
              <a:buNone/>
              <a:defRPr sz="2000"/>
            </a:lvl9pPr>
          </a:lstStyle>
          <a:p>
            <a:r>
              <a:rPr lang="en-US"/>
              <a:t>Insert icon</a:t>
            </a:r>
          </a:p>
        </p:txBody>
      </p:sp>
      <p:sp>
        <p:nvSpPr>
          <p:cNvPr id="27" name="Text Placeholder 4">
            <a:extLst>
              <a:ext uri="{FF2B5EF4-FFF2-40B4-BE49-F238E27FC236}">
                <a16:creationId xmlns:a16="http://schemas.microsoft.com/office/drawing/2014/main" id="{403422E2-D9BF-2E4D-B424-7D8C3057CAD7}"/>
              </a:ext>
            </a:extLst>
          </p:cNvPr>
          <p:cNvSpPr>
            <a:spLocks noGrp="1"/>
          </p:cNvSpPr>
          <p:nvPr>
            <p:ph type="body" sz="quarter" idx="24" hasCustomPrompt="1"/>
          </p:nvPr>
        </p:nvSpPr>
        <p:spPr>
          <a:xfrm>
            <a:off x="1198882" y="3206589"/>
            <a:ext cx="1381760" cy="601768"/>
          </a:xfrm>
          <a:prstGeom prst="rect">
            <a:avLst/>
          </a:prstGeom>
        </p:spPr>
        <p:txBody>
          <a:bodyPr anchor="b" anchorCtr="0">
            <a:spAutoFit/>
          </a:bodyPr>
          <a:lstStyle>
            <a:lvl1pPr marL="0" indent="0">
              <a:lnSpc>
                <a:spcPct val="120000"/>
              </a:lnSpc>
              <a:buNone/>
              <a:defRPr lang="en-US" sz="1700" b="0" i="0" smtClean="0">
                <a:solidFill>
                  <a:schemeClr val="accent1"/>
                </a:solidFill>
                <a:effectLst/>
                <a:latin typeface="Neue Haas Grotesk Text Pro" panose="020B0504020202020204" pitchFamily="34" charset="0"/>
              </a:defRPr>
            </a:lvl1pPr>
            <a:lvl2pPr marL="457178" indent="0">
              <a:buNone/>
              <a:defRPr sz="1700">
                <a:solidFill>
                  <a:schemeClr val="accent2"/>
                </a:solidFill>
              </a:defRPr>
            </a:lvl2pPr>
            <a:lvl3pPr marL="914355" indent="0">
              <a:buNone/>
              <a:defRPr sz="1700">
                <a:solidFill>
                  <a:schemeClr val="accent2"/>
                </a:solidFill>
              </a:defRPr>
            </a:lvl3pPr>
            <a:lvl4pPr marL="1371532" indent="0">
              <a:buNone/>
              <a:defRPr sz="1700">
                <a:solidFill>
                  <a:schemeClr val="accent2"/>
                </a:solidFill>
              </a:defRPr>
            </a:lvl4pPr>
            <a:lvl5pPr marL="1828709" indent="0">
              <a:buNone/>
              <a:defRPr sz="1700">
                <a:solidFill>
                  <a:schemeClr val="accent2"/>
                </a:solidFill>
              </a:defRPr>
            </a:lvl5pPr>
          </a:lstStyle>
          <a:p>
            <a:pPr lvl="0"/>
            <a:r>
              <a:rPr lang="en-US"/>
              <a:t>Lorem ipsum dolor sit amet</a:t>
            </a:r>
          </a:p>
        </p:txBody>
      </p:sp>
      <p:sp>
        <p:nvSpPr>
          <p:cNvPr id="28" name="Text Placeholder 2">
            <a:extLst>
              <a:ext uri="{FF2B5EF4-FFF2-40B4-BE49-F238E27FC236}">
                <a16:creationId xmlns:a16="http://schemas.microsoft.com/office/drawing/2014/main" id="{DA53AA2D-2292-E746-97A3-C8C58D6CFA2B}"/>
              </a:ext>
            </a:extLst>
          </p:cNvPr>
          <p:cNvSpPr>
            <a:spLocks noGrp="1"/>
          </p:cNvSpPr>
          <p:nvPr>
            <p:ph type="body" sz="quarter" idx="25" hasCustomPrompt="1"/>
          </p:nvPr>
        </p:nvSpPr>
        <p:spPr>
          <a:xfrm>
            <a:off x="1198882" y="3909403"/>
            <a:ext cx="1381760" cy="592535"/>
          </a:xfrm>
          <a:prstGeom prst="rect">
            <a:avLst/>
          </a:prstGeom>
        </p:spPr>
        <p:txBody>
          <a:bodyPr lIns="0" tIns="0" rIns="0" bIns="0">
            <a:spAutoFit/>
          </a:bodyPr>
          <a:lstStyle>
            <a:lvl1pPr marL="0" marR="0" indent="0" algn="l" defTabSz="457178" rtl="0" eaLnBrk="1" fontAlgn="auto" latinLnBrk="0" hangingPunct="1">
              <a:lnSpc>
                <a:spcPct val="120000"/>
              </a:lnSpc>
              <a:spcBef>
                <a:spcPts val="1176"/>
              </a:spcBef>
              <a:spcAft>
                <a:spcPts val="0"/>
              </a:spcAft>
              <a:buClrTx/>
              <a:buSzTx/>
              <a:buFont typeface="Wingdings" pitchFamily="2" charset="2"/>
              <a:buNone/>
              <a:tabLst/>
              <a:defRPr lang="en-US" sz="1100" b="0" i="0" smtClean="0">
                <a:effectLst/>
                <a:latin typeface="Neue Haas Grotesk Text Pro" panose="020B0504020202020204" pitchFamily="34" charset="0"/>
              </a:defRPr>
            </a:lvl1pPr>
            <a:lvl2pPr marL="457178" indent="0">
              <a:buNone/>
              <a:defRPr sz="1700"/>
            </a:lvl2pPr>
            <a:lvl3pPr marL="914355" indent="0">
              <a:buNone/>
              <a:defRPr sz="1700"/>
            </a:lvl3pPr>
            <a:lvl4pPr marL="1371532" indent="0">
              <a:buNone/>
              <a:defRPr sz="1700"/>
            </a:lvl4pPr>
            <a:lvl5pPr marL="1828709" indent="0">
              <a:buNone/>
              <a:defRPr sz="1700"/>
            </a:lvl5pPr>
          </a:lstStyle>
          <a:p>
            <a:pPr lvl="0"/>
            <a:r>
              <a:rPr lang="en-US"/>
              <a:t>Lorem ipsum dolor sit amet, consectetur adipiscing elit.</a:t>
            </a:r>
          </a:p>
        </p:txBody>
      </p:sp>
      <p:sp>
        <p:nvSpPr>
          <p:cNvPr id="30" name="Picture Placeholder 2">
            <a:extLst>
              <a:ext uri="{FF2B5EF4-FFF2-40B4-BE49-F238E27FC236}">
                <a16:creationId xmlns:a16="http://schemas.microsoft.com/office/drawing/2014/main" id="{BA81A13E-7277-EA4F-ABFC-55FB35253C20}"/>
              </a:ext>
            </a:extLst>
          </p:cNvPr>
          <p:cNvSpPr>
            <a:spLocks noGrp="1"/>
          </p:cNvSpPr>
          <p:nvPr>
            <p:ph type="pic" idx="26" hasCustomPrompt="1"/>
          </p:nvPr>
        </p:nvSpPr>
        <p:spPr>
          <a:xfrm>
            <a:off x="640080" y="3220112"/>
            <a:ext cx="447040" cy="448515"/>
          </a:xfrm>
          <a:prstGeom prst="rect">
            <a:avLst/>
          </a:prstGeom>
          <a:solidFill>
            <a:schemeClr val="bg2"/>
          </a:solidFill>
        </p:spPr>
        <p:txBody>
          <a:bodyPr anchor="ctr">
            <a:noAutofit/>
          </a:bodyPr>
          <a:lstStyle>
            <a:lvl1pPr marL="0" indent="0" algn="ctr">
              <a:buNone/>
              <a:defRPr sz="900">
                <a:solidFill>
                  <a:schemeClr val="bg2">
                    <a:lumMod val="50000"/>
                  </a:schemeClr>
                </a:solidFill>
                <a:latin typeface="Neue Haas Grotesk Text Pro" panose="020B0504020202020204" pitchFamily="34" charset="0"/>
              </a:defRPr>
            </a:lvl1pPr>
            <a:lvl2pPr marL="457178" indent="0">
              <a:buNone/>
              <a:defRPr sz="2800"/>
            </a:lvl2pPr>
            <a:lvl3pPr marL="914355" indent="0">
              <a:buNone/>
              <a:defRPr sz="2400"/>
            </a:lvl3pPr>
            <a:lvl4pPr marL="1371532" indent="0">
              <a:buNone/>
              <a:defRPr sz="2000"/>
            </a:lvl4pPr>
            <a:lvl5pPr marL="1828709" indent="0">
              <a:buNone/>
              <a:defRPr sz="2000"/>
            </a:lvl5pPr>
            <a:lvl6pPr marL="2285886" indent="0">
              <a:buNone/>
              <a:defRPr sz="2000"/>
            </a:lvl6pPr>
            <a:lvl7pPr marL="2743064" indent="0">
              <a:buNone/>
              <a:defRPr sz="2000"/>
            </a:lvl7pPr>
            <a:lvl8pPr marL="3200240" indent="0">
              <a:buNone/>
              <a:defRPr sz="2000"/>
            </a:lvl8pPr>
            <a:lvl9pPr marL="3657418" indent="0">
              <a:buNone/>
              <a:defRPr sz="2000"/>
            </a:lvl9pPr>
          </a:lstStyle>
          <a:p>
            <a:r>
              <a:rPr lang="en-US"/>
              <a:t>Insert icon</a:t>
            </a:r>
          </a:p>
        </p:txBody>
      </p:sp>
      <p:sp>
        <p:nvSpPr>
          <p:cNvPr id="34" name="Text Placeholder 4">
            <a:extLst>
              <a:ext uri="{FF2B5EF4-FFF2-40B4-BE49-F238E27FC236}">
                <a16:creationId xmlns:a16="http://schemas.microsoft.com/office/drawing/2014/main" id="{16054A60-6726-F74C-99C8-CE93114E3B30}"/>
              </a:ext>
            </a:extLst>
          </p:cNvPr>
          <p:cNvSpPr>
            <a:spLocks noGrp="1"/>
          </p:cNvSpPr>
          <p:nvPr>
            <p:ph type="body" sz="quarter" idx="27" hasCustomPrompt="1"/>
          </p:nvPr>
        </p:nvSpPr>
        <p:spPr>
          <a:xfrm>
            <a:off x="3484882" y="3206589"/>
            <a:ext cx="1381760" cy="601768"/>
          </a:xfrm>
          <a:prstGeom prst="rect">
            <a:avLst/>
          </a:prstGeom>
        </p:spPr>
        <p:txBody>
          <a:bodyPr anchor="b" anchorCtr="0">
            <a:spAutoFit/>
          </a:bodyPr>
          <a:lstStyle>
            <a:lvl1pPr marL="0" indent="0">
              <a:lnSpc>
                <a:spcPct val="120000"/>
              </a:lnSpc>
              <a:buNone/>
              <a:defRPr lang="en-US" sz="1700" b="0" i="0" smtClean="0">
                <a:solidFill>
                  <a:schemeClr val="accent1"/>
                </a:solidFill>
                <a:effectLst/>
                <a:latin typeface="Neue Haas Grotesk Text Pro" panose="020B0504020202020204" pitchFamily="34" charset="0"/>
              </a:defRPr>
            </a:lvl1pPr>
            <a:lvl2pPr marL="457178" indent="0">
              <a:buNone/>
              <a:defRPr sz="1700">
                <a:solidFill>
                  <a:schemeClr val="accent2"/>
                </a:solidFill>
              </a:defRPr>
            </a:lvl2pPr>
            <a:lvl3pPr marL="914355" indent="0">
              <a:buNone/>
              <a:defRPr sz="1700">
                <a:solidFill>
                  <a:schemeClr val="accent2"/>
                </a:solidFill>
              </a:defRPr>
            </a:lvl3pPr>
            <a:lvl4pPr marL="1371532" indent="0">
              <a:buNone/>
              <a:defRPr sz="1700">
                <a:solidFill>
                  <a:schemeClr val="accent2"/>
                </a:solidFill>
              </a:defRPr>
            </a:lvl4pPr>
            <a:lvl5pPr marL="1828709" indent="0">
              <a:buNone/>
              <a:defRPr sz="1700">
                <a:solidFill>
                  <a:schemeClr val="accent2"/>
                </a:solidFill>
              </a:defRPr>
            </a:lvl5pPr>
          </a:lstStyle>
          <a:p>
            <a:pPr lvl="0"/>
            <a:r>
              <a:rPr lang="en-US"/>
              <a:t>Lorem ipsum dolor sit amet</a:t>
            </a:r>
          </a:p>
        </p:txBody>
      </p:sp>
      <p:sp>
        <p:nvSpPr>
          <p:cNvPr id="35" name="Text Placeholder 2">
            <a:extLst>
              <a:ext uri="{FF2B5EF4-FFF2-40B4-BE49-F238E27FC236}">
                <a16:creationId xmlns:a16="http://schemas.microsoft.com/office/drawing/2014/main" id="{D223289B-BDFE-6E4E-BF07-8FDAB2EA9E18}"/>
              </a:ext>
            </a:extLst>
          </p:cNvPr>
          <p:cNvSpPr>
            <a:spLocks noGrp="1"/>
          </p:cNvSpPr>
          <p:nvPr>
            <p:ph type="body" sz="quarter" idx="28" hasCustomPrompt="1"/>
          </p:nvPr>
        </p:nvSpPr>
        <p:spPr>
          <a:xfrm>
            <a:off x="3484882" y="3909403"/>
            <a:ext cx="1381760" cy="592535"/>
          </a:xfrm>
          <a:prstGeom prst="rect">
            <a:avLst/>
          </a:prstGeom>
        </p:spPr>
        <p:txBody>
          <a:bodyPr lIns="0" tIns="0" rIns="0" bIns="0">
            <a:spAutoFit/>
          </a:bodyPr>
          <a:lstStyle>
            <a:lvl1pPr marL="0" marR="0" indent="0" algn="l" defTabSz="457178" rtl="0" eaLnBrk="1" fontAlgn="auto" latinLnBrk="0" hangingPunct="1">
              <a:lnSpc>
                <a:spcPct val="120000"/>
              </a:lnSpc>
              <a:spcBef>
                <a:spcPts val="1176"/>
              </a:spcBef>
              <a:spcAft>
                <a:spcPts val="0"/>
              </a:spcAft>
              <a:buClrTx/>
              <a:buSzTx/>
              <a:buFont typeface="Wingdings" pitchFamily="2" charset="2"/>
              <a:buNone/>
              <a:tabLst/>
              <a:defRPr lang="en-US" sz="1100" b="0" i="0" smtClean="0">
                <a:effectLst/>
                <a:latin typeface="Neue Haas Grotesk Text Pro" panose="020B0504020202020204" pitchFamily="34" charset="0"/>
              </a:defRPr>
            </a:lvl1pPr>
            <a:lvl2pPr marL="457178" indent="0">
              <a:buNone/>
              <a:defRPr sz="1700"/>
            </a:lvl2pPr>
            <a:lvl3pPr marL="914355" indent="0">
              <a:buNone/>
              <a:defRPr sz="1700"/>
            </a:lvl3pPr>
            <a:lvl4pPr marL="1371532" indent="0">
              <a:buNone/>
              <a:defRPr sz="1700"/>
            </a:lvl4pPr>
            <a:lvl5pPr marL="1828709" indent="0">
              <a:buNone/>
              <a:defRPr sz="1700"/>
            </a:lvl5pPr>
          </a:lstStyle>
          <a:p>
            <a:pPr lvl="0"/>
            <a:r>
              <a:rPr lang="en-US"/>
              <a:t>Lorem ipsum dolor sit amet, consectetur adipiscing elit.</a:t>
            </a:r>
          </a:p>
        </p:txBody>
      </p:sp>
      <p:sp>
        <p:nvSpPr>
          <p:cNvPr id="36" name="Picture Placeholder 2">
            <a:extLst>
              <a:ext uri="{FF2B5EF4-FFF2-40B4-BE49-F238E27FC236}">
                <a16:creationId xmlns:a16="http://schemas.microsoft.com/office/drawing/2014/main" id="{EB661BF0-EA70-2747-80CA-2397C359D612}"/>
              </a:ext>
            </a:extLst>
          </p:cNvPr>
          <p:cNvSpPr>
            <a:spLocks noGrp="1"/>
          </p:cNvSpPr>
          <p:nvPr>
            <p:ph type="pic" idx="29" hasCustomPrompt="1"/>
          </p:nvPr>
        </p:nvSpPr>
        <p:spPr>
          <a:xfrm>
            <a:off x="2946402" y="3220112"/>
            <a:ext cx="447040" cy="448515"/>
          </a:xfrm>
          <a:prstGeom prst="rect">
            <a:avLst/>
          </a:prstGeom>
          <a:solidFill>
            <a:schemeClr val="bg2"/>
          </a:solidFill>
        </p:spPr>
        <p:txBody>
          <a:bodyPr anchor="ctr">
            <a:noAutofit/>
          </a:bodyPr>
          <a:lstStyle>
            <a:lvl1pPr marL="0" indent="0" algn="ctr">
              <a:buNone/>
              <a:defRPr sz="900">
                <a:solidFill>
                  <a:schemeClr val="bg2">
                    <a:lumMod val="50000"/>
                  </a:schemeClr>
                </a:solidFill>
                <a:latin typeface="Neue Haas Grotesk Text Pro" panose="020B0504020202020204" pitchFamily="34" charset="0"/>
              </a:defRPr>
            </a:lvl1pPr>
            <a:lvl2pPr marL="457178" indent="0">
              <a:buNone/>
              <a:defRPr sz="2800"/>
            </a:lvl2pPr>
            <a:lvl3pPr marL="914355" indent="0">
              <a:buNone/>
              <a:defRPr sz="2400"/>
            </a:lvl3pPr>
            <a:lvl4pPr marL="1371532" indent="0">
              <a:buNone/>
              <a:defRPr sz="2000"/>
            </a:lvl4pPr>
            <a:lvl5pPr marL="1828709" indent="0">
              <a:buNone/>
              <a:defRPr sz="2000"/>
            </a:lvl5pPr>
            <a:lvl6pPr marL="2285886" indent="0">
              <a:buNone/>
              <a:defRPr sz="2000"/>
            </a:lvl6pPr>
            <a:lvl7pPr marL="2743064" indent="0">
              <a:buNone/>
              <a:defRPr sz="2000"/>
            </a:lvl7pPr>
            <a:lvl8pPr marL="3200240" indent="0">
              <a:buNone/>
              <a:defRPr sz="2000"/>
            </a:lvl8pPr>
            <a:lvl9pPr marL="3657418" indent="0">
              <a:buNone/>
              <a:defRPr sz="2000"/>
            </a:lvl9pPr>
          </a:lstStyle>
          <a:p>
            <a:r>
              <a:rPr lang="en-US"/>
              <a:t>Insert icon</a:t>
            </a:r>
          </a:p>
        </p:txBody>
      </p:sp>
      <p:sp>
        <p:nvSpPr>
          <p:cNvPr id="42" name="Text Placeholder 4">
            <a:extLst>
              <a:ext uri="{FF2B5EF4-FFF2-40B4-BE49-F238E27FC236}">
                <a16:creationId xmlns:a16="http://schemas.microsoft.com/office/drawing/2014/main" id="{B6B432E2-4FC2-A741-88FE-202C00245C53}"/>
              </a:ext>
            </a:extLst>
          </p:cNvPr>
          <p:cNvSpPr>
            <a:spLocks noGrp="1"/>
          </p:cNvSpPr>
          <p:nvPr>
            <p:ph type="body" sz="quarter" idx="32" hasCustomPrompt="1"/>
          </p:nvPr>
        </p:nvSpPr>
        <p:spPr>
          <a:xfrm>
            <a:off x="5943601" y="331310"/>
            <a:ext cx="2560319" cy="601768"/>
          </a:xfrm>
          <a:prstGeom prst="rect">
            <a:avLst/>
          </a:prstGeom>
        </p:spPr>
        <p:txBody>
          <a:bodyPr anchor="b" anchorCtr="0">
            <a:spAutoFit/>
          </a:bodyPr>
          <a:lstStyle>
            <a:lvl1pPr marL="0" indent="0">
              <a:lnSpc>
                <a:spcPct val="120000"/>
              </a:lnSpc>
              <a:buNone/>
              <a:defRPr lang="en-US" sz="1700" b="0" i="0" smtClean="0">
                <a:solidFill>
                  <a:schemeClr val="accent1"/>
                </a:solidFill>
                <a:effectLst/>
                <a:latin typeface="Neue Haas Grotesk Text Pro" panose="020B0504020202020204" pitchFamily="34" charset="0"/>
              </a:defRPr>
            </a:lvl1pPr>
            <a:lvl2pPr marL="457178" indent="0">
              <a:buNone/>
              <a:defRPr sz="1700">
                <a:solidFill>
                  <a:schemeClr val="accent2"/>
                </a:solidFill>
              </a:defRPr>
            </a:lvl2pPr>
            <a:lvl3pPr marL="914355" indent="0">
              <a:buNone/>
              <a:defRPr sz="1700">
                <a:solidFill>
                  <a:schemeClr val="accent2"/>
                </a:solidFill>
              </a:defRPr>
            </a:lvl3pPr>
            <a:lvl4pPr marL="1371532" indent="0">
              <a:buNone/>
              <a:defRPr sz="1700">
                <a:solidFill>
                  <a:schemeClr val="accent2"/>
                </a:solidFill>
              </a:defRPr>
            </a:lvl4pPr>
            <a:lvl5pPr marL="1828709" indent="0">
              <a:buNone/>
              <a:defRPr sz="1700">
                <a:solidFill>
                  <a:schemeClr val="accent2"/>
                </a:solidFill>
              </a:defRPr>
            </a:lvl5pPr>
          </a:lstStyle>
          <a:p>
            <a:pPr lvl="0"/>
            <a:r>
              <a:rPr lang="en-US"/>
              <a:t>Lorem ipsum dolor sit amet, consectetur elit</a:t>
            </a:r>
          </a:p>
        </p:txBody>
      </p:sp>
      <p:sp>
        <p:nvSpPr>
          <p:cNvPr id="45" name="Text Placeholder 6">
            <a:extLst>
              <a:ext uri="{FF2B5EF4-FFF2-40B4-BE49-F238E27FC236}">
                <a16:creationId xmlns:a16="http://schemas.microsoft.com/office/drawing/2014/main" id="{D4FF8F33-18DA-2246-9C39-0DCB938CF1F6}"/>
              </a:ext>
            </a:extLst>
          </p:cNvPr>
          <p:cNvSpPr>
            <a:spLocks noGrp="1"/>
          </p:cNvSpPr>
          <p:nvPr>
            <p:ph type="body" sz="quarter" idx="33" hasCustomPrompt="1"/>
          </p:nvPr>
        </p:nvSpPr>
        <p:spPr>
          <a:xfrm>
            <a:off x="5967663" y="1072175"/>
            <a:ext cx="2536256" cy="1173847"/>
          </a:xfrm>
          <a:prstGeom prst="rect">
            <a:avLst/>
          </a:prstGeom>
        </p:spPr>
        <p:txBody>
          <a:bodyPr>
            <a:spAutoFit/>
          </a:bodyPr>
          <a:lstStyle>
            <a:lvl1pPr marL="174621" indent="-174621">
              <a:buFont typeface="Wingdings" pitchFamily="2" charset="2"/>
              <a:buChar char="§"/>
              <a:tabLst/>
              <a:defRPr sz="1500">
                <a:latin typeface="Neue Haas Grotesk Text Pro" panose="020B0504020202020204" pitchFamily="34" charset="0"/>
              </a:defRPr>
            </a:lvl1pPr>
            <a:lvl2pPr marL="342892" indent="-168271">
              <a:tabLst/>
              <a:defRPr sz="1300">
                <a:latin typeface="Neue Haas Grotesk Text Pro" panose="020B0504020202020204" pitchFamily="34" charset="0"/>
              </a:defRPr>
            </a:lvl2pPr>
            <a:lvl3pPr marL="519100" indent="-176209">
              <a:tabLst/>
              <a:defRPr sz="1100">
                <a:latin typeface="Neue Haas Grotesk Text Pro" panose="020B0504020202020204" pitchFamily="34" charset="0"/>
              </a:defRPr>
            </a:lvl3pPr>
            <a:lvl4pPr marL="687371" indent="-168271">
              <a:tabLst/>
              <a:defRPr sz="900">
                <a:latin typeface="Neue Haas Grotesk Text Pro" panose="020B0504020202020204" pitchFamily="34" charset="0"/>
              </a:defRPr>
            </a:lvl4pPr>
          </a:lstStyle>
          <a:p>
            <a:pPr lvl="0"/>
            <a:r>
              <a:rPr lang="en-US"/>
              <a:t>First level</a:t>
            </a:r>
          </a:p>
          <a:p>
            <a:pPr lvl="1"/>
            <a:r>
              <a:rPr lang="en-US"/>
              <a:t>Second level</a:t>
            </a:r>
          </a:p>
          <a:p>
            <a:pPr lvl="2"/>
            <a:r>
              <a:rPr lang="en-US"/>
              <a:t>Third level</a:t>
            </a:r>
          </a:p>
          <a:p>
            <a:pPr lvl="3"/>
            <a:r>
              <a:rPr lang="en-US"/>
              <a:t>Fourth level</a:t>
            </a:r>
          </a:p>
        </p:txBody>
      </p:sp>
      <p:sp>
        <p:nvSpPr>
          <p:cNvPr id="41" name="Slide Number Placeholder 5">
            <a:extLst>
              <a:ext uri="{FF2B5EF4-FFF2-40B4-BE49-F238E27FC236}">
                <a16:creationId xmlns:a16="http://schemas.microsoft.com/office/drawing/2014/main" id="{BF7A9FC8-F320-5E4C-9138-60ADC0CEF07B}"/>
              </a:ext>
            </a:extLst>
          </p:cNvPr>
          <p:cNvSpPr txBox="1">
            <a:spLocks/>
          </p:cNvSpPr>
          <p:nvPr userDrawn="1"/>
        </p:nvSpPr>
        <p:spPr>
          <a:xfrm>
            <a:off x="8767827" y="4822212"/>
            <a:ext cx="375073" cy="273844"/>
          </a:xfrm>
          <a:prstGeom prst="rect">
            <a:avLst/>
          </a:prstGeom>
        </p:spPr>
        <p:txBody>
          <a:bodyPr vert="horz" lIns="91440" tIns="45720" rIns="91440" bIns="45720" rtlCol="0" anchor="ctr">
            <a:noAutofit/>
          </a:bodyPr>
          <a:lstStyle>
            <a:defPPr>
              <a:defRPr lang="en-US"/>
            </a:defPPr>
            <a:lvl1pPr marL="0" algn="l" defTabSz="457200" rtl="0" eaLnBrk="1" latinLnBrk="0" hangingPunct="1">
              <a:defRPr sz="900" b="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9DB2B9AF-7C7A-ED4B-8B47-5EFC4C7403E8}" type="slidenum">
              <a:rPr lang="en-US" sz="900" b="0" i="0" smtClean="0">
                <a:solidFill>
                  <a:schemeClr val="tx1">
                    <a:lumMod val="90000"/>
                    <a:lumOff val="10000"/>
                  </a:schemeClr>
                </a:solidFill>
                <a:latin typeface="Neue Haas Grotesk Text Pro" panose="020B0504020202020204" pitchFamily="34" charset="0"/>
              </a:rPr>
              <a:pPr/>
              <a:t>‹#›</a:t>
            </a:fld>
            <a:endParaRPr lang="en-US" sz="900" b="0" i="0">
              <a:solidFill>
                <a:schemeClr val="tx1">
                  <a:lumMod val="90000"/>
                  <a:lumOff val="10000"/>
                </a:schemeClr>
              </a:solidFill>
              <a:latin typeface="Neue Haas Grotesk Text Pro" panose="020B0504020202020204" pitchFamily="34" charset="0"/>
            </a:endParaRPr>
          </a:p>
        </p:txBody>
      </p:sp>
      <p:cxnSp>
        <p:nvCxnSpPr>
          <p:cNvPr id="44" name="Straight Connector 43">
            <a:extLst>
              <a:ext uri="{FF2B5EF4-FFF2-40B4-BE49-F238E27FC236}">
                <a16:creationId xmlns:a16="http://schemas.microsoft.com/office/drawing/2014/main" id="{17C83957-5F62-4840-91ED-BFF47CEE187C}"/>
              </a:ext>
            </a:extLst>
          </p:cNvPr>
          <p:cNvCxnSpPr>
            <a:cxnSpLocks/>
          </p:cNvCxnSpPr>
          <p:nvPr userDrawn="1"/>
        </p:nvCxnSpPr>
        <p:spPr>
          <a:xfrm>
            <a:off x="8799225" y="4899132"/>
            <a:ext cx="0" cy="102190"/>
          </a:xfrm>
          <a:prstGeom prst="line">
            <a:avLst/>
          </a:prstGeom>
          <a:ln w="12700">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
        <p:nvSpPr>
          <p:cNvPr id="21" name="Content Placeholder 3">
            <a:extLst>
              <a:ext uri="{FF2B5EF4-FFF2-40B4-BE49-F238E27FC236}">
                <a16:creationId xmlns:a16="http://schemas.microsoft.com/office/drawing/2014/main" id="{EDFD658A-E653-5622-BBE4-15049CC3D275}"/>
              </a:ext>
            </a:extLst>
          </p:cNvPr>
          <p:cNvSpPr>
            <a:spLocks noGrp="1"/>
          </p:cNvSpPr>
          <p:nvPr>
            <p:ph sz="quarter" idx="15" hasCustomPrompt="1"/>
          </p:nvPr>
        </p:nvSpPr>
        <p:spPr>
          <a:xfrm>
            <a:off x="639764" y="4898801"/>
            <a:ext cx="4226878" cy="108556"/>
          </a:xfrm>
        </p:spPr>
        <p:txBody>
          <a:bodyPr/>
          <a:lstStyle>
            <a:lvl1pPr marL="0" indent="0">
              <a:buNone/>
              <a:defRPr sz="600"/>
            </a:lvl1pPr>
            <a:lvl2pPr marL="177796" indent="0">
              <a:buNone/>
              <a:defRPr sz="600"/>
            </a:lvl2pPr>
            <a:lvl3pPr marL="347654" indent="0">
              <a:buNone/>
              <a:defRPr sz="600"/>
            </a:lvl3pPr>
            <a:lvl4pPr marL="517512" indent="0">
              <a:buNone/>
              <a:defRPr sz="600"/>
            </a:lvl4pPr>
            <a:lvl5pPr marL="519100" indent="0">
              <a:buNone/>
              <a:defRPr sz="600"/>
            </a:lvl5pPr>
          </a:lstStyle>
          <a:p>
            <a:pPr lvl="0"/>
            <a:r>
              <a:rPr lang="en-US"/>
              <a:t>Click to insert disclosure text</a:t>
            </a:r>
          </a:p>
        </p:txBody>
      </p:sp>
    </p:spTree>
    <p:extLst>
      <p:ext uri="{BB962C8B-B14F-4D97-AF65-F5344CB8AC3E}">
        <p14:creationId xmlns:p14="http://schemas.microsoft.com/office/powerpoint/2010/main" val="2685070906"/>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CONTENT + Header + Callout Box + Image">
    <p:spTree>
      <p:nvGrpSpPr>
        <p:cNvPr id="1" name=""/>
        <p:cNvGrpSpPr/>
        <p:nvPr/>
      </p:nvGrpSpPr>
      <p:grpSpPr>
        <a:xfrm>
          <a:off x="0" y="0"/>
          <a:ext cx="0" cy="0"/>
          <a:chOff x="0" y="0"/>
          <a:chExt cx="0" cy="0"/>
        </a:xfrm>
      </p:grpSpPr>
      <p:sp>
        <p:nvSpPr>
          <p:cNvPr id="24" name="Picture Placeholder 2">
            <a:extLst>
              <a:ext uri="{FF2B5EF4-FFF2-40B4-BE49-F238E27FC236}">
                <a16:creationId xmlns:a16="http://schemas.microsoft.com/office/drawing/2014/main" id="{F141A2BD-AF2D-214A-AA8F-D141022D60F2}"/>
              </a:ext>
            </a:extLst>
          </p:cNvPr>
          <p:cNvSpPr>
            <a:spLocks noGrp="1"/>
          </p:cNvSpPr>
          <p:nvPr>
            <p:ph type="pic" idx="17" hasCustomPrompt="1"/>
          </p:nvPr>
        </p:nvSpPr>
        <p:spPr>
          <a:xfrm>
            <a:off x="4004517" y="-3"/>
            <a:ext cx="5139485" cy="5143499"/>
          </a:xfrm>
          <a:prstGeom prst="rect">
            <a:avLst/>
          </a:prstGeom>
          <a:solidFill>
            <a:schemeClr val="bg2"/>
          </a:solidFill>
        </p:spPr>
        <p:txBody>
          <a:bodyPr anchor="ctr">
            <a:noAutofit/>
          </a:bodyPr>
          <a:lstStyle>
            <a:lvl1pPr marL="0" indent="0" algn="ctr">
              <a:buNone/>
              <a:defRPr sz="1400">
                <a:solidFill>
                  <a:schemeClr val="bg2">
                    <a:lumMod val="50000"/>
                  </a:schemeClr>
                </a:solidFill>
                <a:latin typeface="Neue Haas Grotesk Text Pro" panose="020B0504020202020204" pitchFamily="34" charset="0"/>
              </a:defRPr>
            </a:lvl1pPr>
            <a:lvl2pPr marL="457178" indent="0">
              <a:buNone/>
              <a:defRPr sz="2800"/>
            </a:lvl2pPr>
            <a:lvl3pPr marL="914355" indent="0">
              <a:buNone/>
              <a:defRPr sz="2400"/>
            </a:lvl3pPr>
            <a:lvl4pPr marL="1371532" indent="0">
              <a:buNone/>
              <a:defRPr sz="2000"/>
            </a:lvl4pPr>
            <a:lvl5pPr marL="1828709" indent="0">
              <a:buNone/>
              <a:defRPr sz="2000"/>
            </a:lvl5pPr>
            <a:lvl6pPr marL="2285886" indent="0">
              <a:buNone/>
              <a:defRPr sz="2000"/>
            </a:lvl6pPr>
            <a:lvl7pPr marL="2743064" indent="0">
              <a:buNone/>
              <a:defRPr sz="2000"/>
            </a:lvl7pPr>
            <a:lvl8pPr marL="3200240" indent="0">
              <a:buNone/>
              <a:defRPr sz="2000"/>
            </a:lvl8pPr>
            <a:lvl9pPr marL="3657418" indent="0">
              <a:buNone/>
              <a:defRPr sz="2000"/>
            </a:lvl9pPr>
          </a:lstStyle>
          <a:p>
            <a:r>
              <a:rPr lang="en-US"/>
              <a:t>Insert picture</a:t>
            </a:r>
          </a:p>
        </p:txBody>
      </p:sp>
      <p:sp>
        <p:nvSpPr>
          <p:cNvPr id="15" name="Title 1">
            <a:extLst>
              <a:ext uri="{FF2B5EF4-FFF2-40B4-BE49-F238E27FC236}">
                <a16:creationId xmlns:a16="http://schemas.microsoft.com/office/drawing/2014/main" id="{3DA80DFD-E36F-B94C-BC1A-3E7E7E5D847B}"/>
              </a:ext>
            </a:extLst>
          </p:cNvPr>
          <p:cNvSpPr>
            <a:spLocks noGrp="1"/>
          </p:cNvSpPr>
          <p:nvPr>
            <p:ph type="title" hasCustomPrompt="1"/>
          </p:nvPr>
        </p:nvSpPr>
        <p:spPr>
          <a:xfrm>
            <a:off x="640082" y="274319"/>
            <a:ext cx="2935027" cy="1592424"/>
          </a:xfrm>
          <a:prstGeom prst="rect">
            <a:avLst/>
          </a:prstGeom>
        </p:spPr>
        <p:txBody>
          <a:bodyPr wrap="square" lIns="0" rIns="0" anchor="t" anchorCtr="0">
            <a:spAutoFit/>
          </a:bodyPr>
          <a:lstStyle>
            <a:lvl1pPr marL="0" marR="0" indent="0" algn="l" defTabSz="457178" rtl="0" eaLnBrk="1" fontAlgn="auto" latinLnBrk="0" hangingPunct="1">
              <a:lnSpc>
                <a:spcPct val="110000"/>
              </a:lnSpc>
              <a:spcBef>
                <a:spcPct val="0"/>
              </a:spcBef>
              <a:spcAft>
                <a:spcPts val="0"/>
              </a:spcAft>
              <a:buClrTx/>
              <a:buSzTx/>
              <a:buFontTx/>
              <a:buNone/>
              <a:tabLst/>
              <a:defRPr lang="en-US" sz="3200" b="1" i="0" smtClean="0">
                <a:effectLst/>
                <a:latin typeface="Neue Haas Grotesk Text Pro" panose="020B0504020202020204" pitchFamily="34" charset="0"/>
              </a:defRPr>
            </a:lvl1pPr>
          </a:lstStyle>
          <a:p>
            <a:pPr>
              <a:lnSpc>
                <a:spcPct val="110000"/>
              </a:lnSpc>
            </a:pPr>
            <a:r>
              <a:rPr lang="en-US" sz="3200">
                <a:latin typeface="Neue Haas Grotesk Text Pro" panose="020B0504020202020204" pitchFamily="34" charset="77"/>
              </a:rPr>
              <a:t>Lorem ipsum dolor sit </a:t>
            </a:r>
            <a:r>
              <a:rPr lang="en-US" sz="3200" err="1">
                <a:latin typeface="Neue Haas Grotesk Text Pro" panose="020B0504020202020204" pitchFamily="34" charset="77"/>
              </a:rPr>
              <a:t>amet</a:t>
            </a:r>
            <a:r>
              <a:rPr lang="en-US" sz="3200">
                <a:latin typeface="Neue Haas Grotesk Text Pro" panose="020B0504020202020204" pitchFamily="34" charset="77"/>
              </a:rPr>
              <a:t>, </a:t>
            </a:r>
            <a:r>
              <a:rPr lang="en-US" sz="3200" err="1">
                <a:latin typeface="Neue Haas Grotesk Text Pro" panose="020B0504020202020204" pitchFamily="34" charset="77"/>
              </a:rPr>
              <a:t>elit</a:t>
            </a:r>
            <a:r>
              <a:rPr lang="en-US" sz="3200">
                <a:latin typeface="Neue Haas Grotesk Text Pro" panose="020B0504020202020204" pitchFamily="34" charset="77"/>
              </a:rPr>
              <a:t> </a:t>
            </a:r>
            <a:r>
              <a:rPr lang="en-US" sz="3200" err="1">
                <a:latin typeface="Neue Haas Grotesk Text Pro" panose="020B0504020202020204" pitchFamily="34" charset="77"/>
              </a:rPr>
              <a:t>duis</a:t>
            </a:r>
            <a:r>
              <a:rPr lang="en-US" sz="3200">
                <a:latin typeface="Neue Haas Grotesk Text Pro" panose="020B0504020202020204" pitchFamily="34" charset="77"/>
              </a:rPr>
              <a:t> </a:t>
            </a:r>
            <a:r>
              <a:rPr lang="en-US" sz="3200" err="1">
                <a:latin typeface="Neue Haas Grotesk Text Pro" panose="020B0504020202020204" pitchFamily="34" charset="77"/>
              </a:rPr>
              <a:t>autre</a:t>
            </a:r>
            <a:endParaRPr lang="en-US" sz="3200">
              <a:latin typeface="Neue Haas Grotesk Text Pro" panose="020B0504020202020204" pitchFamily="34" charset="77"/>
            </a:endParaRPr>
          </a:p>
        </p:txBody>
      </p:sp>
      <p:sp>
        <p:nvSpPr>
          <p:cNvPr id="30" name="SmartArt Placeholder 5">
            <a:extLst>
              <a:ext uri="{FF2B5EF4-FFF2-40B4-BE49-F238E27FC236}">
                <a16:creationId xmlns:a16="http://schemas.microsoft.com/office/drawing/2014/main" id="{8E66918C-36DB-CB48-A863-76DFE127BEC9}"/>
              </a:ext>
            </a:extLst>
          </p:cNvPr>
          <p:cNvSpPr>
            <a:spLocks noGrp="1"/>
          </p:cNvSpPr>
          <p:nvPr>
            <p:ph type="dgm" sz="quarter" idx="47"/>
          </p:nvPr>
        </p:nvSpPr>
        <p:spPr>
          <a:xfrm>
            <a:off x="2" y="2046199"/>
            <a:ext cx="4243971" cy="2398802"/>
          </a:xfrm>
          <a:prstGeom prst="rect">
            <a:avLst/>
          </a:prstGeom>
          <a:solidFill>
            <a:schemeClr val="bg2"/>
          </a:solidFill>
        </p:spPr>
        <p:txBody>
          <a:bodyPr>
            <a:noAutofit/>
          </a:bodyPr>
          <a:lstStyle>
            <a:lvl1pPr>
              <a:defRPr>
                <a:noFill/>
                <a:latin typeface="Neue Haas Grotesk Text Pro" panose="020B0504020202020204" pitchFamily="34" charset="0"/>
              </a:defRPr>
            </a:lvl1pPr>
          </a:lstStyle>
          <a:p>
            <a:endParaRPr lang="en-US"/>
          </a:p>
        </p:txBody>
      </p:sp>
      <p:sp>
        <p:nvSpPr>
          <p:cNvPr id="34" name="SmartArt Placeholder 5">
            <a:extLst>
              <a:ext uri="{FF2B5EF4-FFF2-40B4-BE49-F238E27FC236}">
                <a16:creationId xmlns:a16="http://schemas.microsoft.com/office/drawing/2014/main" id="{F82E30BB-2916-B84A-95B6-93758CFBD5BA}"/>
              </a:ext>
            </a:extLst>
          </p:cNvPr>
          <p:cNvSpPr>
            <a:spLocks noGrp="1"/>
          </p:cNvSpPr>
          <p:nvPr>
            <p:ph type="dgm" sz="quarter" idx="27"/>
          </p:nvPr>
        </p:nvSpPr>
        <p:spPr>
          <a:xfrm>
            <a:off x="4243972" y="2046199"/>
            <a:ext cx="88574" cy="2398802"/>
          </a:xfrm>
          <a:prstGeom prst="rect">
            <a:avLst/>
          </a:prstGeom>
          <a:solidFill>
            <a:srgbClr val="4E2883"/>
          </a:solidFill>
        </p:spPr>
        <p:txBody>
          <a:bodyPr>
            <a:noAutofit/>
          </a:bodyPr>
          <a:lstStyle>
            <a:lvl1pPr>
              <a:defRPr>
                <a:noFill/>
                <a:latin typeface="Neue Haas Grotesk Text Pro" panose="020B0504020202020204" pitchFamily="34" charset="0"/>
              </a:defRPr>
            </a:lvl1pPr>
          </a:lstStyle>
          <a:p>
            <a:endParaRPr lang="en-US"/>
          </a:p>
        </p:txBody>
      </p:sp>
      <p:sp>
        <p:nvSpPr>
          <p:cNvPr id="5" name="Text Placeholder 4">
            <a:extLst>
              <a:ext uri="{FF2B5EF4-FFF2-40B4-BE49-F238E27FC236}">
                <a16:creationId xmlns:a16="http://schemas.microsoft.com/office/drawing/2014/main" id="{868A61C9-2982-BB43-9900-1AF92245A505}"/>
              </a:ext>
            </a:extLst>
          </p:cNvPr>
          <p:cNvSpPr>
            <a:spLocks noGrp="1"/>
          </p:cNvSpPr>
          <p:nvPr>
            <p:ph type="body" sz="quarter" idx="12" hasCustomPrompt="1"/>
          </p:nvPr>
        </p:nvSpPr>
        <p:spPr>
          <a:xfrm>
            <a:off x="640082" y="2130940"/>
            <a:ext cx="3364435" cy="647550"/>
          </a:xfrm>
          <a:prstGeom prst="rect">
            <a:avLst/>
          </a:prstGeom>
        </p:spPr>
        <p:txBody>
          <a:bodyPr anchor="b" anchorCtr="0">
            <a:spAutoFit/>
          </a:bodyPr>
          <a:lstStyle>
            <a:lvl1pPr marL="0" indent="0">
              <a:buNone/>
              <a:defRPr sz="1700">
                <a:solidFill>
                  <a:schemeClr val="accent1"/>
                </a:solidFill>
                <a:latin typeface="Neue Haas Grotesk Text Pro" panose="020B0504020202020204" pitchFamily="34" charset="0"/>
              </a:defRPr>
            </a:lvl1pPr>
            <a:lvl2pPr marL="457178" indent="0">
              <a:buNone/>
              <a:defRPr sz="1700">
                <a:solidFill>
                  <a:schemeClr val="accent2"/>
                </a:solidFill>
              </a:defRPr>
            </a:lvl2pPr>
            <a:lvl3pPr marL="914355" indent="0">
              <a:buNone/>
              <a:defRPr sz="1700">
                <a:solidFill>
                  <a:schemeClr val="accent2"/>
                </a:solidFill>
              </a:defRPr>
            </a:lvl3pPr>
            <a:lvl4pPr marL="1371532" indent="0">
              <a:buNone/>
              <a:defRPr sz="1700">
                <a:solidFill>
                  <a:schemeClr val="accent2"/>
                </a:solidFill>
              </a:defRPr>
            </a:lvl4pPr>
            <a:lvl5pPr marL="1828709" indent="0">
              <a:buNone/>
              <a:defRPr sz="1700">
                <a:solidFill>
                  <a:schemeClr val="accent2"/>
                </a:solidFill>
              </a:defRPr>
            </a:lvl5pPr>
          </a:lstStyle>
          <a:p>
            <a:pPr lvl="0"/>
            <a:r>
              <a:rPr lang="en-US"/>
              <a:t>Lorem ipsum dolor sit </a:t>
            </a:r>
            <a:r>
              <a:rPr lang="en-US" err="1"/>
              <a:t>amet</a:t>
            </a:r>
            <a:r>
              <a:rPr lang="en-US"/>
              <a:t>, </a:t>
            </a:r>
            <a:r>
              <a:rPr lang="en-US" err="1"/>
              <a:t>elit</a:t>
            </a:r>
            <a:r>
              <a:rPr lang="en-US"/>
              <a:t> </a:t>
            </a:r>
            <a:r>
              <a:rPr lang="en-US" err="1"/>
              <a:t>duis</a:t>
            </a:r>
            <a:r>
              <a:rPr lang="en-US"/>
              <a:t> </a:t>
            </a:r>
            <a:r>
              <a:rPr lang="en-US" err="1"/>
              <a:t>autre</a:t>
            </a:r>
            <a:endParaRPr lang="en-US"/>
          </a:p>
        </p:txBody>
      </p:sp>
      <p:sp>
        <p:nvSpPr>
          <p:cNvPr id="23" name="Text Placeholder 6">
            <a:extLst>
              <a:ext uri="{FF2B5EF4-FFF2-40B4-BE49-F238E27FC236}">
                <a16:creationId xmlns:a16="http://schemas.microsoft.com/office/drawing/2014/main" id="{9506DAE8-E277-8649-AB44-98AB5CF0FC32}"/>
              </a:ext>
            </a:extLst>
          </p:cNvPr>
          <p:cNvSpPr>
            <a:spLocks noGrp="1"/>
          </p:cNvSpPr>
          <p:nvPr>
            <p:ph type="body" sz="quarter" idx="33" hasCustomPrompt="1"/>
          </p:nvPr>
        </p:nvSpPr>
        <p:spPr>
          <a:xfrm>
            <a:off x="640081" y="2921587"/>
            <a:ext cx="3363333" cy="1173847"/>
          </a:xfrm>
          <a:prstGeom prst="rect">
            <a:avLst/>
          </a:prstGeom>
        </p:spPr>
        <p:txBody>
          <a:bodyPr>
            <a:spAutoFit/>
          </a:bodyPr>
          <a:lstStyle>
            <a:lvl1pPr marL="174621" indent="-174621">
              <a:buFont typeface="Wingdings" pitchFamily="2" charset="2"/>
              <a:buChar char="§"/>
              <a:tabLst/>
              <a:defRPr sz="1500">
                <a:latin typeface="Neue Haas Grotesk Text Pro" panose="020B0504020202020204" pitchFamily="34" charset="0"/>
              </a:defRPr>
            </a:lvl1pPr>
            <a:lvl2pPr marL="342892" indent="-168271">
              <a:tabLst/>
              <a:defRPr sz="1300">
                <a:latin typeface="Neue Haas Grotesk Text Pro" panose="020B0504020202020204" pitchFamily="34" charset="0"/>
              </a:defRPr>
            </a:lvl2pPr>
            <a:lvl3pPr marL="519100" indent="-176209">
              <a:tabLst/>
              <a:defRPr sz="1100">
                <a:latin typeface="Neue Haas Grotesk Text Pro" panose="020B0504020202020204" pitchFamily="34" charset="0"/>
              </a:defRPr>
            </a:lvl3pPr>
            <a:lvl4pPr marL="687371" indent="-168271">
              <a:tabLst/>
              <a:defRPr sz="900">
                <a:latin typeface="Neue Haas Grotesk Text Pro" panose="020B0504020202020204" pitchFamily="34" charset="0"/>
              </a:defRPr>
            </a:lvl4pPr>
          </a:lstStyle>
          <a:p>
            <a:pPr lvl="0"/>
            <a:r>
              <a:rPr lang="en-US"/>
              <a:t>First level</a:t>
            </a:r>
          </a:p>
          <a:p>
            <a:pPr lvl="1"/>
            <a:r>
              <a:rPr lang="en-US"/>
              <a:t>Second level</a:t>
            </a:r>
          </a:p>
          <a:p>
            <a:pPr lvl="2"/>
            <a:r>
              <a:rPr lang="en-US"/>
              <a:t>Third level</a:t>
            </a:r>
          </a:p>
          <a:p>
            <a:pPr lvl="3"/>
            <a:r>
              <a:rPr lang="en-US"/>
              <a:t>Fourth level</a:t>
            </a:r>
          </a:p>
        </p:txBody>
      </p:sp>
      <p:sp>
        <p:nvSpPr>
          <p:cNvPr id="25" name="Slide Number Placeholder 5">
            <a:extLst>
              <a:ext uri="{FF2B5EF4-FFF2-40B4-BE49-F238E27FC236}">
                <a16:creationId xmlns:a16="http://schemas.microsoft.com/office/drawing/2014/main" id="{23A62A02-8EA6-714D-AB4A-B88B5296CEC7}"/>
              </a:ext>
            </a:extLst>
          </p:cNvPr>
          <p:cNvSpPr txBox="1">
            <a:spLocks/>
          </p:cNvSpPr>
          <p:nvPr userDrawn="1"/>
        </p:nvSpPr>
        <p:spPr>
          <a:xfrm>
            <a:off x="8767827" y="4822212"/>
            <a:ext cx="375073" cy="273844"/>
          </a:xfrm>
          <a:prstGeom prst="rect">
            <a:avLst/>
          </a:prstGeom>
        </p:spPr>
        <p:txBody>
          <a:bodyPr vert="horz" lIns="91440" tIns="45720" rIns="91440" bIns="45720" rtlCol="0" anchor="ctr">
            <a:noAutofit/>
          </a:bodyPr>
          <a:lstStyle>
            <a:defPPr>
              <a:defRPr lang="en-US"/>
            </a:defPPr>
            <a:lvl1pPr marL="0" algn="l" defTabSz="457200" rtl="0" eaLnBrk="1" latinLnBrk="0" hangingPunct="1">
              <a:defRPr sz="900" b="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9DB2B9AF-7C7A-ED4B-8B47-5EFC4C7403E8}" type="slidenum">
              <a:rPr lang="en-US" sz="900" b="0" i="0" smtClean="0">
                <a:solidFill>
                  <a:schemeClr val="tx1">
                    <a:lumMod val="90000"/>
                    <a:lumOff val="10000"/>
                  </a:schemeClr>
                </a:solidFill>
                <a:latin typeface="Neue Haas Grotesk Text Pro" panose="020B0504020202020204" pitchFamily="34" charset="0"/>
              </a:rPr>
              <a:pPr/>
              <a:t>‹#›</a:t>
            </a:fld>
            <a:endParaRPr lang="en-US" sz="900" b="0" i="0">
              <a:solidFill>
                <a:schemeClr val="tx1">
                  <a:lumMod val="90000"/>
                  <a:lumOff val="10000"/>
                </a:schemeClr>
              </a:solidFill>
              <a:latin typeface="Neue Haas Grotesk Text Pro" panose="020B0504020202020204" pitchFamily="34" charset="0"/>
            </a:endParaRPr>
          </a:p>
        </p:txBody>
      </p:sp>
      <p:cxnSp>
        <p:nvCxnSpPr>
          <p:cNvPr id="26" name="Straight Connector 25">
            <a:extLst>
              <a:ext uri="{FF2B5EF4-FFF2-40B4-BE49-F238E27FC236}">
                <a16:creationId xmlns:a16="http://schemas.microsoft.com/office/drawing/2014/main" id="{76FAD572-04B4-BC4F-B9AF-0AFDEEC2C444}"/>
              </a:ext>
            </a:extLst>
          </p:cNvPr>
          <p:cNvCxnSpPr>
            <a:cxnSpLocks/>
          </p:cNvCxnSpPr>
          <p:nvPr userDrawn="1"/>
        </p:nvCxnSpPr>
        <p:spPr>
          <a:xfrm>
            <a:off x="8799225" y="4899132"/>
            <a:ext cx="0" cy="102190"/>
          </a:xfrm>
          <a:prstGeom prst="line">
            <a:avLst/>
          </a:prstGeom>
          <a:ln w="12700">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
        <p:nvSpPr>
          <p:cNvPr id="11" name="Content Placeholder 3">
            <a:extLst>
              <a:ext uri="{FF2B5EF4-FFF2-40B4-BE49-F238E27FC236}">
                <a16:creationId xmlns:a16="http://schemas.microsoft.com/office/drawing/2014/main" id="{2717641B-B6D0-FA76-546C-60D5D28562FF}"/>
              </a:ext>
            </a:extLst>
          </p:cNvPr>
          <p:cNvSpPr>
            <a:spLocks noGrp="1"/>
          </p:cNvSpPr>
          <p:nvPr>
            <p:ph sz="quarter" idx="15" hasCustomPrompt="1"/>
          </p:nvPr>
        </p:nvSpPr>
        <p:spPr>
          <a:xfrm>
            <a:off x="639764" y="4898801"/>
            <a:ext cx="2935345" cy="108556"/>
          </a:xfrm>
        </p:spPr>
        <p:txBody>
          <a:bodyPr/>
          <a:lstStyle>
            <a:lvl1pPr marL="0" indent="0">
              <a:buNone/>
              <a:defRPr sz="600"/>
            </a:lvl1pPr>
            <a:lvl2pPr marL="177796" indent="0">
              <a:buNone/>
              <a:defRPr sz="600"/>
            </a:lvl2pPr>
            <a:lvl3pPr marL="347654" indent="0">
              <a:buNone/>
              <a:defRPr sz="600"/>
            </a:lvl3pPr>
            <a:lvl4pPr marL="517512" indent="0">
              <a:buNone/>
              <a:defRPr sz="600"/>
            </a:lvl4pPr>
            <a:lvl5pPr marL="519100" indent="0">
              <a:buNone/>
              <a:defRPr sz="600"/>
            </a:lvl5pPr>
          </a:lstStyle>
          <a:p>
            <a:pPr lvl="0"/>
            <a:r>
              <a:rPr lang="en-US"/>
              <a:t>Click to insert disclosure text</a:t>
            </a:r>
          </a:p>
        </p:txBody>
      </p:sp>
    </p:spTree>
    <p:extLst>
      <p:ext uri="{BB962C8B-B14F-4D97-AF65-F5344CB8AC3E}">
        <p14:creationId xmlns:p14="http://schemas.microsoft.com/office/powerpoint/2010/main" val="2913642868"/>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CONTENT + Header + Stat Callout Box + Image">
    <p:spTree>
      <p:nvGrpSpPr>
        <p:cNvPr id="1" name=""/>
        <p:cNvGrpSpPr/>
        <p:nvPr/>
      </p:nvGrpSpPr>
      <p:grpSpPr>
        <a:xfrm>
          <a:off x="0" y="0"/>
          <a:ext cx="0" cy="0"/>
          <a:chOff x="0" y="0"/>
          <a:chExt cx="0" cy="0"/>
        </a:xfrm>
      </p:grpSpPr>
      <p:sp>
        <p:nvSpPr>
          <p:cNvPr id="24" name="Picture Placeholder 2">
            <a:extLst>
              <a:ext uri="{FF2B5EF4-FFF2-40B4-BE49-F238E27FC236}">
                <a16:creationId xmlns:a16="http://schemas.microsoft.com/office/drawing/2014/main" id="{F141A2BD-AF2D-214A-AA8F-D141022D60F2}"/>
              </a:ext>
            </a:extLst>
          </p:cNvPr>
          <p:cNvSpPr>
            <a:spLocks noGrp="1"/>
          </p:cNvSpPr>
          <p:nvPr>
            <p:ph type="pic" idx="17" hasCustomPrompt="1"/>
          </p:nvPr>
        </p:nvSpPr>
        <p:spPr>
          <a:xfrm>
            <a:off x="4004517" y="-3"/>
            <a:ext cx="5139485" cy="5143499"/>
          </a:xfrm>
          <a:prstGeom prst="rect">
            <a:avLst/>
          </a:prstGeom>
          <a:solidFill>
            <a:schemeClr val="bg2"/>
          </a:solidFill>
        </p:spPr>
        <p:txBody>
          <a:bodyPr anchor="ctr">
            <a:noAutofit/>
          </a:bodyPr>
          <a:lstStyle>
            <a:lvl1pPr marL="0" indent="0" algn="ctr">
              <a:buNone/>
              <a:defRPr sz="1400">
                <a:solidFill>
                  <a:schemeClr val="bg2">
                    <a:lumMod val="50000"/>
                  </a:schemeClr>
                </a:solidFill>
                <a:latin typeface="Neue Haas Grotesk Text Pro" panose="020B0504020202020204" pitchFamily="34" charset="0"/>
              </a:defRPr>
            </a:lvl1pPr>
            <a:lvl2pPr marL="457178" indent="0">
              <a:buNone/>
              <a:defRPr sz="2800"/>
            </a:lvl2pPr>
            <a:lvl3pPr marL="914355" indent="0">
              <a:buNone/>
              <a:defRPr sz="2400"/>
            </a:lvl3pPr>
            <a:lvl4pPr marL="1371532" indent="0">
              <a:buNone/>
              <a:defRPr sz="2000"/>
            </a:lvl4pPr>
            <a:lvl5pPr marL="1828709" indent="0">
              <a:buNone/>
              <a:defRPr sz="2000"/>
            </a:lvl5pPr>
            <a:lvl6pPr marL="2285886" indent="0">
              <a:buNone/>
              <a:defRPr sz="2000"/>
            </a:lvl6pPr>
            <a:lvl7pPr marL="2743064" indent="0">
              <a:buNone/>
              <a:defRPr sz="2000"/>
            </a:lvl7pPr>
            <a:lvl8pPr marL="3200240" indent="0">
              <a:buNone/>
              <a:defRPr sz="2000"/>
            </a:lvl8pPr>
            <a:lvl9pPr marL="3657418" indent="0">
              <a:buNone/>
              <a:defRPr sz="2000"/>
            </a:lvl9pPr>
          </a:lstStyle>
          <a:p>
            <a:r>
              <a:rPr lang="en-US"/>
              <a:t>Insert picture</a:t>
            </a:r>
          </a:p>
        </p:txBody>
      </p:sp>
      <p:sp>
        <p:nvSpPr>
          <p:cNvPr id="15" name="Title 1">
            <a:extLst>
              <a:ext uri="{FF2B5EF4-FFF2-40B4-BE49-F238E27FC236}">
                <a16:creationId xmlns:a16="http://schemas.microsoft.com/office/drawing/2014/main" id="{3DA80DFD-E36F-B94C-BC1A-3E7E7E5D847B}"/>
              </a:ext>
            </a:extLst>
          </p:cNvPr>
          <p:cNvSpPr>
            <a:spLocks noGrp="1"/>
          </p:cNvSpPr>
          <p:nvPr>
            <p:ph type="title" hasCustomPrompt="1"/>
          </p:nvPr>
        </p:nvSpPr>
        <p:spPr>
          <a:xfrm>
            <a:off x="640082" y="274319"/>
            <a:ext cx="2935027" cy="1592424"/>
          </a:xfrm>
          <a:prstGeom prst="rect">
            <a:avLst/>
          </a:prstGeom>
        </p:spPr>
        <p:txBody>
          <a:bodyPr wrap="square" lIns="0" rIns="0" anchor="t" anchorCtr="0">
            <a:spAutoFit/>
          </a:bodyPr>
          <a:lstStyle>
            <a:lvl1pPr marL="0" marR="0" indent="0" algn="l" defTabSz="457178" rtl="0" eaLnBrk="1" fontAlgn="auto" latinLnBrk="0" hangingPunct="1">
              <a:lnSpc>
                <a:spcPct val="110000"/>
              </a:lnSpc>
              <a:spcBef>
                <a:spcPct val="0"/>
              </a:spcBef>
              <a:spcAft>
                <a:spcPts val="0"/>
              </a:spcAft>
              <a:buClrTx/>
              <a:buSzTx/>
              <a:buFontTx/>
              <a:buNone/>
              <a:tabLst/>
              <a:defRPr lang="en-US" sz="3200" b="1" i="0" smtClean="0">
                <a:effectLst/>
                <a:latin typeface="Neue Haas Grotesk Text Pro" panose="020B0504020202020204" pitchFamily="34" charset="0"/>
              </a:defRPr>
            </a:lvl1pPr>
          </a:lstStyle>
          <a:p>
            <a:pPr>
              <a:lnSpc>
                <a:spcPct val="110000"/>
              </a:lnSpc>
            </a:pPr>
            <a:r>
              <a:rPr lang="en-US" sz="3200">
                <a:latin typeface="Neue Haas Grotesk Text Pro" panose="020B0504020202020204" pitchFamily="34" charset="77"/>
              </a:rPr>
              <a:t>Lorem ipsum dolor sit </a:t>
            </a:r>
            <a:r>
              <a:rPr lang="en-US" sz="3200" err="1">
                <a:latin typeface="Neue Haas Grotesk Text Pro" panose="020B0504020202020204" pitchFamily="34" charset="77"/>
              </a:rPr>
              <a:t>amet</a:t>
            </a:r>
            <a:r>
              <a:rPr lang="en-US" sz="3200">
                <a:latin typeface="Neue Haas Grotesk Text Pro" panose="020B0504020202020204" pitchFamily="34" charset="77"/>
              </a:rPr>
              <a:t>, </a:t>
            </a:r>
            <a:r>
              <a:rPr lang="en-US" sz="3200" err="1">
                <a:latin typeface="Neue Haas Grotesk Text Pro" panose="020B0504020202020204" pitchFamily="34" charset="77"/>
              </a:rPr>
              <a:t>elit</a:t>
            </a:r>
            <a:r>
              <a:rPr lang="en-US" sz="3200">
                <a:latin typeface="Neue Haas Grotesk Text Pro" panose="020B0504020202020204" pitchFamily="34" charset="77"/>
              </a:rPr>
              <a:t> </a:t>
            </a:r>
            <a:r>
              <a:rPr lang="en-US" sz="3200" err="1">
                <a:latin typeface="Neue Haas Grotesk Text Pro" panose="020B0504020202020204" pitchFamily="34" charset="77"/>
              </a:rPr>
              <a:t>duis</a:t>
            </a:r>
            <a:r>
              <a:rPr lang="en-US" sz="3200">
                <a:latin typeface="Neue Haas Grotesk Text Pro" panose="020B0504020202020204" pitchFamily="34" charset="77"/>
              </a:rPr>
              <a:t> </a:t>
            </a:r>
            <a:r>
              <a:rPr lang="en-US" sz="3200" err="1">
                <a:latin typeface="Neue Haas Grotesk Text Pro" panose="020B0504020202020204" pitchFamily="34" charset="77"/>
              </a:rPr>
              <a:t>autre</a:t>
            </a:r>
            <a:endParaRPr lang="en-US" sz="3200">
              <a:latin typeface="Neue Haas Grotesk Text Pro" panose="020B0504020202020204" pitchFamily="34" charset="77"/>
            </a:endParaRPr>
          </a:p>
        </p:txBody>
      </p:sp>
      <p:sp>
        <p:nvSpPr>
          <p:cNvPr id="30" name="SmartArt Placeholder 5">
            <a:extLst>
              <a:ext uri="{FF2B5EF4-FFF2-40B4-BE49-F238E27FC236}">
                <a16:creationId xmlns:a16="http://schemas.microsoft.com/office/drawing/2014/main" id="{8E66918C-36DB-CB48-A863-76DFE127BEC9}"/>
              </a:ext>
            </a:extLst>
          </p:cNvPr>
          <p:cNvSpPr>
            <a:spLocks noGrp="1"/>
          </p:cNvSpPr>
          <p:nvPr>
            <p:ph type="dgm" sz="quarter" idx="47"/>
          </p:nvPr>
        </p:nvSpPr>
        <p:spPr>
          <a:xfrm>
            <a:off x="1" y="3137639"/>
            <a:ext cx="6184601" cy="1345152"/>
          </a:xfrm>
          <a:prstGeom prst="rect">
            <a:avLst/>
          </a:prstGeom>
          <a:solidFill>
            <a:schemeClr val="bg2"/>
          </a:solidFill>
        </p:spPr>
        <p:txBody>
          <a:bodyPr>
            <a:noAutofit/>
          </a:bodyPr>
          <a:lstStyle>
            <a:lvl1pPr>
              <a:defRPr>
                <a:noFill/>
                <a:latin typeface="Neue Haas Grotesk Text Pro" panose="020B0504020202020204" pitchFamily="34" charset="0"/>
              </a:defRPr>
            </a:lvl1pPr>
          </a:lstStyle>
          <a:p>
            <a:endParaRPr lang="en-US"/>
          </a:p>
        </p:txBody>
      </p:sp>
      <p:sp>
        <p:nvSpPr>
          <p:cNvPr id="34" name="SmartArt Placeholder 5">
            <a:extLst>
              <a:ext uri="{FF2B5EF4-FFF2-40B4-BE49-F238E27FC236}">
                <a16:creationId xmlns:a16="http://schemas.microsoft.com/office/drawing/2014/main" id="{F82E30BB-2916-B84A-95B6-93758CFBD5BA}"/>
              </a:ext>
            </a:extLst>
          </p:cNvPr>
          <p:cNvSpPr>
            <a:spLocks noGrp="1"/>
          </p:cNvSpPr>
          <p:nvPr>
            <p:ph type="dgm" sz="quarter" idx="27"/>
          </p:nvPr>
        </p:nvSpPr>
        <p:spPr>
          <a:xfrm>
            <a:off x="6184600" y="3137639"/>
            <a:ext cx="88574" cy="1345152"/>
          </a:xfrm>
          <a:prstGeom prst="rect">
            <a:avLst/>
          </a:prstGeom>
          <a:solidFill>
            <a:srgbClr val="4E2883"/>
          </a:solidFill>
        </p:spPr>
        <p:txBody>
          <a:bodyPr>
            <a:noAutofit/>
          </a:bodyPr>
          <a:lstStyle>
            <a:lvl1pPr>
              <a:defRPr>
                <a:noFill/>
                <a:latin typeface="Neue Haas Grotesk Text Pro" panose="020B0504020202020204" pitchFamily="34" charset="0"/>
              </a:defRPr>
            </a:lvl1pPr>
          </a:lstStyle>
          <a:p>
            <a:endParaRPr lang="en-US"/>
          </a:p>
        </p:txBody>
      </p:sp>
      <p:sp>
        <p:nvSpPr>
          <p:cNvPr id="28" name="Text Placeholder 2">
            <a:extLst>
              <a:ext uri="{FF2B5EF4-FFF2-40B4-BE49-F238E27FC236}">
                <a16:creationId xmlns:a16="http://schemas.microsoft.com/office/drawing/2014/main" id="{490E533F-240B-2440-A0E6-B8749769DBF6}"/>
              </a:ext>
            </a:extLst>
          </p:cNvPr>
          <p:cNvSpPr>
            <a:spLocks noGrp="1"/>
          </p:cNvSpPr>
          <p:nvPr>
            <p:ph type="body" sz="quarter" idx="16" hasCustomPrompt="1"/>
          </p:nvPr>
        </p:nvSpPr>
        <p:spPr>
          <a:xfrm>
            <a:off x="640082" y="2033662"/>
            <a:ext cx="2935027" cy="639086"/>
          </a:xfrm>
          <a:prstGeom prst="rect">
            <a:avLst/>
          </a:prstGeom>
        </p:spPr>
        <p:txBody>
          <a:bodyPr>
            <a:spAutoFit/>
          </a:bodyPr>
          <a:lstStyle>
            <a:lvl1pPr marL="0" indent="0">
              <a:lnSpc>
                <a:spcPct val="130000"/>
              </a:lnSpc>
              <a:spcBef>
                <a:spcPts val="0"/>
              </a:spcBef>
              <a:spcAft>
                <a:spcPts val="600"/>
              </a:spcAft>
              <a:buFont typeface="Wingdings" pitchFamily="2" charset="2"/>
              <a:buNone/>
              <a:tabLst/>
              <a:defRPr lang="en-US" sz="1100" b="0" i="0" smtClean="0">
                <a:effectLst/>
                <a:latin typeface="Neue Haas Grotesk Text Pro" panose="020B0504020202020204" pitchFamily="34" charset="0"/>
              </a:defRPr>
            </a:lvl1pPr>
            <a:lvl2pPr marL="457178" indent="0">
              <a:buNone/>
              <a:defRPr/>
            </a:lvl2pPr>
            <a:lvl3pPr marL="914355" indent="0">
              <a:buNone/>
              <a:defRPr/>
            </a:lvl3pPr>
            <a:lvl4pPr marL="1371532" indent="0">
              <a:buNone/>
              <a:defRPr/>
            </a:lvl4pPr>
            <a:lvl5pPr marL="1828709" indent="0">
              <a:buNone/>
              <a:defRPr/>
            </a:lvl5pPr>
          </a:lstStyle>
          <a:p>
            <a:pPr lvl="0"/>
            <a:r>
              <a:rPr lang="en-US"/>
              <a:t>Lorem ipsum dolor sit amet, consectetur adipiscing elit. Incididunt ut labore et dolore magna. Quis nostrud exercitation ullamco.</a:t>
            </a:r>
          </a:p>
        </p:txBody>
      </p:sp>
      <p:sp>
        <p:nvSpPr>
          <p:cNvPr id="23" name="Text Placeholder 4">
            <a:extLst>
              <a:ext uri="{FF2B5EF4-FFF2-40B4-BE49-F238E27FC236}">
                <a16:creationId xmlns:a16="http://schemas.microsoft.com/office/drawing/2014/main" id="{5507AA1B-F987-5341-8177-6DCC02206327}"/>
              </a:ext>
            </a:extLst>
          </p:cNvPr>
          <p:cNvSpPr>
            <a:spLocks noGrp="1"/>
          </p:cNvSpPr>
          <p:nvPr>
            <p:ph type="body" sz="quarter" idx="12" hasCustomPrompt="1"/>
          </p:nvPr>
        </p:nvSpPr>
        <p:spPr>
          <a:xfrm>
            <a:off x="806356" y="3339635"/>
            <a:ext cx="1018598" cy="588527"/>
          </a:xfrm>
          <a:prstGeom prst="rect">
            <a:avLst/>
          </a:prstGeom>
        </p:spPr>
        <p:txBody>
          <a:bodyPr>
            <a:spAutoFit/>
          </a:bodyPr>
          <a:lstStyle>
            <a:lvl1pPr marL="0" indent="0" algn="ctr">
              <a:buNone/>
              <a:defRPr sz="3200">
                <a:solidFill>
                  <a:schemeClr val="accent1"/>
                </a:solidFill>
                <a:latin typeface="Neue Haas Grotesk Text Pro" panose="020B0504020202020204" pitchFamily="34" charset="0"/>
              </a:defRPr>
            </a:lvl1pPr>
            <a:lvl2pPr marL="457178" indent="0">
              <a:buNone/>
              <a:defRPr sz="1700">
                <a:solidFill>
                  <a:schemeClr val="accent2"/>
                </a:solidFill>
              </a:defRPr>
            </a:lvl2pPr>
            <a:lvl3pPr marL="914355" indent="0">
              <a:buNone/>
              <a:defRPr sz="1700">
                <a:solidFill>
                  <a:schemeClr val="accent2"/>
                </a:solidFill>
              </a:defRPr>
            </a:lvl3pPr>
            <a:lvl4pPr marL="1371532" indent="0">
              <a:buNone/>
              <a:defRPr sz="1700">
                <a:solidFill>
                  <a:schemeClr val="accent2"/>
                </a:solidFill>
              </a:defRPr>
            </a:lvl4pPr>
            <a:lvl5pPr marL="1828709" indent="0">
              <a:buNone/>
              <a:defRPr sz="1700">
                <a:solidFill>
                  <a:schemeClr val="accent2"/>
                </a:solidFill>
              </a:defRPr>
            </a:lvl5pPr>
          </a:lstStyle>
          <a:p>
            <a:pPr lvl="0"/>
            <a:r>
              <a:rPr lang="en-US"/>
              <a:t>20%</a:t>
            </a:r>
          </a:p>
        </p:txBody>
      </p:sp>
      <p:sp>
        <p:nvSpPr>
          <p:cNvPr id="25" name="Text Placeholder 2">
            <a:extLst>
              <a:ext uri="{FF2B5EF4-FFF2-40B4-BE49-F238E27FC236}">
                <a16:creationId xmlns:a16="http://schemas.microsoft.com/office/drawing/2014/main" id="{F49C811C-6E73-2B4A-A935-FBE5605AB2AE}"/>
              </a:ext>
            </a:extLst>
          </p:cNvPr>
          <p:cNvSpPr>
            <a:spLocks noGrp="1"/>
          </p:cNvSpPr>
          <p:nvPr>
            <p:ph type="body" sz="quarter" idx="48" hasCustomPrompt="1"/>
          </p:nvPr>
        </p:nvSpPr>
        <p:spPr>
          <a:xfrm>
            <a:off x="605740" y="3868106"/>
            <a:ext cx="1419830" cy="412111"/>
          </a:xfrm>
          <a:prstGeom prst="rect">
            <a:avLst/>
          </a:prstGeom>
        </p:spPr>
        <p:txBody>
          <a:bodyPr>
            <a:spAutoFit/>
          </a:bodyPr>
          <a:lstStyle>
            <a:lvl1pPr marL="0" indent="0" algn="ctr">
              <a:lnSpc>
                <a:spcPct val="125000"/>
              </a:lnSpc>
              <a:spcBef>
                <a:spcPts val="0"/>
              </a:spcBef>
              <a:spcAft>
                <a:spcPts val="1200"/>
              </a:spcAft>
              <a:buFont typeface="Wingdings" pitchFamily="2" charset="2"/>
              <a:buNone/>
              <a:tabLst/>
              <a:defRPr lang="en-US" sz="1100" b="0" i="0" smtClean="0">
                <a:effectLst/>
                <a:latin typeface="Neue Haas Grotesk Text Pro" panose="020B0504020202020204" pitchFamily="34" charset="0"/>
              </a:defRPr>
            </a:lvl1pPr>
            <a:lvl2pPr marL="457178" indent="0">
              <a:buNone/>
              <a:defRPr/>
            </a:lvl2pPr>
            <a:lvl3pPr marL="914355" indent="0">
              <a:buNone/>
              <a:defRPr/>
            </a:lvl3pPr>
            <a:lvl4pPr marL="1371532" indent="0">
              <a:buNone/>
              <a:defRPr/>
            </a:lvl4pPr>
            <a:lvl5pPr marL="1828709" indent="0">
              <a:buNone/>
              <a:defRPr/>
            </a:lvl5pPr>
          </a:lstStyle>
          <a:p>
            <a:pPr lvl="0"/>
            <a:r>
              <a:rPr lang="en-US"/>
              <a:t>Lorem ipsum dolor sit </a:t>
            </a:r>
            <a:r>
              <a:rPr lang="en-US" err="1"/>
              <a:t>amet</a:t>
            </a:r>
            <a:r>
              <a:rPr lang="en-US"/>
              <a:t>, </a:t>
            </a:r>
            <a:r>
              <a:rPr lang="en-US" err="1"/>
              <a:t>consectetur</a:t>
            </a:r>
            <a:r>
              <a:rPr lang="en-US"/>
              <a:t>.</a:t>
            </a:r>
          </a:p>
        </p:txBody>
      </p:sp>
      <p:sp>
        <p:nvSpPr>
          <p:cNvPr id="26" name="Text Placeholder 4">
            <a:extLst>
              <a:ext uri="{FF2B5EF4-FFF2-40B4-BE49-F238E27FC236}">
                <a16:creationId xmlns:a16="http://schemas.microsoft.com/office/drawing/2014/main" id="{3FF8063A-EB8B-2643-AFA3-81EBD511544D}"/>
              </a:ext>
            </a:extLst>
          </p:cNvPr>
          <p:cNvSpPr>
            <a:spLocks noGrp="1"/>
          </p:cNvSpPr>
          <p:nvPr>
            <p:ph type="body" sz="quarter" idx="49" hasCustomPrompt="1"/>
          </p:nvPr>
        </p:nvSpPr>
        <p:spPr>
          <a:xfrm>
            <a:off x="2762479" y="3339635"/>
            <a:ext cx="1018598" cy="588527"/>
          </a:xfrm>
          <a:prstGeom prst="rect">
            <a:avLst/>
          </a:prstGeom>
        </p:spPr>
        <p:txBody>
          <a:bodyPr>
            <a:spAutoFit/>
          </a:bodyPr>
          <a:lstStyle>
            <a:lvl1pPr marL="0" indent="0" algn="ctr">
              <a:buNone/>
              <a:defRPr sz="3200">
                <a:solidFill>
                  <a:schemeClr val="accent1"/>
                </a:solidFill>
                <a:latin typeface="Neue Haas Grotesk Text Pro" panose="020B0504020202020204" pitchFamily="34" charset="0"/>
              </a:defRPr>
            </a:lvl1pPr>
            <a:lvl2pPr marL="457178" indent="0">
              <a:buNone/>
              <a:defRPr sz="1700">
                <a:solidFill>
                  <a:schemeClr val="accent2"/>
                </a:solidFill>
              </a:defRPr>
            </a:lvl2pPr>
            <a:lvl3pPr marL="914355" indent="0">
              <a:buNone/>
              <a:defRPr sz="1700">
                <a:solidFill>
                  <a:schemeClr val="accent2"/>
                </a:solidFill>
              </a:defRPr>
            </a:lvl3pPr>
            <a:lvl4pPr marL="1371532" indent="0">
              <a:buNone/>
              <a:defRPr sz="1700">
                <a:solidFill>
                  <a:schemeClr val="accent2"/>
                </a:solidFill>
              </a:defRPr>
            </a:lvl4pPr>
            <a:lvl5pPr marL="1828709" indent="0">
              <a:buNone/>
              <a:defRPr sz="1700">
                <a:solidFill>
                  <a:schemeClr val="accent2"/>
                </a:solidFill>
              </a:defRPr>
            </a:lvl5pPr>
          </a:lstStyle>
          <a:p>
            <a:pPr lvl="0"/>
            <a:r>
              <a:rPr lang="en-US"/>
              <a:t>20%</a:t>
            </a:r>
          </a:p>
        </p:txBody>
      </p:sp>
      <p:sp>
        <p:nvSpPr>
          <p:cNvPr id="27" name="Text Placeholder 2">
            <a:extLst>
              <a:ext uri="{FF2B5EF4-FFF2-40B4-BE49-F238E27FC236}">
                <a16:creationId xmlns:a16="http://schemas.microsoft.com/office/drawing/2014/main" id="{C33B0F9D-26C5-4042-BD8A-3B7D7FD7E9F1}"/>
              </a:ext>
            </a:extLst>
          </p:cNvPr>
          <p:cNvSpPr>
            <a:spLocks noGrp="1"/>
          </p:cNvSpPr>
          <p:nvPr>
            <p:ph type="body" sz="quarter" idx="50" hasCustomPrompt="1"/>
          </p:nvPr>
        </p:nvSpPr>
        <p:spPr>
          <a:xfrm>
            <a:off x="2561863" y="3868106"/>
            <a:ext cx="1419830" cy="412111"/>
          </a:xfrm>
          <a:prstGeom prst="rect">
            <a:avLst/>
          </a:prstGeom>
        </p:spPr>
        <p:txBody>
          <a:bodyPr>
            <a:spAutoFit/>
          </a:bodyPr>
          <a:lstStyle>
            <a:lvl1pPr marL="0" indent="0" algn="ctr">
              <a:lnSpc>
                <a:spcPct val="125000"/>
              </a:lnSpc>
              <a:spcBef>
                <a:spcPts val="0"/>
              </a:spcBef>
              <a:spcAft>
                <a:spcPts val="1200"/>
              </a:spcAft>
              <a:buFont typeface="Wingdings" pitchFamily="2" charset="2"/>
              <a:buNone/>
              <a:tabLst/>
              <a:defRPr lang="en-US" sz="1100" b="0" i="0" smtClean="0">
                <a:effectLst/>
                <a:latin typeface="Neue Haas Grotesk Text Pro" panose="020B0504020202020204" pitchFamily="34" charset="0"/>
              </a:defRPr>
            </a:lvl1pPr>
            <a:lvl2pPr marL="457178" indent="0">
              <a:buNone/>
              <a:defRPr/>
            </a:lvl2pPr>
            <a:lvl3pPr marL="914355" indent="0">
              <a:buNone/>
              <a:defRPr/>
            </a:lvl3pPr>
            <a:lvl4pPr marL="1371532" indent="0">
              <a:buNone/>
              <a:defRPr/>
            </a:lvl4pPr>
            <a:lvl5pPr marL="1828709" indent="0">
              <a:buNone/>
              <a:defRPr/>
            </a:lvl5pPr>
          </a:lstStyle>
          <a:p>
            <a:pPr lvl="0"/>
            <a:r>
              <a:rPr lang="en-US"/>
              <a:t>Lorem ipsum dolor sit amet, consectetur.</a:t>
            </a:r>
          </a:p>
        </p:txBody>
      </p:sp>
      <p:sp>
        <p:nvSpPr>
          <p:cNvPr id="29" name="Text Placeholder 4">
            <a:extLst>
              <a:ext uri="{FF2B5EF4-FFF2-40B4-BE49-F238E27FC236}">
                <a16:creationId xmlns:a16="http://schemas.microsoft.com/office/drawing/2014/main" id="{82194906-54BE-FC42-A576-EE1D4629F29D}"/>
              </a:ext>
            </a:extLst>
          </p:cNvPr>
          <p:cNvSpPr>
            <a:spLocks noGrp="1"/>
          </p:cNvSpPr>
          <p:nvPr>
            <p:ph type="body" sz="quarter" idx="51" hasCustomPrompt="1"/>
          </p:nvPr>
        </p:nvSpPr>
        <p:spPr>
          <a:xfrm>
            <a:off x="4660726" y="3339635"/>
            <a:ext cx="1018598" cy="588527"/>
          </a:xfrm>
          <a:prstGeom prst="rect">
            <a:avLst/>
          </a:prstGeom>
        </p:spPr>
        <p:txBody>
          <a:bodyPr>
            <a:spAutoFit/>
          </a:bodyPr>
          <a:lstStyle>
            <a:lvl1pPr marL="0" indent="0" algn="ctr">
              <a:buNone/>
              <a:defRPr sz="3200">
                <a:solidFill>
                  <a:schemeClr val="accent1"/>
                </a:solidFill>
                <a:latin typeface="Neue Haas Grotesk Text Pro" panose="020B0504020202020204" pitchFamily="34" charset="0"/>
              </a:defRPr>
            </a:lvl1pPr>
            <a:lvl2pPr marL="457178" indent="0">
              <a:buNone/>
              <a:defRPr sz="1700">
                <a:solidFill>
                  <a:schemeClr val="accent2"/>
                </a:solidFill>
              </a:defRPr>
            </a:lvl2pPr>
            <a:lvl3pPr marL="914355" indent="0">
              <a:buNone/>
              <a:defRPr sz="1700">
                <a:solidFill>
                  <a:schemeClr val="accent2"/>
                </a:solidFill>
              </a:defRPr>
            </a:lvl3pPr>
            <a:lvl4pPr marL="1371532" indent="0">
              <a:buNone/>
              <a:defRPr sz="1700">
                <a:solidFill>
                  <a:schemeClr val="accent2"/>
                </a:solidFill>
              </a:defRPr>
            </a:lvl4pPr>
            <a:lvl5pPr marL="1828709" indent="0">
              <a:buNone/>
              <a:defRPr sz="1700">
                <a:solidFill>
                  <a:schemeClr val="accent2"/>
                </a:solidFill>
              </a:defRPr>
            </a:lvl5pPr>
          </a:lstStyle>
          <a:p>
            <a:pPr lvl="0"/>
            <a:r>
              <a:rPr lang="en-US"/>
              <a:t>20%</a:t>
            </a:r>
          </a:p>
        </p:txBody>
      </p:sp>
      <p:sp>
        <p:nvSpPr>
          <p:cNvPr id="35" name="Text Placeholder 2">
            <a:extLst>
              <a:ext uri="{FF2B5EF4-FFF2-40B4-BE49-F238E27FC236}">
                <a16:creationId xmlns:a16="http://schemas.microsoft.com/office/drawing/2014/main" id="{BFBD968C-9DD4-0340-AF9A-731CFE1190B0}"/>
              </a:ext>
            </a:extLst>
          </p:cNvPr>
          <p:cNvSpPr>
            <a:spLocks noGrp="1"/>
          </p:cNvSpPr>
          <p:nvPr>
            <p:ph type="body" sz="quarter" idx="52" hasCustomPrompt="1"/>
          </p:nvPr>
        </p:nvSpPr>
        <p:spPr>
          <a:xfrm>
            <a:off x="4460110" y="3868106"/>
            <a:ext cx="1419830" cy="412111"/>
          </a:xfrm>
          <a:prstGeom prst="rect">
            <a:avLst/>
          </a:prstGeom>
        </p:spPr>
        <p:txBody>
          <a:bodyPr>
            <a:spAutoFit/>
          </a:bodyPr>
          <a:lstStyle>
            <a:lvl1pPr marL="0" indent="0" algn="ctr">
              <a:lnSpc>
                <a:spcPct val="125000"/>
              </a:lnSpc>
              <a:spcBef>
                <a:spcPts val="0"/>
              </a:spcBef>
              <a:spcAft>
                <a:spcPts val="1200"/>
              </a:spcAft>
              <a:buFont typeface="Wingdings" pitchFamily="2" charset="2"/>
              <a:buNone/>
              <a:tabLst/>
              <a:defRPr lang="en-US" sz="1100" b="0" i="0" smtClean="0">
                <a:effectLst/>
                <a:latin typeface="Neue Haas Grotesk Text Pro" panose="020B0504020202020204" pitchFamily="34" charset="0"/>
              </a:defRPr>
            </a:lvl1pPr>
            <a:lvl2pPr marL="457178" indent="0">
              <a:buNone/>
              <a:defRPr/>
            </a:lvl2pPr>
            <a:lvl3pPr marL="914355" indent="0">
              <a:buNone/>
              <a:defRPr/>
            </a:lvl3pPr>
            <a:lvl4pPr marL="1371532" indent="0">
              <a:buNone/>
              <a:defRPr/>
            </a:lvl4pPr>
            <a:lvl5pPr marL="1828709" indent="0">
              <a:buNone/>
              <a:defRPr/>
            </a:lvl5pPr>
          </a:lstStyle>
          <a:p>
            <a:pPr lvl="0"/>
            <a:r>
              <a:rPr lang="en-US"/>
              <a:t>Lorem ipsum dolor sit </a:t>
            </a:r>
            <a:r>
              <a:rPr lang="en-US" err="1"/>
              <a:t>amet</a:t>
            </a:r>
            <a:r>
              <a:rPr lang="en-US"/>
              <a:t>, </a:t>
            </a:r>
            <a:r>
              <a:rPr lang="en-US" err="1"/>
              <a:t>consectetur</a:t>
            </a:r>
            <a:r>
              <a:rPr lang="en-US"/>
              <a:t>.</a:t>
            </a:r>
          </a:p>
        </p:txBody>
      </p:sp>
      <p:sp>
        <p:nvSpPr>
          <p:cNvPr id="36" name="Slide Number Placeholder 5">
            <a:extLst>
              <a:ext uri="{FF2B5EF4-FFF2-40B4-BE49-F238E27FC236}">
                <a16:creationId xmlns:a16="http://schemas.microsoft.com/office/drawing/2014/main" id="{63438CFD-138E-524A-BF0C-980E737AAE55}"/>
              </a:ext>
            </a:extLst>
          </p:cNvPr>
          <p:cNvSpPr txBox="1">
            <a:spLocks/>
          </p:cNvSpPr>
          <p:nvPr userDrawn="1"/>
        </p:nvSpPr>
        <p:spPr>
          <a:xfrm>
            <a:off x="8767827" y="4822212"/>
            <a:ext cx="375073" cy="273844"/>
          </a:xfrm>
          <a:prstGeom prst="rect">
            <a:avLst/>
          </a:prstGeom>
        </p:spPr>
        <p:txBody>
          <a:bodyPr vert="horz" lIns="91440" tIns="45720" rIns="91440" bIns="45720" rtlCol="0" anchor="ctr">
            <a:noAutofit/>
          </a:bodyPr>
          <a:lstStyle>
            <a:defPPr>
              <a:defRPr lang="en-US"/>
            </a:defPPr>
            <a:lvl1pPr marL="0" algn="l" defTabSz="457200" rtl="0" eaLnBrk="1" latinLnBrk="0" hangingPunct="1">
              <a:defRPr sz="900" b="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9DB2B9AF-7C7A-ED4B-8B47-5EFC4C7403E8}" type="slidenum">
              <a:rPr lang="en-US" sz="900" b="0" i="0" smtClean="0">
                <a:solidFill>
                  <a:schemeClr val="tx1">
                    <a:lumMod val="90000"/>
                    <a:lumOff val="10000"/>
                  </a:schemeClr>
                </a:solidFill>
                <a:latin typeface="Neue Haas Grotesk Text Pro" panose="020B0504020202020204" pitchFamily="34" charset="0"/>
              </a:rPr>
              <a:pPr/>
              <a:t>‹#›</a:t>
            </a:fld>
            <a:endParaRPr lang="en-US" sz="900" b="0" i="0">
              <a:solidFill>
                <a:schemeClr val="tx1">
                  <a:lumMod val="90000"/>
                  <a:lumOff val="10000"/>
                </a:schemeClr>
              </a:solidFill>
              <a:latin typeface="Neue Haas Grotesk Text Pro" panose="020B0504020202020204" pitchFamily="34" charset="0"/>
            </a:endParaRPr>
          </a:p>
        </p:txBody>
      </p:sp>
      <p:cxnSp>
        <p:nvCxnSpPr>
          <p:cNvPr id="39" name="Straight Connector 38">
            <a:extLst>
              <a:ext uri="{FF2B5EF4-FFF2-40B4-BE49-F238E27FC236}">
                <a16:creationId xmlns:a16="http://schemas.microsoft.com/office/drawing/2014/main" id="{C6F95BED-C295-5340-94D9-DFBC0ECF3834}"/>
              </a:ext>
            </a:extLst>
          </p:cNvPr>
          <p:cNvCxnSpPr>
            <a:cxnSpLocks/>
          </p:cNvCxnSpPr>
          <p:nvPr userDrawn="1"/>
        </p:nvCxnSpPr>
        <p:spPr>
          <a:xfrm>
            <a:off x="8799225" y="4899132"/>
            <a:ext cx="0" cy="102190"/>
          </a:xfrm>
          <a:prstGeom prst="line">
            <a:avLst/>
          </a:prstGeom>
          <a:ln w="12700">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
        <p:nvSpPr>
          <p:cNvPr id="16" name="Content Placeholder 3">
            <a:extLst>
              <a:ext uri="{FF2B5EF4-FFF2-40B4-BE49-F238E27FC236}">
                <a16:creationId xmlns:a16="http://schemas.microsoft.com/office/drawing/2014/main" id="{331268B2-4A5A-3D60-D1E8-38EE1B3D0DC6}"/>
              </a:ext>
            </a:extLst>
          </p:cNvPr>
          <p:cNvSpPr>
            <a:spLocks noGrp="1"/>
          </p:cNvSpPr>
          <p:nvPr>
            <p:ph sz="quarter" idx="15" hasCustomPrompt="1"/>
          </p:nvPr>
        </p:nvSpPr>
        <p:spPr>
          <a:xfrm>
            <a:off x="639764" y="4898801"/>
            <a:ext cx="2935345" cy="108556"/>
          </a:xfrm>
        </p:spPr>
        <p:txBody>
          <a:bodyPr/>
          <a:lstStyle>
            <a:lvl1pPr marL="0" indent="0">
              <a:buNone/>
              <a:defRPr sz="600"/>
            </a:lvl1pPr>
            <a:lvl2pPr marL="177796" indent="0">
              <a:buNone/>
              <a:defRPr sz="600"/>
            </a:lvl2pPr>
            <a:lvl3pPr marL="347654" indent="0">
              <a:buNone/>
              <a:defRPr sz="600"/>
            </a:lvl3pPr>
            <a:lvl4pPr marL="517512" indent="0">
              <a:buNone/>
              <a:defRPr sz="600"/>
            </a:lvl4pPr>
            <a:lvl5pPr marL="519100" indent="0">
              <a:buNone/>
              <a:defRPr sz="600"/>
            </a:lvl5pPr>
          </a:lstStyle>
          <a:p>
            <a:pPr lvl="0"/>
            <a:r>
              <a:rPr lang="en-US"/>
              <a:t>Click to insert disclosure text</a:t>
            </a:r>
          </a:p>
        </p:txBody>
      </p:sp>
    </p:spTree>
    <p:extLst>
      <p:ext uri="{BB962C8B-B14F-4D97-AF65-F5344CB8AC3E}">
        <p14:creationId xmlns:p14="http://schemas.microsoft.com/office/powerpoint/2010/main" val="583812480"/>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CONTENT + Header + Image + Subheader">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3DA80DFD-E36F-B94C-BC1A-3E7E7E5D847B}"/>
              </a:ext>
            </a:extLst>
          </p:cNvPr>
          <p:cNvSpPr>
            <a:spLocks noGrp="1"/>
          </p:cNvSpPr>
          <p:nvPr>
            <p:ph type="title" hasCustomPrompt="1"/>
          </p:nvPr>
        </p:nvSpPr>
        <p:spPr>
          <a:xfrm>
            <a:off x="640081" y="274322"/>
            <a:ext cx="2164080" cy="2675797"/>
          </a:xfrm>
          <a:prstGeom prst="rect">
            <a:avLst/>
          </a:prstGeom>
        </p:spPr>
        <p:txBody>
          <a:bodyPr wrap="square" lIns="0" rIns="0" anchor="t" anchorCtr="0">
            <a:spAutoFit/>
          </a:bodyPr>
          <a:lstStyle>
            <a:lvl1pPr marL="0" marR="0" indent="0" algn="l" defTabSz="457178" rtl="0" eaLnBrk="1" fontAlgn="auto" latinLnBrk="0" hangingPunct="1">
              <a:lnSpc>
                <a:spcPct val="110000"/>
              </a:lnSpc>
              <a:spcBef>
                <a:spcPct val="0"/>
              </a:spcBef>
              <a:spcAft>
                <a:spcPts val="0"/>
              </a:spcAft>
              <a:buClrTx/>
              <a:buSzTx/>
              <a:buFontTx/>
              <a:buNone/>
              <a:tabLst/>
              <a:defRPr lang="en-US" sz="3200" b="1" i="0" smtClean="0">
                <a:effectLst/>
                <a:latin typeface="Neue Haas Grotesk Text Pro" panose="020B0504020202020204" pitchFamily="34" charset="0"/>
              </a:defRPr>
            </a:lvl1pPr>
          </a:lstStyle>
          <a:p>
            <a:pPr>
              <a:lnSpc>
                <a:spcPct val="110000"/>
              </a:lnSpc>
            </a:pPr>
            <a:r>
              <a:rPr lang="en-US" sz="3200">
                <a:latin typeface="Neue Haas Grotesk Text Pro" panose="020B0504020202020204" pitchFamily="34" charset="77"/>
              </a:rPr>
              <a:t>Lorem ipsum dolor sit amet, elit </a:t>
            </a:r>
            <a:r>
              <a:rPr lang="en-US" sz="3200" err="1">
                <a:latin typeface="Neue Haas Grotesk Text Pro" panose="020B0504020202020204" pitchFamily="34" charset="77"/>
              </a:rPr>
              <a:t>duis</a:t>
            </a:r>
            <a:r>
              <a:rPr lang="en-US" sz="3200">
                <a:latin typeface="Neue Haas Grotesk Text Pro" panose="020B0504020202020204" pitchFamily="34" charset="77"/>
              </a:rPr>
              <a:t> </a:t>
            </a:r>
            <a:r>
              <a:rPr lang="en-US" sz="3200" err="1">
                <a:latin typeface="Neue Haas Grotesk Text Pro" panose="020B0504020202020204" pitchFamily="34" charset="77"/>
              </a:rPr>
              <a:t>autre</a:t>
            </a:r>
            <a:endParaRPr lang="en-US" sz="3200">
              <a:latin typeface="Neue Haas Grotesk Text Pro" panose="020B0504020202020204" pitchFamily="34" charset="77"/>
            </a:endParaRPr>
          </a:p>
        </p:txBody>
      </p:sp>
      <p:sp>
        <p:nvSpPr>
          <p:cNvPr id="5" name="Text Placeholder 4">
            <a:extLst>
              <a:ext uri="{FF2B5EF4-FFF2-40B4-BE49-F238E27FC236}">
                <a16:creationId xmlns:a16="http://schemas.microsoft.com/office/drawing/2014/main" id="{868A61C9-2982-BB43-9900-1AF92245A505}"/>
              </a:ext>
            </a:extLst>
          </p:cNvPr>
          <p:cNvSpPr>
            <a:spLocks noGrp="1"/>
          </p:cNvSpPr>
          <p:nvPr>
            <p:ph type="body" sz="quarter" idx="12" hasCustomPrompt="1"/>
          </p:nvPr>
        </p:nvSpPr>
        <p:spPr>
          <a:xfrm>
            <a:off x="6528484" y="1969983"/>
            <a:ext cx="2185919" cy="601768"/>
          </a:xfrm>
          <a:prstGeom prst="rect">
            <a:avLst/>
          </a:prstGeom>
        </p:spPr>
        <p:txBody>
          <a:bodyPr anchor="b" anchorCtr="0">
            <a:spAutoFit/>
          </a:bodyPr>
          <a:lstStyle>
            <a:lvl1pPr marL="0" indent="0" algn="l">
              <a:lnSpc>
                <a:spcPct val="120000"/>
              </a:lnSpc>
              <a:buNone/>
              <a:defRPr sz="1700">
                <a:solidFill>
                  <a:schemeClr val="accent1"/>
                </a:solidFill>
                <a:latin typeface="Neue Haas Grotesk Text Pro" panose="020B0504020202020204" pitchFamily="34" charset="0"/>
              </a:defRPr>
            </a:lvl1pPr>
            <a:lvl2pPr marL="457178" indent="0">
              <a:buNone/>
              <a:defRPr sz="1700">
                <a:solidFill>
                  <a:schemeClr val="accent2"/>
                </a:solidFill>
              </a:defRPr>
            </a:lvl2pPr>
            <a:lvl3pPr marL="914355" indent="0">
              <a:buNone/>
              <a:defRPr sz="1700">
                <a:solidFill>
                  <a:schemeClr val="accent2"/>
                </a:solidFill>
              </a:defRPr>
            </a:lvl3pPr>
            <a:lvl4pPr marL="1371532" indent="0">
              <a:buNone/>
              <a:defRPr sz="1700">
                <a:solidFill>
                  <a:schemeClr val="accent2"/>
                </a:solidFill>
              </a:defRPr>
            </a:lvl4pPr>
            <a:lvl5pPr marL="1828709" indent="0">
              <a:buNone/>
              <a:defRPr sz="1700">
                <a:solidFill>
                  <a:schemeClr val="accent2"/>
                </a:solidFill>
              </a:defRPr>
            </a:lvl5pPr>
          </a:lstStyle>
          <a:p>
            <a:pPr lvl="0"/>
            <a:r>
              <a:rPr lang="en-US"/>
              <a:t>Lorem ipsum dolor sit amet, elit </a:t>
            </a:r>
            <a:r>
              <a:rPr lang="en-US" err="1"/>
              <a:t>duis</a:t>
            </a:r>
            <a:r>
              <a:rPr lang="en-US"/>
              <a:t> </a:t>
            </a:r>
            <a:r>
              <a:rPr lang="en-US" err="1"/>
              <a:t>autre</a:t>
            </a:r>
            <a:endParaRPr lang="en-US"/>
          </a:p>
        </p:txBody>
      </p:sp>
      <p:sp>
        <p:nvSpPr>
          <p:cNvPr id="47" name="Picture Placeholder 2">
            <a:extLst>
              <a:ext uri="{FF2B5EF4-FFF2-40B4-BE49-F238E27FC236}">
                <a16:creationId xmlns:a16="http://schemas.microsoft.com/office/drawing/2014/main" id="{8B2B8246-DE92-E143-B0B7-3BE8D66DE7AF}"/>
              </a:ext>
            </a:extLst>
          </p:cNvPr>
          <p:cNvSpPr>
            <a:spLocks noGrp="1"/>
          </p:cNvSpPr>
          <p:nvPr>
            <p:ph type="pic" idx="17" hasCustomPrompt="1"/>
          </p:nvPr>
        </p:nvSpPr>
        <p:spPr>
          <a:xfrm>
            <a:off x="3274845" y="325495"/>
            <a:ext cx="2782957" cy="4818002"/>
          </a:xfrm>
          <a:prstGeom prst="rect">
            <a:avLst/>
          </a:prstGeom>
          <a:solidFill>
            <a:schemeClr val="bg2"/>
          </a:solidFill>
        </p:spPr>
        <p:txBody>
          <a:bodyPr anchor="ctr">
            <a:noAutofit/>
          </a:bodyPr>
          <a:lstStyle>
            <a:lvl1pPr marL="0" indent="0" algn="ctr">
              <a:buNone/>
              <a:defRPr sz="1400">
                <a:solidFill>
                  <a:schemeClr val="bg2">
                    <a:lumMod val="50000"/>
                  </a:schemeClr>
                </a:solidFill>
                <a:latin typeface="Neue Haas Grotesk Text Pro" panose="020B0504020202020204" pitchFamily="34" charset="0"/>
              </a:defRPr>
            </a:lvl1pPr>
            <a:lvl2pPr marL="457178" indent="0">
              <a:buNone/>
              <a:defRPr sz="2800"/>
            </a:lvl2pPr>
            <a:lvl3pPr marL="914355" indent="0">
              <a:buNone/>
              <a:defRPr sz="2400"/>
            </a:lvl3pPr>
            <a:lvl4pPr marL="1371532" indent="0">
              <a:buNone/>
              <a:defRPr sz="2000"/>
            </a:lvl4pPr>
            <a:lvl5pPr marL="1828709" indent="0">
              <a:buNone/>
              <a:defRPr sz="2000"/>
            </a:lvl5pPr>
            <a:lvl6pPr marL="2285886" indent="0">
              <a:buNone/>
              <a:defRPr sz="2000"/>
            </a:lvl6pPr>
            <a:lvl7pPr marL="2743064" indent="0">
              <a:buNone/>
              <a:defRPr sz="2000"/>
            </a:lvl7pPr>
            <a:lvl8pPr marL="3200240" indent="0">
              <a:buNone/>
              <a:defRPr sz="2000"/>
            </a:lvl8pPr>
            <a:lvl9pPr marL="3657418" indent="0">
              <a:buNone/>
              <a:defRPr sz="2000"/>
            </a:lvl9pPr>
          </a:lstStyle>
          <a:p>
            <a:r>
              <a:rPr lang="en-US"/>
              <a:t>Insert picture</a:t>
            </a:r>
          </a:p>
        </p:txBody>
      </p:sp>
      <p:sp>
        <p:nvSpPr>
          <p:cNvPr id="24" name="Text Placeholder 6">
            <a:extLst>
              <a:ext uri="{FF2B5EF4-FFF2-40B4-BE49-F238E27FC236}">
                <a16:creationId xmlns:a16="http://schemas.microsoft.com/office/drawing/2014/main" id="{E8EEE4CA-A3AE-D64D-BC10-C926E5332856}"/>
              </a:ext>
            </a:extLst>
          </p:cNvPr>
          <p:cNvSpPr>
            <a:spLocks noGrp="1"/>
          </p:cNvSpPr>
          <p:nvPr>
            <p:ph type="body" sz="quarter" idx="33" hasCustomPrompt="1"/>
          </p:nvPr>
        </p:nvSpPr>
        <p:spPr>
          <a:xfrm>
            <a:off x="6528484" y="2679424"/>
            <a:ext cx="2185919" cy="1173847"/>
          </a:xfrm>
          <a:prstGeom prst="rect">
            <a:avLst/>
          </a:prstGeom>
        </p:spPr>
        <p:txBody>
          <a:bodyPr>
            <a:spAutoFit/>
          </a:bodyPr>
          <a:lstStyle>
            <a:lvl1pPr marL="174621" indent="-174621">
              <a:buFont typeface="Wingdings" pitchFamily="2" charset="2"/>
              <a:buChar char="§"/>
              <a:tabLst/>
              <a:defRPr sz="1500">
                <a:latin typeface="Neue Haas Grotesk Text Pro" panose="020B0504020202020204" pitchFamily="34" charset="0"/>
              </a:defRPr>
            </a:lvl1pPr>
            <a:lvl2pPr marL="342892" indent="-168271">
              <a:tabLst/>
              <a:defRPr sz="1300">
                <a:latin typeface="Neue Haas Grotesk Text Pro" panose="020B0504020202020204" pitchFamily="34" charset="0"/>
              </a:defRPr>
            </a:lvl2pPr>
            <a:lvl3pPr marL="519100" indent="-176209">
              <a:tabLst/>
              <a:defRPr sz="1100">
                <a:latin typeface="Neue Haas Grotesk Text Pro" panose="020B0504020202020204" pitchFamily="34" charset="0"/>
              </a:defRPr>
            </a:lvl3pPr>
            <a:lvl4pPr marL="687371" indent="-168271">
              <a:tabLst/>
              <a:defRPr sz="900">
                <a:latin typeface="Neue Haas Grotesk Text Pro" panose="020B0504020202020204" pitchFamily="34" charset="0"/>
              </a:defRPr>
            </a:lvl4pPr>
          </a:lstStyle>
          <a:p>
            <a:pPr lvl="0"/>
            <a:r>
              <a:rPr lang="en-US"/>
              <a:t>First level</a:t>
            </a:r>
          </a:p>
          <a:p>
            <a:pPr lvl="1"/>
            <a:r>
              <a:rPr lang="en-US"/>
              <a:t>Second level</a:t>
            </a:r>
          </a:p>
          <a:p>
            <a:pPr lvl="2"/>
            <a:r>
              <a:rPr lang="en-US"/>
              <a:t>Third level</a:t>
            </a:r>
          </a:p>
          <a:p>
            <a:pPr lvl="3"/>
            <a:r>
              <a:rPr lang="en-US"/>
              <a:t>Fourth level</a:t>
            </a:r>
          </a:p>
        </p:txBody>
      </p:sp>
      <p:sp>
        <p:nvSpPr>
          <p:cNvPr id="7" name="Content Placeholder 3">
            <a:extLst>
              <a:ext uri="{FF2B5EF4-FFF2-40B4-BE49-F238E27FC236}">
                <a16:creationId xmlns:a16="http://schemas.microsoft.com/office/drawing/2014/main" id="{E6823479-A6DE-6752-B3DA-D040DA13529F}"/>
              </a:ext>
            </a:extLst>
          </p:cNvPr>
          <p:cNvSpPr>
            <a:spLocks noGrp="1"/>
          </p:cNvSpPr>
          <p:nvPr>
            <p:ph sz="quarter" idx="15" hasCustomPrompt="1"/>
          </p:nvPr>
        </p:nvSpPr>
        <p:spPr>
          <a:xfrm>
            <a:off x="639764" y="4898801"/>
            <a:ext cx="2164080" cy="108556"/>
          </a:xfrm>
        </p:spPr>
        <p:txBody>
          <a:bodyPr/>
          <a:lstStyle>
            <a:lvl1pPr marL="0" indent="0">
              <a:buNone/>
              <a:defRPr sz="600"/>
            </a:lvl1pPr>
            <a:lvl2pPr marL="177796" indent="0">
              <a:buNone/>
              <a:defRPr sz="600"/>
            </a:lvl2pPr>
            <a:lvl3pPr marL="347654" indent="0">
              <a:buNone/>
              <a:defRPr sz="600"/>
            </a:lvl3pPr>
            <a:lvl4pPr marL="517512" indent="0">
              <a:buNone/>
              <a:defRPr sz="600"/>
            </a:lvl4pPr>
            <a:lvl5pPr marL="519100" indent="0">
              <a:buNone/>
              <a:defRPr sz="600"/>
            </a:lvl5pPr>
          </a:lstStyle>
          <a:p>
            <a:pPr lvl="0"/>
            <a:r>
              <a:rPr lang="en-US"/>
              <a:t>Click to insert disclosure text</a:t>
            </a:r>
          </a:p>
        </p:txBody>
      </p:sp>
    </p:spTree>
    <p:extLst>
      <p:ext uri="{BB962C8B-B14F-4D97-AF65-F5344CB8AC3E}">
        <p14:creationId xmlns:p14="http://schemas.microsoft.com/office/powerpoint/2010/main" val="1098406442"/>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CONTENT + Header + Image + Stat Callouts">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3DA80DFD-E36F-B94C-BC1A-3E7E7E5D847B}"/>
              </a:ext>
            </a:extLst>
          </p:cNvPr>
          <p:cNvSpPr>
            <a:spLocks noGrp="1"/>
          </p:cNvSpPr>
          <p:nvPr>
            <p:ph type="title" hasCustomPrompt="1"/>
          </p:nvPr>
        </p:nvSpPr>
        <p:spPr>
          <a:xfrm>
            <a:off x="640081" y="274322"/>
            <a:ext cx="2164080" cy="2675797"/>
          </a:xfrm>
          <a:prstGeom prst="rect">
            <a:avLst/>
          </a:prstGeom>
        </p:spPr>
        <p:txBody>
          <a:bodyPr wrap="square" lIns="0" rIns="0" anchor="t" anchorCtr="0">
            <a:spAutoFit/>
          </a:bodyPr>
          <a:lstStyle>
            <a:lvl1pPr marL="0" marR="0" indent="0" algn="l" defTabSz="457178" rtl="0" eaLnBrk="1" fontAlgn="auto" latinLnBrk="0" hangingPunct="1">
              <a:lnSpc>
                <a:spcPct val="110000"/>
              </a:lnSpc>
              <a:spcBef>
                <a:spcPct val="0"/>
              </a:spcBef>
              <a:spcAft>
                <a:spcPts val="0"/>
              </a:spcAft>
              <a:buClrTx/>
              <a:buSzTx/>
              <a:buFontTx/>
              <a:buNone/>
              <a:tabLst/>
              <a:defRPr lang="en-US" sz="3200" b="1" i="0" smtClean="0">
                <a:effectLst/>
                <a:latin typeface="Neue Haas Grotesk Text Pro" panose="020B0504020202020204" pitchFamily="34" charset="0"/>
              </a:defRPr>
            </a:lvl1pPr>
          </a:lstStyle>
          <a:p>
            <a:pPr>
              <a:lnSpc>
                <a:spcPct val="110000"/>
              </a:lnSpc>
            </a:pPr>
            <a:r>
              <a:rPr lang="en-US" sz="3200">
                <a:latin typeface="Neue Haas Grotesk Text Pro" panose="020B0504020202020204" pitchFamily="34" charset="77"/>
              </a:rPr>
              <a:t>Lorem ipsum dolor sit amet, elit </a:t>
            </a:r>
            <a:r>
              <a:rPr lang="en-US" sz="3200" err="1">
                <a:latin typeface="Neue Haas Grotesk Text Pro" panose="020B0504020202020204" pitchFamily="34" charset="77"/>
              </a:rPr>
              <a:t>duis</a:t>
            </a:r>
            <a:r>
              <a:rPr lang="en-US" sz="3200">
                <a:latin typeface="Neue Haas Grotesk Text Pro" panose="020B0504020202020204" pitchFamily="34" charset="77"/>
              </a:rPr>
              <a:t> </a:t>
            </a:r>
            <a:r>
              <a:rPr lang="en-US" sz="3200" err="1">
                <a:latin typeface="Neue Haas Grotesk Text Pro" panose="020B0504020202020204" pitchFamily="34" charset="77"/>
              </a:rPr>
              <a:t>autre</a:t>
            </a:r>
            <a:endParaRPr lang="en-US" sz="3200">
              <a:latin typeface="Neue Haas Grotesk Text Pro" panose="020B0504020202020204" pitchFamily="34" charset="77"/>
            </a:endParaRPr>
          </a:p>
        </p:txBody>
      </p:sp>
      <p:sp>
        <p:nvSpPr>
          <p:cNvPr id="5" name="Text Placeholder 4">
            <a:extLst>
              <a:ext uri="{FF2B5EF4-FFF2-40B4-BE49-F238E27FC236}">
                <a16:creationId xmlns:a16="http://schemas.microsoft.com/office/drawing/2014/main" id="{868A61C9-2982-BB43-9900-1AF92245A505}"/>
              </a:ext>
            </a:extLst>
          </p:cNvPr>
          <p:cNvSpPr>
            <a:spLocks noGrp="1"/>
          </p:cNvSpPr>
          <p:nvPr>
            <p:ph type="body" sz="quarter" idx="12" hasCustomPrompt="1"/>
          </p:nvPr>
        </p:nvSpPr>
        <p:spPr>
          <a:xfrm>
            <a:off x="6528484" y="1351816"/>
            <a:ext cx="1018598" cy="588527"/>
          </a:xfrm>
          <a:prstGeom prst="rect">
            <a:avLst/>
          </a:prstGeom>
        </p:spPr>
        <p:txBody>
          <a:bodyPr>
            <a:spAutoFit/>
          </a:bodyPr>
          <a:lstStyle>
            <a:lvl1pPr marL="0" indent="0" algn="l">
              <a:buNone/>
              <a:defRPr sz="3200">
                <a:solidFill>
                  <a:schemeClr val="accent1"/>
                </a:solidFill>
                <a:latin typeface="Neue Haas Grotesk Text Pro" panose="020B0504020202020204" pitchFamily="34" charset="0"/>
              </a:defRPr>
            </a:lvl1pPr>
            <a:lvl2pPr marL="457178" indent="0">
              <a:buNone/>
              <a:defRPr sz="1700">
                <a:solidFill>
                  <a:schemeClr val="accent2"/>
                </a:solidFill>
              </a:defRPr>
            </a:lvl2pPr>
            <a:lvl3pPr marL="914355" indent="0">
              <a:buNone/>
              <a:defRPr sz="1700">
                <a:solidFill>
                  <a:schemeClr val="accent2"/>
                </a:solidFill>
              </a:defRPr>
            </a:lvl3pPr>
            <a:lvl4pPr marL="1371532" indent="0">
              <a:buNone/>
              <a:defRPr sz="1700">
                <a:solidFill>
                  <a:schemeClr val="accent2"/>
                </a:solidFill>
              </a:defRPr>
            </a:lvl4pPr>
            <a:lvl5pPr marL="1828709" indent="0">
              <a:buNone/>
              <a:defRPr sz="1700">
                <a:solidFill>
                  <a:schemeClr val="accent2"/>
                </a:solidFill>
              </a:defRPr>
            </a:lvl5pPr>
          </a:lstStyle>
          <a:p>
            <a:pPr lvl="0"/>
            <a:r>
              <a:rPr lang="en-US"/>
              <a:t>20%</a:t>
            </a:r>
          </a:p>
        </p:txBody>
      </p:sp>
      <p:sp>
        <p:nvSpPr>
          <p:cNvPr id="39" name="Text Placeholder 2">
            <a:extLst>
              <a:ext uri="{FF2B5EF4-FFF2-40B4-BE49-F238E27FC236}">
                <a16:creationId xmlns:a16="http://schemas.microsoft.com/office/drawing/2014/main" id="{EE45BF00-2987-B640-866E-3DC2A15572E4}"/>
              </a:ext>
            </a:extLst>
          </p:cNvPr>
          <p:cNvSpPr>
            <a:spLocks noGrp="1"/>
          </p:cNvSpPr>
          <p:nvPr>
            <p:ph type="body" sz="quarter" idx="16" hasCustomPrompt="1"/>
          </p:nvPr>
        </p:nvSpPr>
        <p:spPr>
          <a:xfrm>
            <a:off x="6528483" y="1880286"/>
            <a:ext cx="2185920" cy="412111"/>
          </a:xfrm>
          <a:prstGeom prst="rect">
            <a:avLst/>
          </a:prstGeom>
        </p:spPr>
        <p:txBody>
          <a:bodyPr>
            <a:spAutoFit/>
          </a:bodyPr>
          <a:lstStyle>
            <a:lvl1pPr marL="0" indent="0" algn="l">
              <a:lnSpc>
                <a:spcPct val="125000"/>
              </a:lnSpc>
              <a:spcBef>
                <a:spcPts val="0"/>
              </a:spcBef>
              <a:spcAft>
                <a:spcPts val="1200"/>
              </a:spcAft>
              <a:buFont typeface="Wingdings" pitchFamily="2" charset="2"/>
              <a:buNone/>
              <a:tabLst/>
              <a:defRPr lang="en-US" sz="1100" b="0" i="0" smtClean="0">
                <a:effectLst/>
                <a:latin typeface="Neue Haas Grotesk Text Pro" panose="020B0504020202020204" pitchFamily="34" charset="0"/>
              </a:defRPr>
            </a:lvl1pPr>
            <a:lvl2pPr marL="457178" indent="0">
              <a:buNone/>
              <a:defRPr/>
            </a:lvl2pPr>
            <a:lvl3pPr marL="914355" indent="0">
              <a:buNone/>
              <a:defRPr/>
            </a:lvl3pPr>
            <a:lvl4pPr marL="1371532" indent="0">
              <a:buNone/>
              <a:defRPr/>
            </a:lvl4pPr>
            <a:lvl5pPr marL="1828709" indent="0">
              <a:buNone/>
              <a:defRPr/>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a:t>
            </a:r>
          </a:p>
        </p:txBody>
      </p:sp>
      <p:sp>
        <p:nvSpPr>
          <p:cNvPr id="47" name="Picture Placeholder 2">
            <a:extLst>
              <a:ext uri="{FF2B5EF4-FFF2-40B4-BE49-F238E27FC236}">
                <a16:creationId xmlns:a16="http://schemas.microsoft.com/office/drawing/2014/main" id="{8B2B8246-DE92-E143-B0B7-3BE8D66DE7AF}"/>
              </a:ext>
            </a:extLst>
          </p:cNvPr>
          <p:cNvSpPr>
            <a:spLocks noGrp="1"/>
          </p:cNvSpPr>
          <p:nvPr>
            <p:ph type="pic" idx="17" hasCustomPrompt="1"/>
          </p:nvPr>
        </p:nvSpPr>
        <p:spPr>
          <a:xfrm>
            <a:off x="3274845" y="325495"/>
            <a:ext cx="2782957" cy="4818002"/>
          </a:xfrm>
          <a:prstGeom prst="rect">
            <a:avLst/>
          </a:prstGeom>
          <a:solidFill>
            <a:schemeClr val="bg2"/>
          </a:solidFill>
        </p:spPr>
        <p:txBody>
          <a:bodyPr anchor="ctr">
            <a:noAutofit/>
          </a:bodyPr>
          <a:lstStyle>
            <a:lvl1pPr marL="0" indent="0" algn="ctr">
              <a:buNone/>
              <a:defRPr sz="1400">
                <a:solidFill>
                  <a:schemeClr val="bg2">
                    <a:lumMod val="50000"/>
                  </a:schemeClr>
                </a:solidFill>
                <a:latin typeface="Neue Haas Grotesk Text Pro" panose="020B0504020202020204" pitchFamily="34" charset="0"/>
              </a:defRPr>
            </a:lvl1pPr>
            <a:lvl2pPr marL="457178" indent="0">
              <a:buNone/>
              <a:defRPr sz="2800"/>
            </a:lvl2pPr>
            <a:lvl3pPr marL="914355" indent="0">
              <a:buNone/>
              <a:defRPr sz="2400"/>
            </a:lvl3pPr>
            <a:lvl4pPr marL="1371532" indent="0">
              <a:buNone/>
              <a:defRPr sz="2000"/>
            </a:lvl4pPr>
            <a:lvl5pPr marL="1828709" indent="0">
              <a:buNone/>
              <a:defRPr sz="2000"/>
            </a:lvl5pPr>
            <a:lvl6pPr marL="2285886" indent="0">
              <a:buNone/>
              <a:defRPr sz="2000"/>
            </a:lvl6pPr>
            <a:lvl7pPr marL="2743064" indent="0">
              <a:buNone/>
              <a:defRPr sz="2000"/>
            </a:lvl7pPr>
            <a:lvl8pPr marL="3200240" indent="0">
              <a:buNone/>
              <a:defRPr sz="2000"/>
            </a:lvl8pPr>
            <a:lvl9pPr marL="3657418" indent="0">
              <a:buNone/>
              <a:defRPr sz="2000"/>
            </a:lvl9pPr>
          </a:lstStyle>
          <a:p>
            <a:r>
              <a:rPr lang="en-US"/>
              <a:t>Insert picture</a:t>
            </a:r>
          </a:p>
        </p:txBody>
      </p:sp>
      <p:sp>
        <p:nvSpPr>
          <p:cNvPr id="50" name="Text Placeholder 4">
            <a:extLst>
              <a:ext uri="{FF2B5EF4-FFF2-40B4-BE49-F238E27FC236}">
                <a16:creationId xmlns:a16="http://schemas.microsoft.com/office/drawing/2014/main" id="{5579118C-79CA-144E-AA8F-2E2A7C13F30B}"/>
              </a:ext>
            </a:extLst>
          </p:cNvPr>
          <p:cNvSpPr>
            <a:spLocks noGrp="1"/>
          </p:cNvSpPr>
          <p:nvPr>
            <p:ph type="body" sz="quarter" idx="18" hasCustomPrompt="1"/>
          </p:nvPr>
        </p:nvSpPr>
        <p:spPr>
          <a:xfrm>
            <a:off x="6528484" y="2591335"/>
            <a:ext cx="1018598" cy="588527"/>
          </a:xfrm>
          <a:prstGeom prst="rect">
            <a:avLst/>
          </a:prstGeom>
        </p:spPr>
        <p:txBody>
          <a:bodyPr>
            <a:spAutoFit/>
          </a:bodyPr>
          <a:lstStyle>
            <a:lvl1pPr marL="0" indent="0" algn="l">
              <a:buNone/>
              <a:defRPr sz="3200">
                <a:solidFill>
                  <a:schemeClr val="accent1"/>
                </a:solidFill>
                <a:latin typeface="Neue Haas Grotesk Text Pro" panose="020B0504020202020204" pitchFamily="34" charset="0"/>
              </a:defRPr>
            </a:lvl1pPr>
            <a:lvl2pPr marL="457178" indent="0">
              <a:buNone/>
              <a:defRPr sz="1700">
                <a:solidFill>
                  <a:schemeClr val="accent2"/>
                </a:solidFill>
              </a:defRPr>
            </a:lvl2pPr>
            <a:lvl3pPr marL="914355" indent="0">
              <a:buNone/>
              <a:defRPr sz="1700">
                <a:solidFill>
                  <a:schemeClr val="accent2"/>
                </a:solidFill>
              </a:defRPr>
            </a:lvl3pPr>
            <a:lvl4pPr marL="1371532" indent="0">
              <a:buNone/>
              <a:defRPr sz="1700">
                <a:solidFill>
                  <a:schemeClr val="accent2"/>
                </a:solidFill>
              </a:defRPr>
            </a:lvl4pPr>
            <a:lvl5pPr marL="1828709" indent="0">
              <a:buNone/>
              <a:defRPr sz="1700">
                <a:solidFill>
                  <a:schemeClr val="accent2"/>
                </a:solidFill>
              </a:defRPr>
            </a:lvl5pPr>
          </a:lstStyle>
          <a:p>
            <a:pPr lvl="0"/>
            <a:r>
              <a:rPr lang="en-US"/>
              <a:t>20%</a:t>
            </a:r>
          </a:p>
        </p:txBody>
      </p:sp>
      <p:sp>
        <p:nvSpPr>
          <p:cNvPr id="51" name="Text Placeholder 2">
            <a:extLst>
              <a:ext uri="{FF2B5EF4-FFF2-40B4-BE49-F238E27FC236}">
                <a16:creationId xmlns:a16="http://schemas.microsoft.com/office/drawing/2014/main" id="{E288E0C1-0C4B-BF4E-8463-30E1FA0AAA31}"/>
              </a:ext>
            </a:extLst>
          </p:cNvPr>
          <p:cNvSpPr>
            <a:spLocks noGrp="1"/>
          </p:cNvSpPr>
          <p:nvPr>
            <p:ph type="body" sz="quarter" idx="19" hasCustomPrompt="1"/>
          </p:nvPr>
        </p:nvSpPr>
        <p:spPr>
          <a:xfrm>
            <a:off x="6528483" y="3119806"/>
            <a:ext cx="2185920" cy="412111"/>
          </a:xfrm>
          <a:prstGeom prst="rect">
            <a:avLst/>
          </a:prstGeom>
        </p:spPr>
        <p:txBody>
          <a:bodyPr>
            <a:spAutoFit/>
          </a:bodyPr>
          <a:lstStyle>
            <a:lvl1pPr marL="0" indent="0" algn="l">
              <a:lnSpc>
                <a:spcPct val="125000"/>
              </a:lnSpc>
              <a:spcBef>
                <a:spcPts val="0"/>
              </a:spcBef>
              <a:spcAft>
                <a:spcPts val="1200"/>
              </a:spcAft>
              <a:buFont typeface="Wingdings" pitchFamily="2" charset="2"/>
              <a:buNone/>
              <a:tabLst/>
              <a:defRPr lang="en-US" sz="1100" b="0" i="0" smtClean="0">
                <a:effectLst/>
                <a:latin typeface="Neue Haas Grotesk Text Pro" panose="020B0504020202020204" pitchFamily="34" charset="0"/>
              </a:defRPr>
            </a:lvl1pPr>
            <a:lvl2pPr marL="457178" indent="0">
              <a:buNone/>
              <a:defRPr/>
            </a:lvl2pPr>
            <a:lvl3pPr marL="914355" indent="0">
              <a:buNone/>
              <a:defRPr/>
            </a:lvl3pPr>
            <a:lvl4pPr marL="1371532" indent="0">
              <a:buNone/>
              <a:defRPr/>
            </a:lvl4pPr>
            <a:lvl5pPr marL="1828709" indent="0">
              <a:buNone/>
              <a:defRPr/>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a:t>
            </a:r>
          </a:p>
        </p:txBody>
      </p:sp>
      <p:sp>
        <p:nvSpPr>
          <p:cNvPr id="52" name="Text Placeholder 4">
            <a:extLst>
              <a:ext uri="{FF2B5EF4-FFF2-40B4-BE49-F238E27FC236}">
                <a16:creationId xmlns:a16="http://schemas.microsoft.com/office/drawing/2014/main" id="{1DFD462B-B12A-1247-B9F0-C032F89F444F}"/>
              </a:ext>
            </a:extLst>
          </p:cNvPr>
          <p:cNvSpPr>
            <a:spLocks noGrp="1"/>
          </p:cNvSpPr>
          <p:nvPr>
            <p:ph type="body" sz="quarter" idx="20" hasCustomPrompt="1"/>
          </p:nvPr>
        </p:nvSpPr>
        <p:spPr>
          <a:xfrm>
            <a:off x="6528484" y="3854030"/>
            <a:ext cx="1018598" cy="588527"/>
          </a:xfrm>
          <a:prstGeom prst="rect">
            <a:avLst/>
          </a:prstGeom>
        </p:spPr>
        <p:txBody>
          <a:bodyPr>
            <a:spAutoFit/>
          </a:bodyPr>
          <a:lstStyle>
            <a:lvl1pPr marL="0" indent="0" algn="l">
              <a:buNone/>
              <a:defRPr sz="3200">
                <a:solidFill>
                  <a:schemeClr val="accent1"/>
                </a:solidFill>
                <a:latin typeface="Neue Haas Grotesk Text Pro" panose="020B0504020202020204" pitchFamily="34" charset="0"/>
              </a:defRPr>
            </a:lvl1pPr>
            <a:lvl2pPr marL="457178" indent="0">
              <a:buNone/>
              <a:defRPr sz="1700">
                <a:solidFill>
                  <a:schemeClr val="accent2"/>
                </a:solidFill>
              </a:defRPr>
            </a:lvl2pPr>
            <a:lvl3pPr marL="914355" indent="0">
              <a:buNone/>
              <a:defRPr sz="1700">
                <a:solidFill>
                  <a:schemeClr val="accent2"/>
                </a:solidFill>
              </a:defRPr>
            </a:lvl3pPr>
            <a:lvl4pPr marL="1371532" indent="0">
              <a:buNone/>
              <a:defRPr sz="1700">
                <a:solidFill>
                  <a:schemeClr val="accent2"/>
                </a:solidFill>
              </a:defRPr>
            </a:lvl4pPr>
            <a:lvl5pPr marL="1828709" indent="0">
              <a:buNone/>
              <a:defRPr sz="1700">
                <a:solidFill>
                  <a:schemeClr val="accent2"/>
                </a:solidFill>
              </a:defRPr>
            </a:lvl5pPr>
          </a:lstStyle>
          <a:p>
            <a:pPr lvl="0"/>
            <a:r>
              <a:rPr lang="en-US"/>
              <a:t>20%</a:t>
            </a:r>
          </a:p>
        </p:txBody>
      </p:sp>
      <p:sp>
        <p:nvSpPr>
          <p:cNvPr id="57" name="Text Placeholder 2">
            <a:extLst>
              <a:ext uri="{FF2B5EF4-FFF2-40B4-BE49-F238E27FC236}">
                <a16:creationId xmlns:a16="http://schemas.microsoft.com/office/drawing/2014/main" id="{76F48538-FB2D-2E41-8152-BED0BA0B5C86}"/>
              </a:ext>
            </a:extLst>
          </p:cNvPr>
          <p:cNvSpPr>
            <a:spLocks noGrp="1"/>
          </p:cNvSpPr>
          <p:nvPr>
            <p:ph type="body" sz="quarter" idx="21" hasCustomPrompt="1"/>
          </p:nvPr>
        </p:nvSpPr>
        <p:spPr>
          <a:xfrm>
            <a:off x="6528483" y="4382501"/>
            <a:ext cx="2185920" cy="412111"/>
          </a:xfrm>
          <a:prstGeom prst="rect">
            <a:avLst/>
          </a:prstGeom>
        </p:spPr>
        <p:txBody>
          <a:bodyPr>
            <a:spAutoFit/>
          </a:bodyPr>
          <a:lstStyle>
            <a:lvl1pPr marL="0" indent="0" algn="l">
              <a:lnSpc>
                <a:spcPct val="125000"/>
              </a:lnSpc>
              <a:spcBef>
                <a:spcPts val="0"/>
              </a:spcBef>
              <a:spcAft>
                <a:spcPts val="1200"/>
              </a:spcAft>
              <a:buFont typeface="Wingdings" pitchFamily="2" charset="2"/>
              <a:buNone/>
              <a:tabLst/>
              <a:defRPr lang="en-US" sz="1100" b="0" i="0" smtClean="0">
                <a:effectLst/>
                <a:latin typeface="Neue Haas Grotesk Text Pro" panose="020B0504020202020204" pitchFamily="34" charset="0"/>
              </a:defRPr>
            </a:lvl1pPr>
            <a:lvl2pPr marL="457178" indent="0">
              <a:buNone/>
              <a:defRPr/>
            </a:lvl2pPr>
            <a:lvl3pPr marL="914355" indent="0">
              <a:buNone/>
              <a:defRPr/>
            </a:lvl3pPr>
            <a:lvl4pPr marL="1371532" indent="0">
              <a:buNone/>
              <a:defRPr/>
            </a:lvl4pPr>
            <a:lvl5pPr marL="1828709" indent="0">
              <a:buNone/>
              <a:defRPr/>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a:t>
            </a:r>
          </a:p>
        </p:txBody>
      </p:sp>
      <p:sp>
        <p:nvSpPr>
          <p:cNvPr id="11" name="Content Placeholder 3">
            <a:extLst>
              <a:ext uri="{FF2B5EF4-FFF2-40B4-BE49-F238E27FC236}">
                <a16:creationId xmlns:a16="http://schemas.microsoft.com/office/drawing/2014/main" id="{CA484163-80EF-40FC-1A40-69C7BC36E53F}"/>
              </a:ext>
            </a:extLst>
          </p:cNvPr>
          <p:cNvSpPr>
            <a:spLocks noGrp="1"/>
          </p:cNvSpPr>
          <p:nvPr>
            <p:ph sz="quarter" idx="15" hasCustomPrompt="1"/>
          </p:nvPr>
        </p:nvSpPr>
        <p:spPr>
          <a:xfrm>
            <a:off x="639764" y="4898801"/>
            <a:ext cx="2164080" cy="108556"/>
          </a:xfrm>
        </p:spPr>
        <p:txBody>
          <a:bodyPr/>
          <a:lstStyle>
            <a:lvl1pPr marL="0" indent="0">
              <a:buNone/>
              <a:defRPr sz="600"/>
            </a:lvl1pPr>
            <a:lvl2pPr marL="177796" indent="0">
              <a:buNone/>
              <a:defRPr sz="600"/>
            </a:lvl2pPr>
            <a:lvl3pPr marL="347654" indent="0">
              <a:buNone/>
              <a:defRPr sz="600"/>
            </a:lvl3pPr>
            <a:lvl4pPr marL="517512" indent="0">
              <a:buNone/>
              <a:defRPr sz="600"/>
            </a:lvl4pPr>
            <a:lvl5pPr marL="519100" indent="0">
              <a:buNone/>
              <a:defRPr sz="600"/>
            </a:lvl5pPr>
          </a:lstStyle>
          <a:p>
            <a:pPr lvl="0"/>
            <a:r>
              <a:rPr lang="en-US"/>
              <a:t>Click to insert disclosure text</a:t>
            </a:r>
          </a:p>
        </p:txBody>
      </p:sp>
    </p:spTree>
    <p:extLst>
      <p:ext uri="{BB962C8B-B14F-4D97-AF65-F5344CB8AC3E}">
        <p14:creationId xmlns:p14="http://schemas.microsoft.com/office/powerpoint/2010/main" val="818692404"/>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CONTENT + Header + 2 Callout Boxes + 2 images (V)">
    <p:spTree>
      <p:nvGrpSpPr>
        <p:cNvPr id="1" name=""/>
        <p:cNvGrpSpPr/>
        <p:nvPr/>
      </p:nvGrpSpPr>
      <p:grpSpPr>
        <a:xfrm>
          <a:off x="0" y="0"/>
          <a:ext cx="0" cy="0"/>
          <a:chOff x="0" y="0"/>
          <a:chExt cx="0" cy="0"/>
        </a:xfrm>
      </p:grpSpPr>
      <p:sp>
        <p:nvSpPr>
          <p:cNvPr id="24" name="Picture Placeholder 2">
            <a:extLst>
              <a:ext uri="{FF2B5EF4-FFF2-40B4-BE49-F238E27FC236}">
                <a16:creationId xmlns:a16="http://schemas.microsoft.com/office/drawing/2014/main" id="{F141A2BD-AF2D-214A-AA8F-D141022D60F2}"/>
              </a:ext>
            </a:extLst>
          </p:cNvPr>
          <p:cNvSpPr>
            <a:spLocks noGrp="1"/>
          </p:cNvSpPr>
          <p:nvPr>
            <p:ph type="pic" idx="17" hasCustomPrompt="1"/>
          </p:nvPr>
        </p:nvSpPr>
        <p:spPr>
          <a:xfrm>
            <a:off x="4004517" y="11623"/>
            <a:ext cx="2022625" cy="2571753"/>
          </a:xfrm>
          <a:prstGeom prst="rect">
            <a:avLst/>
          </a:prstGeom>
          <a:solidFill>
            <a:schemeClr val="bg2"/>
          </a:solidFill>
        </p:spPr>
        <p:txBody>
          <a:bodyPr anchor="ctr">
            <a:noAutofit/>
          </a:bodyPr>
          <a:lstStyle>
            <a:lvl1pPr marL="0" indent="0" algn="ctr">
              <a:buNone/>
              <a:defRPr sz="1100">
                <a:solidFill>
                  <a:schemeClr val="bg2">
                    <a:lumMod val="50000"/>
                  </a:schemeClr>
                </a:solidFill>
                <a:latin typeface="Neue Haas Grotesk Text Pro" panose="020B0504020202020204" pitchFamily="34" charset="0"/>
              </a:defRPr>
            </a:lvl1pPr>
            <a:lvl2pPr marL="457178" indent="0">
              <a:buNone/>
              <a:defRPr sz="2800"/>
            </a:lvl2pPr>
            <a:lvl3pPr marL="914355" indent="0">
              <a:buNone/>
              <a:defRPr sz="2400"/>
            </a:lvl3pPr>
            <a:lvl4pPr marL="1371532" indent="0">
              <a:buNone/>
              <a:defRPr sz="2000"/>
            </a:lvl4pPr>
            <a:lvl5pPr marL="1828709" indent="0">
              <a:buNone/>
              <a:defRPr sz="2000"/>
            </a:lvl5pPr>
            <a:lvl6pPr marL="2285886" indent="0">
              <a:buNone/>
              <a:defRPr sz="2000"/>
            </a:lvl6pPr>
            <a:lvl7pPr marL="2743064" indent="0">
              <a:buNone/>
              <a:defRPr sz="2000"/>
            </a:lvl7pPr>
            <a:lvl8pPr marL="3200240" indent="0">
              <a:buNone/>
              <a:defRPr sz="2000"/>
            </a:lvl8pPr>
            <a:lvl9pPr marL="3657418" indent="0">
              <a:buNone/>
              <a:defRPr sz="2000"/>
            </a:lvl9pPr>
          </a:lstStyle>
          <a:p>
            <a:r>
              <a:rPr lang="en-US"/>
              <a:t>Insert </a:t>
            </a:r>
            <a:br>
              <a:rPr lang="en-US"/>
            </a:br>
            <a:r>
              <a:rPr lang="en-US"/>
              <a:t>picture</a:t>
            </a:r>
          </a:p>
        </p:txBody>
      </p:sp>
      <p:sp>
        <p:nvSpPr>
          <p:cNvPr id="37" name="Slide Number Placeholder 5">
            <a:extLst>
              <a:ext uri="{FF2B5EF4-FFF2-40B4-BE49-F238E27FC236}">
                <a16:creationId xmlns:a16="http://schemas.microsoft.com/office/drawing/2014/main" id="{FEE063B5-DB2A-E546-8374-14508A9C5083}"/>
              </a:ext>
            </a:extLst>
          </p:cNvPr>
          <p:cNvSpPr txBox="1">
            <a:spLocks/>
          </p:cNvSpPr>
          <p:nvPr userDrawn="1"/>
        </p:nvSpPr>
        <p:spPr>
          <a:xfrm>
            <a:off x="8767827" y="4822212"/>
            <a:ext cx="375073" cy="273844"/>
          </a:xfrm>
          <a:prstGeom prst="rect">
            <a:avLst/>
          </a:prstGeom>
        </p:spPr>
        <p:txBody>
          <a:bodyPr vert="horz" lIns="91440" tIns="45720" rIns="91440" bIns="45720" rtlCol="0" anchor="ctr">
            <a:noAutofit/>
          </a:bodyPr>
          <a:lstStyle>
            <a:defPPr>
              <a:defRPr lang="en-US"/>
            </a:defPPr>
            <a:lvl1pPr marL="0" algn="l" defTabSz="457200" rtl="0" eaLnBrk="1" latinLnBrk="0" hangingPunct="1">
              <a:defRPr sz="900" b="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9DB2B9AF-7C7A-ED4B-8B47-5EFC4C7403E8}" type="slidenum">
              <a:rPr lang="en-US" sz="900" b="0" i="0" smtClean="0">
                <a:solidFill>
                  <a:schemeClr val="tx1">
                    <a:lumMod val="90000"/>
                    <a:lumOff val="10000"/>
                  </a:schemeClr>
                </a:solidFill>
                <a:latin typeface="Neue Haas Grotesk Text Pro" panose="020B0504020202020204" pitchFamily="34" charset="0"/>
              </a:rPr>
              <a:pPr/>
              <a:t>‹#›</a:t>
            </a:fld>
            <a:endParaRPr lang="en-US" sz="900" b="0" i="0">
              <a:solidFill>
                <a:schemeClr val="tx1">
                  <a:lumMod val="90000"/>
                  <a:lumOff val="10000"/>
                </a:schemeClr>
              </a:solidFill>
              <a:latin typeface="Neue Haas Grotesk Text Pro" panose="020B0504020202020204" pitchFamily="34" charset="0"/>
            </a:endParaRPr>
          </a:p>
        </p:txBody>
      </p:sp>
      <p:cxnSp>
        <p:nvCxnSpPr>
          <p:cNvPr id="38" name="Straight Connector 37">
            <a:extLst>
              <a:ext uri="{FF2B5EF4-FFF2-40B4-BE49-F238E27FC236}">
                <a16:creationId xmlns:a16="http://schemas.microsoft.com/office/drawing/2014/main" id="{FB30FCB6-B1E0-3C46-B667-C856468BD8FB}"/>
              </a:ext>
            </a:extLst>
          </p:cNvPr>
          <p:cNvCxnSpPr>
            <a:cxnSpLocks/>
          </p:cNvCxnSpPr>
          <p:nvPr userDrawn="1"/>
        </p:nvCxnSpPr>
        <p:spPr>
          <a:xfrm>
            <a:off x="8799225" y="4899132"/>
            <a:ext cx="0" cy="102190"/>
          </a:xfrm>
          <a:prstGeom prst="line">
            <a:avLst/>
          </a:prstGeom>
          <a:ln w="12700">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
        <p:nvSpPr>
          <p:cNvPr id="15" name="Title 1">
            <a:extLst>
              <a:ext uri="{FF2B5EF4-FFF2-40B4-BE49-F238E27FC236}">
                <a16:creationId xmlns:a16="http://schemas.microsoft.com/office/drawing/2014/main" id="{3DA80DFD-E36F-B94C-BC1A-3E7E7E5D847B}"/>
              </a:ext>
            </a:extLst>
          </p:cNvPr>
          <p:cNvSpPr>
            <a:spLocks noGrp="1"/>
          </p:cNvSpPr>
          <p:nvPr>
            <p:ph type="title" hasCustomPrompt="1"/>
          </p:nvPr>
        </p:nvSpPr>
        <p:spPr>
          <a:xfrm>
            <a:off x="640082" y="274319"/>
            <a:ext cx="2935027" cy="1592424"/>
          </a:xfrm>
          <a:prstGeom prst="rect">
            <a:avLst/>
          </a:prstGeom>
        </p:spPr>
        <p:txBody>
          <a:bodyPr wrap="square" lIns="0" rIns="0" anchor="t" anchorCtr="0">
            <a:spAutoFit/>
          </a:bodyPr>
          <a:lstStyle>
            <a:lvl1pPr marL="0" marR="0" indent="0" algn="l" defTabSz="457178" rtl="0" eaLnBrk="1" fontAlgn="auto" latinLnBrk="0" hangingPunct="1">
              <a:lnSpc>
                <a:spcPct val="110000"/>
              </a:lnSpc>
              <a:spcBef>
                <a:spcPct val="0"/>
              </a:spcBef>
              <a:spcAft>
                <a:spcPts val="0"/>
              </a:spcAft>
              <a:buClrTx/>
              <a:buSzTx/>
              <a:buFontTx/>
              <a:buNone/>
              <a:tabLst/>
              <a:defRPr lang="en-US" sz="3200" b="1" i="0" smtClean="0">
                <a:effectLst/>
                <a:latin typeface="Neue Haas Grotesk Text Pro" panose="020B0504020202020204" pitchFamily="34" charset="0"/>
              </a:defRPr>
            </a:lvl1pPr>
          </a:lstStyle>
          <a:p>
            <a:pPr>
              <a:lnSpc>
                <a:spcPct val="110000"/>
              </a:lnSpc>
            </a:pPr>
            <a:r>
              <a:rPr lang="en-US" sz="3200">
                <a:latin typeface="Neue Haas Grotesk Text Pro" panose="020B0504020202020204" pitchFamily="34" charset="77"/>
              </a:rPr>
              <a:t>Lorem ipsum dolor sit </a:t>
            </a:r>
            <a:r>
              <a:rPr lang="en-US" sz="3200" err="1">
                <a:latin typeface="Neue Haas Grotesk Text Pro" panose="020B0504020202020204" pitchFamily="34" charset="77"/>
              </a:rPr>
              <a:t>amet</a:t>
            </a:r>
            <a:r>
              <a:rPr lang="en-US" sz="3200">
                <a:latin typeface="Neue Haas Grotesk Text Pro" panose="020B0504020202020204" pitchFamily="34" charset="77"/>
              </a:rPr>
              <a:t>, </a:t>
            </a:r>
            <a:r>
              <a:rPr lang="en-US" sz="3200" err="1">
                <a:latin typeface="Neue Haas Grotesk Text Pro" panose="020B0504020202020204" pitchFamily="34" charset="77"/>
              </a:rPr>
              <a:t>elit</a:t>
            </a:r>
            <a:r>
              <a:rPr lang="en-US" sz="3200">
                <a:latin typeface="Neue Haas Grotesk Text Pro" panose="020B0504020202020204" pitchFamily="34" charset="77"/>
              </a:rPr>
              <a:t> </a:t>
            </a:r>
            <a:r>
              <a:rPr lang="en-US" sz="3200" err="1">
                <a:latin typeface="Neue Haas Grotesk Text Pro" panose="020B0504020202020204" pitchFamily="34" charset="77"/>
              </a:rPr>
              <a:t>duis</a:t>
            </a:r>
            <a:r>
              <a:rPr lang="en-US" sz="3200">
                <a:latin typeface="Neue Haas Grotesk Text Pro" panose="020B0504020202020204" pitchFamily="34" charset="77"/>
              </a:rPr>
              <a:t> </a:t>
            </a:r>
            <a:r>
              <a:rPr lang="en-US" sz="3200" err="1">
                <a:latin typeface="Neue Haas Grotesk Text Pro" panose="020B0504020202020204" pitchFamily="34" charset="77"/>
              </a:rPr>
              <a:t>autre</a:t>
            </a:r>
            <a:endParaRPr lang="en-US" sz="3200">
              <a:latin typeface="Neue Haas Grotesk Text Pro" panose="020B0504020202020204" pitchFamily="34" charset="77"/>
            </a:endParaRPr>
          </a:p>
        </p:txBody>
      </p:sp>
      <p:sp>
        <p:nvSpPr>
          <p:cNvPr id="23" name="Picture Placeholder 2">
            <a:extLst>
              <a:ext uri="{FF2B5EF4-FFF2-40B4-BE49-F238E27FC236}">
                <a16:creationId xmlns:a16="http://schemas.microsoft.com/office/drawing/2014/main" id="{874FEB89-8FA2-D94F-AA19-4F5CDD2FAEB6}"/>
              </a:ext>
            </a:extLst>
          </p:cNvPr>
          <p:cNvSpPr>
            <a:spLocks noGrp="1"/>
          </p:cNvSpPr>
          <p:nvPr>
            <p:ph type="pic" idx="48" hasCustomPrompt="1"/>
          </p:nvPr>
        </p:nvSpPr>
        <p:spPr>
          <a:xfrm>
            <a:off x="7025510" y="2569578"/>
            <a:ext cx="2118491" cy="2573923"/>
          </a:xfrm>
          <a:prstGeom prst="rect">
            <a:avLst/>
          </a:prstGeom>
          <a:solidFill>
            <a:schemeClr val="bg2"/>
          </a:solidFill>
        </p:spPr>
        <p:txBody>
          <a:bodyPr anchor="ctr">
            <a:noAutofit/>
          </a:bodyPr>
          <a:lstStyle>
            <a:lvl1pPr marL="0" indent="0" algn="ctr">
              <a:buNone/>
              <a:defRPr sz="1100">
                <a:solidFill>
                  <a:schemeClr val="bg2">
                    <a:lumMod val="50000"/>
                  </a:schemeClr>
                </a:solidFill>
                <a:latin typeface="Neue Haas Grotesk Text Pro" panose="020B0504020202020204" pitchFamily="34" charset="0"/>
              </a:defRPr>
            </a:lvl1pPr>
            <a:lvl2pPr marL="457178" indent="0">
              <a:buNone/>
              <a:defRPr sz="2800"/>
            </a:lvl2pPr>
            <a:lvl3pPr marL="914355" indent="0">
              <a:buNone/>
              <a:defRPr sz="2400"/>
            </a:lvl3pPr>
            <a:lvl4pPr marL="1371532" indent="0">
              <a:buNone/>
              <a:defRPr sz="2000"/>
            </a:lvl4pPr>
            <a:lvl5pPr marL="1828709" indent="0">
              <a:buNone/>
              <a:defRPr sz="2000"/>
            </a:lvl5pPr>
            <a:lvl6pPr marL="2285886" indent="0">
              <a:buNone/>
              <a:defRPr sz="2000"/>
            </a:lvl6pPr>
            <a:lvl7pPr marL="2743064" indent="0">
              <a:buNone/>
              <a:defRPr sz="2000"/>
            </a:lvl7pPr>
            <a:lvl8pPr marL="3200240" indent="0">
              <a:buNone/>
              <a:defRPr sz="2000"/>
            </a:lvl8pPr>
            <a:lvl9pPr marL="3657418" indent="0">
              <a:buNone/>
              <a:defRPr sz="2000"/>
            </a:lvl9pPr>
          </a:lstStyle>
          <a:p>
            <a:r>
              <a:rPr lang="en-US"/>
              <a:t>Insert </a:t>
            </a:r>
            <a:br>
              <a:rPr lang="en-US"/>
            </a:br>
            <a:r>
              <a:rPr lang="en-US"/>
              <a:t>picture</a:t>
            </a:r>
          </a:p>
        </p:txBody>
      </p:sp>
      <p:sp>
        <p:nvSpPr>
          <p:cNvPr id="30" name="SmartArt Placeholder 5">
            <a:extLst>
              <a:ext uri="{FF2B5EF4-FFF2-40B4-BE49-F238E27FC236}">
                <a16:creationId xmlns:a16="http://schemas.microsoft.com/office/drawing/2014/main" id="{8E66918C-36DB-CB48-A863-76DFE127BEC9}"/>
              </a:ext>
            </a:extLst>
          </p:cNvPr>
          <p:cNvSpPr>
            <a:spLocks noGrp="1"/>
          </p:cNvSpPr>
          <p:nvPr>
            <p:ph type="dgm" sz="quarter" idx="47"/>
          </p:nvPr>
        </p:nvSpPr>
        <p:spPr>
          <a:xfrm>
            <a:off x="4000663" y="3408913"/>
            <a:ext cx="3740306" cy="1738724"/>
          </a:xfrm>
          <a:prstGeom prst="rect">
            <a:avLst/>
          </a:prstGeom>
          <a:solidFill>
            <a:schemeClr val="bg2"/>
          </a:solidFill>
        </p:spPr>
        <p:txBody>
          <a:bodyPr>
            <a:noAutofit/>
          </a:bodyPr>
          <a:lstStyle>
            <a:lvl1pPr>
              <a:defRPr>
                <a:noFill/>
                <a:latin typeface="Neue Haas Grotesk Text Pro" panose="020B0504020202020204" pitchFamily="34" charset="0"/>
              </a:defRPr>
            </a:lvl1pPr>
          </a:lstStyle>
          <a:p>
            <a:endParaRPr lang="en-US"/>
          </a:p>
        </p:txBody>
      </p:sp>
      <p:sp>
        <p:nvSpPr>
          <p:cNvPr id="34" name="SmartArt Placeholder 5">
            <a:extLst>
              <a:ext uri="{FF2B5EF4-FFF2-40B4-BE49-F238E27FC236}">
                <a16:creationId xmlns:a16="http://schemas.microsoft.com/office/drawing/2014/main" id="{F82E30BB-2916-B84A-95B6-93758CFBD5BA}"/>
              </a:ext>
            </a:extLst>
          </p:cNvPr>
          <p:cNvSpPr>
            <a:spLocks noGrp="1"/>
          </p:cNvSpPr>
          <p:nvPr>
            <p:ph type="dgm" sz="quarter" idx="27"/>
          </p:nvPr>
        </p:nvSpPr>
        <p:spPr>
          <a:xfrm>
            <a:off x="7740970" y="3408913"/>
            <a:ext cx="88574" cy="1738724"/>
          </a:xfrm>
          <a:prstGeom prst="rect">
            <a:avLst/>
          </a:prstGeom>
          <a:solidFill>
            <a:srgbClr val="4E2883"/>
          </a:solidFill>
        </p:spPr>
        <p:txBody>
          <a:bodyPr>
            <a:noAutofit/>
          </a:bodyPr>
          <a:lstStyle>
            <a:lvl1pPr>
              <a:defRPr>
                <a:noFill/>
                <a:latin typeface="Neue Haas Grotesk Text Pro" panose="020B0504020202020204" pitchFamily="34" charset="0"/>
              </a:defRPr>
            </a:lvl1pPr>
          </a:lstStyle>
          <a:p>
            <a:endParaRPr lang="en-US"/>
          </a:p>
        </p:txBody>
      </p:sp>
      <p:sp>
        <p:nvSpPr>
          <p:cNvPr id="5" name="Text Placeholder 4">
            <a:extLst>
              <a:ext uri="{FF2B5EF4-FFF2-40B4-BE49-F238E27FC236}">
                <a16:creationId xmlns:a16="http://schemas.microsoft.com/office/drawing/2014/main" id="{868A61C9-2982-BB43-9900-1AF92245A505}"/>
              </a:ext>
            </a:extLst>
          </p:cNvPr>
          <p:cNvSpPr>
            <a:spLocks noGrp="1"/>
          </p:cNvSpPr>
          <p:nvPr>
            <p:ph type="body" sz="quarter" idx="12" hasCustomPrompt="1"/>
          </p:nvPr>
        </p:nvSpPr>
        <p:spPr>
          <a:xfrm>
            <a:off x="4283267" y="3746167"/>
            <a:ext cx="2985635" cy="275845"/>
          </a:xfrm>
          <a:prstGeom prst="rect">
            <a:avLst/>
          </a:prstGeom>
        </p:spPr>
        <p:txBody>
          <a:bodyPr>
            <a:spAutoFit/>
          </a:bodyPr>
          <a:lstStyle>
            <a:lvl1pPr marL="0" indent="0">
              <a:buNone/>
              <a:defRPr sz="1500">
                <a:solidFill>
                  <a:schemeClr val="accent1"/>
                </a:solidFill>
                <a:latin typeface="Neue Haas Grotesk Text Pro" panose="020B0504020202020204" pitchFamily="34" charset="0"/>
              </a:defRPr>
            </a:lvl1pPr>
            <a:lvl2pPr marL="457178" indent="0">
              <a:buNone/>
              <a:defRPr sz="1700">
                <a:solidFill>
                  <a:schemeClr val="accent2"/>
                </a:solidFill>
              </a:defRPr>
            </a:lvl2pPr>
            <a:lvl3pPr marL="914355" indent="0">
              <a:buNone/>
              <a:defRPr sz="1700">
                <a:solidFill>
                  <a:schemeClr val="accent2"/>
                </a:solidFill>
              </a:defRPr>
            </a:lvl3pPr>
            <a:lvl4pPr marL="1371532" indent="0">
              <a:buNone/>
              <a:defRPr sz="1700">
                <a:solidFill>
                  <a:schemeClr val="accent2"/>
                </a:solidFill>
              </a:defRPr>
            </a:lvl4pPr>
            <a:lvl5pPr marL="1828709" indent="0">
              <a:buNone/>
              <a:defRPr sz="1700">
                <a:solidFill>
                  <a:schemeClr val="accent2"/>
                </a:solidFill>
              </a:defRPr>
            </a:lvl5pPr>
          </a:lstStyle>
          <a:p>
            <a:pPr lvl="0"/>
            <a:r>
              <a:rPr lang="en-US"/>
              <a:t>Lorem ipsum dolor sit </a:t>
            </a:r>
            <a:r>
              <a:rPr lang="en-US" err="1"/>
              <a:t>amet</a:t>
            </a:r>
            <a:r>
              <a:rPr lang="en-US"/>
              <a:t>, </a:t>
            </a:r>
            <a:r>
              <a:rPr lang="en-US" err="1"/>
              <a:t>elit</a:t>
            </a:r>
            <a:endParaRPr lang="en-US"/>
          </a:p>
        </p:txBody>
      </p:sp>
      <p:sp>
        <p:nvSpPr>
          <p:cNvPr id="28" name="Text Placeholder 2">
            <a:extLst>
              <a:ext uri="{FF2B5EF4-FFF2-40B4-BE49-F238E27FC236}">
                <a16:creationId xmlns:a16="http://schemas.microsoft.com/office/drawing/2014/main" id="{490E533F-240B-2440-A0E6-B8749769DBF6}"/>
              </a:ext>
            </a:extLst>
          </p:cNvPr>
          <p:cNvSpPr>
            <a:spLocks noGrp="1"/>
          </p:cNvSpPr>
          <p:nvPr>
            <p:ph type="body" sz="quarter" idx="16" hasCustomPrompt="1"/>
          </p:nvPr>
        </p:nvSpPr>
        <p:spPr>
          <a:xfrm>
            <a:off x="4283267" y="4125297"/>
            <a:ext cx="3329183" cy="615810"/>
          </a:xfrm>
          <a:prstGeom prst="rect">
            <a:avLst/>
          </a:prstGeom>
        </p:spPr>
        <p:txBody>
          <a:bodyPr>
            <a:spAutoFit/>
          </a:bodyPr>
          <a:lstStyle>
            <a:lvl1pPr marL="0" indent="0">
              <a:lnSpc>
                <a:spcPct val="125000"/>
              </a:lnSpc>
              <a:spcBef>
                <a:spcPts val="0"/>
              </a:spcBef>
              <a:spcAft>
                <a:spcPts val="1200"/>
              </a:spcAft>
              <a:buFont typeface="Wingdings" pitchFamily="2" charset="2"/>
              <a:buNone/>
              <a:tabLst/>
              <a:defRPr lang="en-US" sz="1100" b="0" i="0" smtClean="0">
                <a:effectLst/>
                <a:latin typeface="Neue Haas Grotesk Text Pro" panose="020B0504020202020204" pitchFamily="34" charset="0"/>
              </a:defRPr>
            </a:lvl1pPr>
            <a:lvl2pPr marL="457178" indent="0">
              <a:buNone/>
              <a:defRPr/>
            </a:lvl2pPr>
            <a:lvl3pPr marL="914355" indent="0">
              <a:buNone/>
              <a:defRPr/>
            </a:lvl3pPr>
            <a:lvl4pPr marL="1371532" indent="0">
              <a:buNone/>
              <a:defRPr/>
            </a:lvl4pPr>
            <a:lvl5pPr marL="1828709" indent="0">
              <a:buNone/>
              <a:defRPr/>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endParaRPr lang="en-US"/>
          </a:p>
        </p:txBody>
      </p:sp>
      <p:sp>
        <p:nvSpPr>
          <p:cNvPr id="25" name="SmartArt Placeholder 5">
            <a:extLst>
              <a:ext uri="{FF2B5EF4-FFF2-40B4-BE49-F238E27FC236}">
                <a16:creationId xmlns:a16="http://schemas.microsoft.com/office/drawing/2014/main" id="{DD032622-D219-C34A-92DB-FD8972E704F4}"/>
              </a:ext>
            </a:extLst>
          </p:cNvPr>
          <p:cNvSpPr>
            <a:spLocks noGrp="1"/>
          </p:cNvSpPr>
          <p:nvPr>
            <p:ph type="dgm" sz="quarter" idx="49"/>
          </p:nvPr>
        </p:nvSpPr>
        <p:spPr>
          <a:xfrm flipH="1">
            <a:off x="5405478" y="844651"/>
            <a:ext cx="3740306" cy="1738724"/>
          </a:xfrm>
          <a:prstGeom prst="rect">
            <a:avLst/>
          </a:prstGeom>
          <a:solidFill>
            <a:schemeClr val="bg2"/>
          </a:solidFill>
        </p:spPr>
        <p:txBody>
          <a:bodyPr>
            <a:noAutofit/>
          </a:bodyPr>
          <a:lstStyle>
            <a:lvl1pPr>
              <a:defRPr>
                <a:noFill/>
                <a:latin typeface="Neue Haas Grotesk Text Pro" panose="020B0504020202020204" pitchFamily="34" charset="0"/>
              </a:defRPr>
            </a:lvl1pPr>
          </a:lstStyle>
          <a:p>
            <a:endParaRPr lang="en-US"/>
          </a:p>
        </p:txBody>
      </p:sp>
      <p:sp>
        <p:nvSpPr>
          <p:cNvPr id="26" name="SmartArt Placeholder 5">
            <a:extLst>
              <a:ext uri="{FF2B5EF4-FFF2-40B4-BE49-F238E27FC236}">
                <a16:creationId xmlns:a16="http://schemas.microsoft.com/office/drawing/2014/main" id="{90CA3051-ECC4-CA4F-9F07-AE147B28A9A9}"/>
              </a:ext>
            </a:extLst>
          </p:cNvPr>
          <p:cNvSpPr>
            <a:spLocks noGrp="1"/>
          </p:cNvSpPr>
          <p:nvPr>
            <p:ph type="dgm" sz="quarter" idx="50"/>
          </p:nvPr>
        </p:nvSpPr>
        <p:spPr>
          <a:xfrm flipH="1">
            <a:off x="5308209" y="844651"/>
            <a:ext cx="88574" cy="1738724"/>
          </a:xfrm>
          <a:prstGeom prst="rect">
            <a:avLst/>
          </a:prstGeom>
          <a:solidFill>
            <a:srgbClr val="4E2883"/>
          </a:solidFill>
        </p:spPr>
        <p:txBody>
          <a:bodyPr>
            <a:noAutofit/>
          </a:bodyPr>
          <a:lstStyle>
            <a:lvl1pPr>
              <a:defRPr>
                <a:noFill/>
                <a:latin typeface="Neue Haas Grotesk Text Pro" panose="020B0504020202020204" pitchFamily="34" charset="0"/>
              </a:defRPr>
            </a:lvl1pPr>
          </a:lstStyle>
          <a:p>
            <a:endParaRPr lang="en-US"/>
          </a:p>
        </p:txBody>
      </p:sp>
      <p:sp>
        <p:nvSpPr>
          <p:cNvPr id="27" name="Text Placeholder 4">
            <a:extLst>
              <a:ext uri="{FF2B5EF4-FFF2-40B4-BE49-F238E27FC236}">
                <a16:creationId xmlns:a16="http://schemas.microsoft.com/office/drawing/2014/main" id="{4A8B276D-6ED1-3147-A1CE-C736B286E16B}"/>
              </a:ext>
            </a:extLst>
          </p:cNvPr>
          <p:cNvSpPr>
            <a:spLocks noGrp="1"/>
          </p:cNvSpPr>
          <p:nvPr>
            <p:ph type="body" sz="quarter" idx="51" hasCustomPrompt="1"/>
          </p:nvPr>
        </p:nvSpPr>
        <p:spPr>
          <a:xfrm>
            <a:off x="5688081" y="1193480"/>
            <a:ext cx="2985635" cy="275845"/>
          </a:xfrm>
          <a:prstGeom prst="rect">
            <a:avLst/>
          </a:prstGeom>
        </p:spPr>
        <p:txBody>
          <a:bodyPr>
            <a:spAutoFit/>
          </a:bodyPr>
          <a:lstStyle>
            <a:lvl1pPr marL="0" indent="0">
              <a:buNone/>
              <a:defRPr sz="1500">
                <a:solidFill>
                  <a:schemeClr val="accent1"/>
                </a:solidFill>
                <a:latin typeface="Neue Haas Grotesk Text Pro" panose="020B0504020202020204" pitchFamily="34" charset="0"/>
              </a:defRPr>
            </a:lvl1pPr>
            <a:lvl2pPr marL="457178" indent="0">
              <a:buNone/>
              <a:defRPr sz="1700">
                <a:solidFill>
                  <a:schemeClr val="accent2"/>
                </a:solidFill>
              </a:defRPr>
            </a:lvl2pPr>
            <a:lvl3pPr marL="914355" indent="0">
              <a:buNone/>
              <a:defRPr sz="1700">
                <a:solidFill>
                  <a:schemeClr val="accent2"/>
                </a:solidFill>
              </a:defRPr>
            </a:lvl3pPr>
            <a:lvl4pPr marL="1371532" indent="0">
              <a:buNone/>
              <a:defRPr sz="1700">
                <a:solidFill>
                  <a:schemeClr val="accent2"/>
                </a:solidFill>
              </a:defRPr>
            </a:lvl4pPr>
            <a:lvl5pPr marL="1828709" indent="0">
              <a:buNone/>
              <a:defRPr sz="1700">
                <a:solidFill>
                  <a:schemeClr val="accent2"/>
                </a:solidFill>
              </a:defRPr>
            </a:lvl5pPr>
          </a:lstStyle>
          <a:p>
            <a:pPr lvl="0"/>
            <a:r>
              <a:rPr lang="en-US"/>
              <a:t>Lorem ipsum dolor sit </a:t>
            </a:r>
            <a:r>
              <a:rPr lang="en-US" err="1"/>
              <a:t>amet</a:t>
            </a:r>
            <a:r>
              <a:rPr lang="en-US"/>
              <a:t>, </a:t>
            </a:r>
            <a:r>
              <a:rPr lang="en-US" err="1"/>
              <a:t>elit</a:t>
            </a:r>
            <a:endParaRPr lang="en-US"/>
          </a:p>
        </p:txBody>
      </p:sp>
      <p:sp>
        <p:nvSpPr>
          <p:cNvPr id="29" name="Text Placeholder 2">
            <a:extLst>
              <a:ext uri="{FF2B5EF4-FFF2-40B4-BE49-F238E27FC236}">
                <a16:creationId xmlns:a16="http://schemas.microsoft.com/office/drawing/2014/main" id="{270C3AE8-92A6-DC45-8076-1016702E8E99}"/>
              </a:ext>
            </a:extLst>
          </p:cNvPr>
          <p:cNvSpPr>
            <a:spLocks noGrp="1"/>
          </p:cNvSpPr>
          <p:nvPr>
            <p:ph type="body" sz="quarter" idx="52" hasCustomPrompt="1"/>
          </p:nvPr>
        </p:nvSpPr>
        <p:spPr>
          <a:xfrm>
            <a:off x="5688081" y="1572610"/>
            <a:ext cx="3329183" cy="615810"/>
          </a:xfrm>
          <a:prstGeom prst="rect">
            <a:avLst/>
          </a:prstGeom>
        </p:spPr>
        <p:txBody>
          <a:bodyPr>
            <a:spAutoFit/>
          </a:bodyPr>
          <a:lstStyle>
            <a:lvl1pPr marL="0" indent="0">
              <a:lnSpc>
                <a:spcPct val="125000"/>
              </a:lnSpc>
              <a:spcBef>
                <a:spcPts val="0"/>
              </a:spcBef>
              <a:spcAft>
                <a:spcPts val="1200"/>
              </a:spcAft>
              <a:buFont typeface="Wingdings" pitchFamily="2" charset="2"/>
              <a:buNone/>
              <a:tabLst/>
              <a:defRPr lang="en-US" sz="1100" b="0" i="0" smtClean="0">
                <a:effectLst/>
                <a:latin typeface="Neue Haas Grotesk Text Pro" panose="020B0504020202020204" pitchFamily="34" charset="0"/>
              </a:defRPr>
            </a:lvl1pPr>
            <a:lvl2pPr marL="457178" indent="0">
              <a:buNone/>
              <a:defRPr/>
            </a:lvl2pPr>
            <a:lvl3pPr marL="914355" indent="0">
              <a:buNone/>
              <a:defRPr/>
            </a:lvl3pPr>
            <a:lvl4pPr marL="1371532" indent="0">
              <a:buNone/>
              <a:defRPr/>
            </a:lvl4pPr>
            <a:lvl5pPr marL="1828709" indent="0">
              <a:buNone/>
              <a:defRPr/>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endParaRPr lang="en-US"/>
          </a:p>
        </p:txBody>
      </p:sp>
      <p:sp>
        <p:nvSpPr>
          <p:cNvPr id="39" name="Text Placeholder 6">
            <a:extLst>
              <a:ext uri="{FF2B5EF4-FFF2-40B4-BE49-F238E27FC236}">
                <a16:creationId xmlns:a16="http://schemas.microsoft.com/office/drawing/2014/main" id="{8D91E962-DA95-3346-8161-55FB857B6BFC}"/>
              </a:ext>
            </a:extLst>
          </p:cNvPr>
          <p:cNvSpPr>
            <a:spLocks noGrp="1"/>
          </p:cNvSpPr>
          <p:nvPr>
            <p:ph type="body" sz="quarter" idx="13" hasCustomPrompt="1"/>
          </p:nvPr>
        </p:nvSpPr>
        <p:spPr>
          <a:xfrm>
            <a:off x="639764" y="2043411"/>
            <a:ext cx="2935027" cy="1173847"/>
          </a:xfrm>
          <a:prstGeom prst="rect">
            <a:avLst/>
          </a:prstGeom>
        </p:spPr>
        <p:txBody>
          <a:bodyPr>
            <a:spAutoFit/>
          </a:bodyPr>
          <a:lstStyle>
            <a:lvl1pPr marL="174621" indent="-174621">
              <a:buFont typeface="Wingdings" pitchFamily="2" charset="2"/>
              <a:buChar char="§"/>
              <a:tabLst/>
              <a:defRPr sz="1500">
                <a:latin typeface="Neue Haas Grotesk Text Pro" panose="020B0504020202020204" pitchFamily="34" charset="0"/>
              </a:defRPr>
            </a:lvl1pPr>
            <a:lvl2pPr marL="342892" indent="-168271">
              <a:tabLst/>
              <a:defRPr sz="1300">
                <a:latin typeface="Neue Haas Grotesk Text Pro" panose="020B0504020202020204" pitchFamily="34" charset="0"/>
              </a:defRPr>
            </a:lvl2pPr>
            <a:lvl3pPr marL="519100" indent="-176209">
              <a:tabLst/>
              <a:defRPr sz="1100">
                <a:latin typeface="Neue Haas Grotesk Text Pro" panose="020B0504020202020204" pitchFamily="34" charset="0"/>
              </a:defRPr>
            </a:lvl3pPr>
            <a:lvl4pPr marL="687371" indent="-168271">
              <a:tabLst/>
              <a:defRPr sz="900">
                <a:latin typeface="Neue Haas Grotesk Text Pro" panose="020B0504020202020204" pitchFamily="34" charset="0"/>
              </a:defRPr>
            </a:lvl4pPr>
          </a:lstStyle>
          <a:p>
            <a:pPr lvl="0"/>
            <a:r>
              <a:rPr lang="en-US"/>
              <a:t>First level</a:t>
            </a:r>
          </a:p>
          <a:p>
            <a:pPr lvl="1"/>
            <a:r>
              <a:rPr lang="en-US"/>
              <a:t>Second level</a:t>
            </a:r>
          </a:p>
          <a:p>
            <a:pPr lvl="2"/>
            <a:r>
              <a:rPr lang="en-US"/>
              <a:t>Third level</a:t>
            </a:r>
          </a:p>
          <a:p>
            <a:pPr lvl="3"/>
            <a:r>
              <a:rPr lang="en-US"/>
              <a:t>Fourth level</a:t>
            </a:r>
          </a:p>
        </p:txBody>
      </p:sp>
      <p:sp>
        <p:nvSpPr>
          <p:cNvPr id="17" name="Content Placeholder 3">
            <a:extLst>
              <a:ext uri="{FF2B5EF4-FFF2-40B4-BE49-F238E27FC236}">
                <a16:creationId xmlns:a16="http://schemas.microsoft.com/office/drawing/2014/main" id="{B1BBAB00-AD41-366E-8609-958A5D058F83}"/>
              </a:ext>
            </a:extLst>
          </p:cNvPr>
          <p:cNvSpPr>
            <a:spLocks noGrp="1"/>
          </p:cNvSpPr>
          <p:nvPr>
            <p:ph sz="quarter" idx="15" hasCustomPrompt="1"/>
          </p:nvPr>
        </p:nvSpPr>
        <p:spPr>
          <a:xfrm>
            <a:off x="639764" y="4898801"/>
            <a:ext cx="2935026" cy="108556"/>
          </a:xfrm>
        </p:spPr>
        <p:txBody>
          <a:bodyPr/>
          <a:lstStyle>
            <a:lvl1pPr marL="0" indent="0">
              <a:buNone/>
              <a:defRPr sz="600"/>
            </a:lvl1pPr>
            <a:lvl2pPr marL="177796" indent="0">
              <a:buNone/>
              <a:defRPr sz="600"/>
            </a:lvl2pPr>
            <a:lvl3pPr marL="347654" indent="0">
              <a:buNone/>
              <a:defRPr sz="600"/>
            </a:lvl3pPr>
            <a:lvl4pPr marL="517512" indent="0">
              <a:buNone/>
              <a:defRPr sz="600"/>
            </a:lvl4pPr>
            <a:lvl5pPr marL="519100" indent="0">
              <a:buNone/>
              <a:defRPr sz="600"/>
            </a:lvl5pPr>
          </a:lstStyle>
          <a:p>
            <a:pPr lvl="0"/>
            <a:r>
              <a:rPr lang="en-US"/>
              <a:t>Click to insert disclosure text</a:t>
            </a:r>
          </a:p>
        </p:txBody>
      </p:sp>
    </p:spTree>
    <p:extLst>
      <p:ext uri="{BB962C8B-B14F-4D97-AF65-F5344CB8AC3E}">
        <p14:creationId xmlns:p14="http://schemas.microsoft.com/office/powerpoint/2010/main" val="6759374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 1 image">
    <p:bg>
      <p:bgPr>
        <a:solidFill>
          <a:schemeClr val="bg1"/>
        </a:solidFill>
        <a:effectLst/>
      </p:bgPr>
    </p:bg>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ABDC5A96-024B-9A4C-BE99-A43261583960}"/>
              </a:ext>
            </a:extLst>
          </p:cNvPr>
          <p:cNvGrpSpPr/>
          <p:nvPr userDrawn="1"/>
        </p:nvGrpSpPr>
        <p:grpSpPr>
          <a:xfrm>
            <a:off x="1" y="-1"/>
            <a:ext cx="2835797" cy="964963"/>
            <a:chOff x="101154" y="-72605"/>
            <a:chExt cx="2285515" cy="777713"/>
          </a:xfrm>
        </p:grpSpPr>
        <p:sp>
          <p:nvSpPr>
            <p:cNvPr id="16" name="Rectangle 15">
              <a:extLst>
                <a:ext uri="{FF2B5EF4-FFF2-40B4-BE49-F238E27FC236}">
                  <a16:creationId xmlns:a16="http://schemas.microsoft.com/office/drawing/2014/main" id="{FADEAD2C-B2AB-3C48-A0BF-C3B7503F4BFE}"/>
                </a:ext>
              </a:extLst>
            </p:cNvPr>
            <p:cNvSpPr/>
            <p:nvPr/>
          </p:nvSpPr>
          <p:spPr>
            <a:xfrm>
              <a:off x="101154" y="-72605"/>
              <a:ext cx="2285515" cy="777713"/>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noAutofit/>
            </a:bodyPr>
            <a:lstStyle/>
            <a:p>
              <a:pPr algn="ctr"/>
              <a:endParaRPr lang="en-US" sz="1350">
                <a:solidFill>
                  <a:srgbClr val="00AAC6"/>
                </a:solidFill>
                <a:latin typeface="Neue Haas Grotesk Text Pro" panose="020B0504020202020204" pitchFamily="34" charset="77"/>
              </a:endParaRPr>
            </a:p>
          </p:txBody>
        </p:sp>
        <p:pic>
          <p:nvPicPr>
            <p:cNvPr id="17" name="Graphic 16">
              <a:extLst>
                <a:ext uri="{FF2B5EF4-FFF2-40B4-BE49-F238E27FC236}">
                  <a16:creationId xmlns:a16="http://schemas.microsoft.com/office/drawing/2014/main" id="{9D76561E-393D-1943-BE4B-7014BC9179A5}"/>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02289" y="221418"/>
              <a:ext cx="1479804" cy="236769"/>
            </a:xfrm>
            <a:prstGeom prst="rect">
              <a:avLst/>
            </a:prstGeom>
          </p:spPr>
        </p:pic>
      </p:grpSp>
      <p:sp>
        <p:nvSpPr>
          <p:cNvPr id="33" name="Picture Placeholder 2">
            <a:extLst>
              <a:ext uri="{FF2B5EF4-FFF2-40B4-BE49-F238E27FC236}">
                <a16:creationId xmlns:a16="http://schemas.microsoft.com/office/drawing/2014/main" id="{48A83EDF-D51F-7749-AC05-57C061D9DF5F}"/>
              </a:ext>
            </a:extLst>
          </p:cNvPr>
          <p:cNvSpPr>
            <a:spLocks noGrp="1"/>
          </p:cNvSpPr>
          <p:nvPr>
            <p:ph type="pic" idx="1" hasCustomPrompt="1"/>
          </p:nvPr>
        </p:nvSpPr>
        <p:spPr>
          <a:xfrm>
            <a:off x="5670400" y="1"/>
            <a:ext cx="3455772" cy="5143499"/>
          </a:xfrm>
          <a:prstGeom prst="rect">
            <a:avLst/>
          </a:prstGeom>
          <a:solidFill>
            <a:schemeClr val="bg2"/>
          </a:solidFill>
        </p:spPr>
        <p:txBody>
          <a:bodyPr anchor="ctr">
            <a:noAutofit/>
          </a:bodyPr>
          <a:lstStyle>
            <a:lvl1pPr marL="0" indent="0" algn="ctr">
              <a:buNone/>
              <a:defRPr sz="1400">
                <a:solidFill>
                  <a:schemeClr val="bg2">
                    <a:lumMod val="50000"/>
                  </a:schemeClr>
                </a:solidFill>
              </a:defRPr>
            </a:lvl1pPr>
            <a:lvl2pPr marL="457189" indent="0">
              <a:buNone/>
              <a:defRPr sz="2800"/>
            </a:lvl2pPr>
            <a:lvl3pPr marL="914378" indent="0">
              <a:buNone/>
              <a:defRPr sz="2400"/>
            </a:lvl3pPr>
            <a:lvl4pPr marL="1371566" indent="0">
              <a:buNone/>
              <a:defRPr sz="2000"/>
            </a:lvl4pPr>
            <a:lvl5pPr marL="1828754" indent="0">
              <a:buNone/>
              <a:defRPr sz="2000"/>
            </a:lvl5pPr>
            <a:lvl6pPr marL="2285943" indent="0">
              <a:buNone/>
              <a:defRPr sz="2000"/>
            </a:lvl6pPr>
            <a:lvl7pPr marL="2743132" indent="0">
              <a:buNone/>
              <a:defRPr sz="2000"/>
            </a:lvl7pPr>
            <a:lvl8pPr marL="3200320" indent="0">
              <a:buNone/>
              <a:defRPr sz="2000"/>
            </a:lvl8pPr>
            <a:lvl9pPr marL="3657509" indent="0">
              <a:buNone/>
              <a:defRPr sz="2000"/>
            </a:lvl9pPr>
          </a:lstStyle>
          <a:p>
            <a:r>
              <a:rPr lang="en-US"/>
              <a:t>Insert picture</a:t>
            </a:r>
          </a:p>
        </p:txBody>
      </p:sp>
      <p:sp>
        <p:nvSpPr>
          <p:cNvPr id="15" name="Picture Placeholder 9">
            <a:extLst>
              <a:ext uri="{FF2B5EF4-FFF2-40B4-BE49-F238E27FC236}">
                <a16:creationId xmlns:a16="http://schemas.microsoft.com/office/drawing/2014/main" id="{E22FD9F4-CA70-6A47-9BB7-95576BCFE964}"/>
              </a:ext>
            </a:extLst>
          </p:cNvPr>
          <p:cNvSpPr>
            <a:spLocks noGrp="1"/>
          </p:cNvSpPr>
          <p:nvPr>
            <p:ph type="pic" sz="quarter" idx="12" hasCustomPrompt="1"/>
          </p:nvPr>
        </p:nvSpPr>
        <p:spPr>
          <a:xfrm>
            <a:off x="3166257" y="297271"/>
            <a:ext cx="1700104" cy="433387"/>
          </a:xfrm>
          <a:prstGeom prst="rect">
            <a:avLst/>
          </a:prstGeom>
        </p:spPr>
        <p:txBody>
          <a:bodyPr lIns="0" tIns="0" rIns="0" bIns="0" anchor="ctr">
            <a:noAutofit/>
          </a:bodyPr>
          <a:lstStyle>
            <a:lvl1pPr marL="0" indent="0">
              <a:buNone/>
              <a:defRPr sz="1400">
                <a:solidFill>
                  <a:schemeClr val="bg2">
                    <a:lumMod val="50000"/>
                  </a:schemeClr>
                </a:solidFill>
              </a:defRPr>
            </a:lvl1pPr>
          </a:lstStyle>
          <a:p>
            <a:r>
              <a:rPr lang="en-US"/>
              <a:t>Partner logo</a:t>
            </a:r>
          </a:p>
        </p:txBody>
      </p:sp>
      <p:sp>
        <p:nvSpPr>
          <p:cNvPr id="11" name="Title 1">
            <a:extLst>
              <a:ext uri="{FF2B5EF4-FFF2-40B4-BE49-F238E27FC236}">
                <a16:creationId xmlns:a16="http://schemas.microsoft.com/office/drawing/2014/main" id="{80472DCD-6FE9-224F-8B7E-1E1C47EAD778}"/>
              </a:ext>
            </a:extLst>
          </p:cNvPr>
          <p:cNvSpPr>
            <a:spLocks noGrp="1"/>
          </p:cNvSpPr>
          <p:nvPr>
            <p:ph type="title" hasCustomPrompt="1"/>
          </p:nvPr>
        </p:nvSpPr>
        <p:spPr>
          <a:xfrm>
            <a:off x="444462" y="2149310"/>
            <a:ext cx="4781477" cy="2488182"/>
          </a:xfrm>
          <a:prstGeom prst="rect">
            <a:avLst/>
          </a:prstGeom>
        </p:spPr>
        <p:txBody>
          <a:bodyPr wrap="square" lIns="0" rIns="0" anchor="t" anchorCtr="0">
            <a:spAutoFit/>
          </a:bodyPr>
          <a:lstStyle>
            <a:lvl1pPr algn="l">
              <a:lnSpc>
                <a:spcPct val="110000"/>
              </a:lnSpc>
              <a:defRPr sz="5000" b="1" cap="none" baseline="0">
                <a:solidFill>
                  <a:schemeClr val="tx2"/>
                </a:solidFill>
              </a:defRPr>
            </a:lvl1pPr>
          </a:lstStyle>
          <a:p>
            <a:r>
              <a:rPr lang="en-US"/>
              <a:t>Click to add presentation title here</a:t>
            </a:r>
          </a:p>
        </p:txBody>
      </p:sp>
      <p:sp>
        <p:nvSpPr>
          <p:cNvPr id="9" name="Content Placeholder 3">
            <a:extLst>
              <a:ext uri="{FF2B5EF4-FFF2-40B4-BE49-F238E27FC236}">
                <a16:creationId xmlns:a16="http://schemas.microsoft.com/office/drawing/2014/main" id="{7B98A5C4-7498-5273-AE11-B71C9B8481A4}"/>
              </a:ext>
            </a:extLst>
          </p:cNvPr>
          <p:cNvSpPr>
            <a:spLocks noGrp="1"/>
          </p:cNvSpPr>
          <p:nvPr>
            <p:ph sz="quarter" idx="11" hasCustomPrompt="1"/>
          </p:nvPr>
        </p:nvSpPr>
        <p:spPr>
          <a:xfrm>
            <a:off x="450850" y="4743637"/>
            <a:ext cx="4781477" cy="102592"/>
          </a:xfrm>
          <a:prstGeom prst="rect">
            <a:avLst/>
          </a:prstGeom>
        </p:spPr>
        <p:txBody>
          <a:bodyPr wrap="square" anchor="b">
            <a:spAutoFit/>
          </a:bodyPr>
          <a:lstStyle>
            <a:lvl1pPr marL="0" indent="0">
              <a:lnSpc>
                <a:spcPts val="800"/>
              </a:lnSpc>
              <a:spcBef>
                <a:spcPts val="0"/>
              </a:spcBef>
              <a:spcAft>
                <a:spcPts val="200"/>
              </a:spcAft>
              <a:buNone/>
              <a:defRPr sz="800" b="1">
                <a:solidFill>
                  <a:schemeClr val="tx1">
                    <a:lumMod val="90000"/>
                    <a:lumOff val="10000"/>
                  </a:schemeClr>
                </a:solidFill>
                <a:latin typeface="Neue Haas Grotesk Text Pro" panose="020B0504020202020204" pitchFamily="34" charset="0"/>
              </a:defRPr>
            </a:lvl1pPr>
            <a:lvl2pPr marL="457189" indent="0">
              <a:buNone/>
              <a:defRPr sz="1100"/>
            </a:lvl2pPr>
            <a:lvl3pPr marL="914378" indent="0">
              <a:buNone/>
              <a:defRPr sz="1050"/>
            </a:lvl3pPr>
            <a:lvl4pPr marL="1371566" indent="0">
              <a:buNone/>
              <a:defRPr sz="1000"/>
            </a:lvl4pPr>
            <a:lvl5pPr marL="1828754" indent="0">
              <a:buNone/>
              <a:defRPr sz="1000"/>
            </a:lvl5pPr>
          </a:lstStyle>
          <a:p>
            <a:pPr lvl="0"/>
            <a:r>
              <a:rPr lang="en-US"/>
              <a:t>Month Year (Optional)</a:t>
            </a:r>
          </a:p>
        </p:txBody>
      </p:sp>
    </p:spTree>
    <p:extLst>
      <p:ext uri="{BB962C8B-B14F-4D97-AF65-F5344CB8AC3E}">
        <p14:creationId xmlns:p14="http://schemas.microsoft.com/office/powerpoint/2010/main" val="157411038"/>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CONTENT - Question + Answer">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3DA80DFD-E36F-B94C-BC1A-3E7E7E5D847B}"/>
              </a:ext>
            </a:extLst>
          </p:cNvPr>
          <p:cNvSpPr>
            <a:spLocks noGrp="1"/>
          </p:cNvSpPr>
          <p:nvPr>
            <p:ph type="title" hasCustomPrompt="1"/>
          </p:nvPr>
        </p:nvSpPr>
        <p:spPr>
          <a:xfrm>
            <a:off x="640082" y="274320"/>
            <a:ext cx="8127745" cy="1050737"/>
          </a:xfrm>
          <a:prstGeom prst="rect">
            <a:avLst/>
          </a:prstGeom>
        </p:spPr>
        <p:txBody>
          <a:bodyPr wrap="square" lIns="0" rIns="0" anchor="t" anchorCtr="0">
            <a:spAutoFit/>
          </a:bodyPr>
          <a:lstStyle>
            <a:lvl1pPr marL="0" marR="0" indent="0" algn="l" defTabSz="457178" rtl="0" eaLnBrk="1" fontAlgn="auto" latinLnBrk="0" hangingPunct="1">
              <a:lnSpc>
                <a:spcPct val="110000"/>
              </a:lnSpc>
              <a:spcBef>
                <a:spcPct val="0"/>
              </a:spcBef>
              <a:spcAft>
                <a:spcPts val="0"/>
              </a:spcAft>
              <a:buClrTx/>
              <a:buSzTx/>
              <a:buFontTx/>
              <a:buNone/>
              <a:tabLst/>
              <a:defRPr lang="en-US" sz="3200" b="1" i="0" smtClean="0">
                <a:effectLst/>
                <a:latin typeface="Neue Haas Grotesk Text Pro" panose="020B0504020202020204" pitchFamily="34" charset="0"/>
              </a:defRPr>
            </a:lvl1pPr>
          </a:lstStyle>
          <a:p>
            <a:pPr>
              <a:lnSpc>
                <a:spcPct val="110000"/>
              </a:lnSpc>
            </a:pPr>
            <a:r>
              <a:rPr lang="en-US" sz="3200">
                <a:latin typeface="Neue Haas Grotesk Text Pro" panose="020B0504020202020204" pitchFamily="34" charset="77"/>
              </a:rPr>
              <a:t>Lorem ipsum dolor sit amet, consectetur adipiscing elit, sed do eiusmod tempor?</a:t>
            </a:r>
          </a:p>
        </p:txBody>
      </p:sp>
      <p:sp>
        <p:nvSpPr>
          <p:cNvPr id="24" name="Text Placeholder 2">
            <a:extLst>
              <a:ext uri="{FF2B5EF4-FFF2-40B4-BE49-F238E27FC236}">
                <a16:creationId xmlns:a16="http://schemas.microsoft.com/office/drawing/2014/main" id="{173C2D75-551A-4549-A68C-FB586B54A88F}"/>
              </a:ext>
            </a:extLst>
          </p:cNvPr>
          <p:cNvSpPr>
            <a:spLocks noGrp="1"/>
          </p:cNvSpPr>
          <p:nvPr>
            <p:ph type="body" sz="quarter" idx="16" hasCustomPrompt="1"/>
          </p:nvPr>
        </p:nvSpPr>
        <p:spPr>
          <a:xfrm>
            <a:off x="640081" y="1724680"/>
            <a:ext cx="1614508" cy="202363"/>
          </a:xfrm>
          <a:prstGeom prst="rect">
            <a:avLst/>
          </a:prstGeom>
        </p:spPr>
        <p:txBody>
          <a:bodyPr lIns="0" tIns="0" rIns="0" bIns="0">
            <a:spAutoFit/>
          </a:bodyPr>
          <a:lstStyle>
            <a:lvl1pPr marL="0" indent="0">
              <a:buNone/>
              <a:defRPr sz="1100" b="1">
                <a:solidFill>
                  <a:srgbClr val="007A96"/>
                </a:solidFill>
                <a:latin typeface="Neue Haas Grotesk Text Pro" panose="020B0504020202020204" pitchFamily="34" charset="0"/>
              </a:defRPr>
            </a:lvl1pPr>
            <a:lvl2pPr marL="457178" indent="0">
              <a:buNone/>
              <a:defRPr sz="1700"/>
            </a:lvl2pPr>
            <a:lvl3pPr marL="914355" indent="0">
              <a:buNone/>
              <a:defRPr sz="1700"/>
            </a:lvl3pPr>
            <a:lvl4pPr marL="1371532" indent="0">
              <a:buNone/>
              <a:defRPr sz="1700"/>
            </a:lvl4pPr>
            <a:lvl5pPr marL="1828709" indent="0">
              <a:buNone/>
              <a:defRPr sz="1700"/>
            </a:lvl5pPr>
          </a:lstStyle>
          <a:p>
            <a:pPr lvl="0"/>
            <a:r>
              <a:rPr lang="en-US"/>
              <a:t>A</a:t>
            </a:r>
          </a:p>
        </p:txBody>
      </p:sp>
      <p:sp>
        <p:nvSpPr>
          <p:cNvPr id="35" name="Text Placeholder 2">
            <a:extLst>
              <a:ext uri="{FF2B5EF4-FFF2-40B4-BE49-F238E27FC236}">
                <a16:creationId xmlns:a16="http://schemas.microsoft.com/office/drawing/2014/main" id="{D003CF36-0F40-294E-A205-0A89A49DFED7}"/>
              </a:ext>
            </a:extLst>
          </p:cNvPr>
          <p:cNvSpPr>
            <a:spLocks noGrp="1"/>
          </p:cNvSpPr>
          <p:nvPr>
            <p:ph type="body" sz="quarter" idx="20" hasCustomPrompt="1"/>
          </p:nvPr>
        </p:nvSpPr>
        <p:spPr>
          <a:xfrm>
            <a:off x="640080" y="1944812"/>
            <a:ext cx="1614509" cy="1087755"/>
          </a:xfrm>
          <a:prstGeom prst="rect">
            <a:avLst/>
          </a:prstGeom>
        </p:spPr>
        <p:txBody>
          <a:bodyPr lIns="0" tIns="0" rIns="0" bIns="0">
            <a:spAutoFit/>
          </a:bodyPr>
          <a:lstStyle>
            <a:lvl1pPr marL="0" indent="0">
              <a:lnSpc>
                <a:spcPct val="120000"/>
              </a:lnSpc>
              <a:buNone/>
              <a:defRPr lang="en-US" sz="1500" b="0" i="0" smtClean="0">
                <a:effectLst/>
                <a:latin typeface="Neue Haas Grotesk Text Pro" panose="020B0504020202020204" pitchFamily="34" charset="0"/>
              </a:defRPr>
            </a:lvl1pPr>
            <a:lvl2pPr marL="457178" indent="0">
              <a:buNone/>
              <a:defRPr sz="1700"/>
            </a:lvl2pPr>
            <a:lvl3pPr marL="914355" indent="0">
              <a:buNone/>
              <a:defRPr sz="1700"/>
            </a:lvl3pPr>
            <a:lvl4pPr marL="1371532" indent="0">
              <a:buNone/>
              <a:defRPr sz="1700"/>
            </a:lvl4pPr>
            <a:lvl5pPr marL="1828709" indent="0">
              <a:buNone/>
              <a:defRPr sz="1700"/>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a:t>
            </a:r>
          </a:p>
        </p:txBody>
      </p:sp>
      <p:grpSp>
        <p:nvGrpSpPr>
          <p:cNvPr id="46" name="Group 45">
            <a:extLst>
              <a:ext uri="{FF2B5EF4-FFF2-40B4-BE49-F238E27FC236}">
                <a16:creationId xmlns:a16="http://schemas.microsoft.com/office/drawing/2014/main" id="{CD4CDA74-4142-3D49-B359-1E6280FC3329}"/>
              </a:ext>
            </a:extLst>
          </p:cNvPr>
          <p:cNvGrpSpPr/>
          <p:nvPr/>
        </p:nvGrpSpPr>
        <p:grpSpPr>
          <a:xfrm>
            <a:off x="616930" y="3750950"/>
            <a:ext cx="419772" cy="419772"/>
            <a:chOff x="4181311" y="1066071"/>
            <a:chExt cx="773364" cy="773364"/>
          </a:xfrm>
        </p:grpSpPr>
        <p:sp>
          <p:nvSpPr>
            <p:cNvPr id="48" name="Oval 47">
              <a:extLst>
                <a:ext uri="{FF2B5EF4-FFF2-40B4-BE49-F238E27FC236}">
                  <a16:creationId xmlns:a16="http://schemas.microsoft.com/office/drawing/2014/main" id="{83E22081-D9AA-E14B-9A14-D44D00EE2FDA}"/>
                </a:ext>
              </a:extLst>
            </p:cNvPr>
            <p:cNvSpPr/>
            <p:nvPr/>
          </p:nvSpPr>
          <p:spPr>
            <a:xfrm>
              <a:off x="4181311" y="1066071"/>
              <a:ext cx="773364" cy="773364"/>
            </a:xfrm>
            <a:prstGeom prst="ellipse">
              <a:avLst/>
            </a:prstGeom>
            <a:solidFill>
              <a:srgbClr val="007A96"/>
            </a:solidFill>
            <a:ln>
              <a:noFill/>
            </a:ln>
            <a:effectLst/>
          </p:spPr>
          <p:style>
            <a:lnRef idx="1">
              <a:schemeClr val="accent1"/>
            </a:lnRef>
            <a:fillRef idx="3">
              <a:schemeClr val="accent1"/>
            </a:fillRef>
            <a:effectRef idx="2">
              <a:schemeClr val="accent1"/>
            </a:effectRef>
            <a:fontRef idx="minor">
              <a:schemeClr val="lt1"/>
            </a:fontRef>
          </p:style>
          <p:txBody>
            <a:bodyPr rtlCol="0" anchor="ctr">
              <a:noAutofit/>
            </a:bodyPr>
            <a:lstStyle/>
            <a:p>
              <a:pPr algn="ctr"/>
              <a:endParaRPr lang="en-US" sz="2400" b="1">
                <a:solidFill>
                  <a:srgbClr val="00AAC6"/>
                </a:solidFill>
                <a:latin typeface="Neue Haas Grotesk Text Pro" panose="020B0504020202020204" pitchFamily="34" charset="0"/>
              </a:endParaRPr>
            </a:p>
          </p:txBody>
        </p:sp>
        <p:pic>
          <p:nvPicPr>
            <p:cNvPr id="49" name="Picture 48" descr="A picture containing light, drawing&#10;&#10;Description automatically generated">
              <a:extLst>
                <a:ext uri="{FF2B5EF4-FFF2-40B4-BE49-F238E27FC236}">
                  <a16:creationId xmlns:a16="http://schemas.microsoft.com/office/drawing/2014/main" id="{7B9EEFF8-9992-BE4D-9D23-B29E3B6A0FEF}"/>
                </a:ext>
              </a:extLst>
            </p:cNvPr>
            <p:cNvPicPr>
              <a:picLocks noChangeAspect="1"/>
            </p:cNvPicPr>
            <p:nvPr/>
          </p:nvPicPr>
          <p:blipFill>
            <a:blip cstate="email">
              <a:extLst>
                <a:ext uri="{28A0092B-C50C-407E-A947-70E740481C1C}">
                  <a14:useLocalDpi xmlns:a14="http://schemas.microsoft.com/office/drawing/2010/main"/>
                </a:ext>
              </a:extLst>
            </a:blip>
            <a:stretch>
              <a:fillRect/>
            </a:stretch>
          </p:blipFill>
          <p:spPr>
            <a:xfrm>
              <a:off x="4321846" y="1193749"/>
              <a:ext cx="500308" cy="520501"/>
            </a:xfrm>
            <a:prstGeom prst="rect">
              <a:avLst/>
            </a:prstGeom>
          </p:spPr>
        </p:pic>
      </p:grpSp>
      <p:sp>
        <p:nvSpPr>
          <p:cNvPr id="50" name="Text Placeholder 4">
            <a:extLst>
              <a:ext uri="{FF2B5EF4-FFF2-40B4-BE49-F238E27FC236}">
                <a16:creationId xmlns:a16="http://schemas.microsoft.com/office/drawing/2014/main" id="{E2CF89C8-6968-CF4A-9F4D-A0509BA6BE7A}"/>
              </a:ext>
            </a:extLst>
          </p:cNvPr>
          <p:cNvSpPr>
            <a:spLocks noGrp="1"/>
          </p:cNvSpPr>
          <p:nvPr>
            <p:ph type="body" sz="quarter" idx="12" hasCustomPrompt="1"/>
          </p:nvPr>
        </p:nvSpPr>
        <p:spPr>
          <a:xfrm>
            <a:off x="1208275" y="3766879"/>
            <a:ext cx="7559550" cy="530979"/>
          </a:xfrm>
          <a:prstGeom prst="rect">
            <a:avLst/>
          </a:prstGeom>
        </p:spPr>
        <p:txBody>
          <a:bodyPr>
            <a:spAutoFit/>
          </a:bodyPr>
          <a:lstStyle>
            <a:lvl1pPr marL="0" indent="0">
              <a:lnSpc>
                <a:spcPct val="120000"/>
              </a:lnSpc>
              <a:buNone/>
              <a:defRPr lang="en-US" sz="1500" b="0" i="0" smtClean="0">
                <a:solidFill>
                  <a:schemeClr val="accent1"/>
                </a:solidFill>
                <a:effectLst/>
                <a:latin typeface="Neue Haas Grotesk Text Pro" panose="020B0504020202020204" pitchFamily="34" charset="0"/>
              </a:defRPr>
            </a:lvl1pPr>
            <a:lvl2pPr marL="457178" indent="0">
              <a:buNone/>
              <a:defRPr sz="1700">
                <a:solidFill>
                  <a:schemeClr val="accent2"/>
                </a:solidFill>
              </a:defRPr>
            </a:lvl2pPr>
            <a:lvl3pPr marL="914355" indent="0">
              <a:buNone/>
              <a:defRPr sz="1700">
                <a:solidFill>
                  <a:schemeClr val="accent2"/>
                </a:solidFill>
              </a:defRPr>
            </a:lvl3pPr>
            <a:lvl4pPr marL="1371532" indent="0">
              <a:buNone/>
              <a:defRPr sz="1700">
                <a:solidFill>
                  <a:schemeClr val="accent2"/>
                </a:solidFill>
              </a:defRPr>
            </a:lvl4pPr>
            <a:lvl5pPr marL="1828709" indent="0">
              <a:buNone/>
              <a:defRPr sz="1700">
                <a:solidFill>
                  <a:schemeClr val="accent2"/>
                </a:solidFill>
              </a:defRPr>
            </a:lvl5pPr>
          </a:lstStyle>
          <a:p>
            <a:pPr lvl="0"/>
            <a:r>
              <a:rPr lang="en-US"/>
              <a:t>Lorem ipsum dolor sit amet, consectetur adipiscing elit, sed do eiusmod tempor incididunt ut labore et dolore magna aliqua.</a:t>
            </a:r>
          </a:p>
        </p:txBody>
      </p:sp>
      <p:sp>
        <p:nvSpPr>
          <p:cNvPr id="40" name="Text Placeholder 2">
            <a:extLst>
              <a:ext uri="{FF2B5EF4-FFF2-40B4-BE49-F238E27FC236}">
                <a16:creationId xmlns:a16="http://schemas.microsoft.com/office/drawing/2014/main" id="{9BB70AF6-29FB-A64D-8FB4-A62D801824EC}"/>
              </a:ext>
            </a:extLst>
          </p:cNvPr>
          <p:cNvSpPr>
            <a:spLocks noGrp="1"/>
          </p:cNvSpPr>
          <p:nvPr>
            <p:ph type="body" sz="quarter" idx="21" hasCustomPrompt="1"/>
          </p:nvPr>
        </p:nvSpPr>
        <p:spPr>
          <a:xfrm>
            <a:off x="2813235" y="1724680"/>
            <a:ext cx="1614508" cy="202363"/>
          </a:xfrm>
          <a:prstGeom prst="rect">
            <a:avLst/>
          </a:prstGeom>
        </p:spPr>
        <p:txBody>
          <a:bodyPr lIns="0" tIns="0" rIns="0" bIns="0">
            <a:spAutoFit/>
          </a:bodyPr>
          <a:lstStyle>
            <a:lvl1pPr marL="0" indent="0">
              <a:buNone/>
              <a:defRPr sz="1100" b="1">
                <a:solidFill>
                  <a:srgbClr val="007A96"/>
                </a:solidFill>
                <a:latin typeface="Neue Haas Grotesk Text Pro" panose="020B0504020202020204" pitchFamily="34" charset="0"/>
              </a:defRPr>
            </a:lvl1pPr>
            <a:lvl2pPr marL="457178" indent="0">
              <a:buNone/>
              <a:defRPr sz="1700"/>
            </a:lvl2pPr>
            <a:lvl3pPr marL="914355" indent="0">
              <a:buNone/>
              <a:defRPr sz="1700"/>
            </a:lvl3pPr>
            <a:lvl4pPr marL="1371532" indent="0">
              <a:buNone/>
              <a:defRPr sz="1700"/>
            </a:lvl4pPr>
            <a:lvl5pPr marL="1828709" indent="0">
              <a:buNone/>
              <a:defRPr sz="1700"/>
            </a:lvl5pPr>
          </a:lstStyle>
          <a:p>
            <a:pPr lvl="0"/>
            <a:r>
              <a:rPr lang="en-US"/>
              <a:t>B</a:t>
            </a:r>
          </a:p>
        </p:txBody>
      </p:sp>
      <p:sp>
        <p:nvSpPr>
          <p:cNvPr id="45" name="Text Placeholder 2">
            <a:extLst>
              <a:ext uri="{FF2B5EF4-FFF2-40B4-BE49-F238E27FC236}">
                <a16:creationId xmlns:a16="http://schemas.microsoft.com/office/drawing/2014/main" id="{C99796F8-BA54-C344-885A-052A36BF2E37}"/>
              </a:ext>
            </a:extLst>
          </p:cNvPr>
          <p:cNvSpPr>
            <a:spLocks noGrp="1"/>
          </p:cNvSpPr>
          <p:nvPr>
            <p:ph type="body" sz="quarter" idx="22" hasCustomPrompt="1"/>
          </p:nvPr>
        </p:nvSpPr>
        <p:spPr>
          <a:xfrm>
            <a:off x="2813236" y="1944812"/>
            <a:ext cx="1614509" cy="1087755"/>
          </a:xfrm>
          <a:prstGeom prst="rect">
            <a:avLst/>
          </a:prstGeom>
        </p:spPr>
        <p:txBody>
          <a:bodyPr lIns="0" tIns="0" rIns="0" bIns="0">
            <a:spAutoFit/>
          </a:bodyPr>
          <a:lstStyle>
            <a:lvl1pPr marL="0" indent="0">
              <a:lnSpc>
                <a:spcPct val="120000"/>
              </a:lnSpc>
              <a:buNone/>
              <a:defRPr lang="en-US" sz="1500" b="0" i="0" smtClean="0">
                <a:effectLst/>
                <a:latin typeface="Neue Haas Grotesk Text Pro" panose="020B0504020202020204" pitchFamily="34" charset="0"/>
              </a:defRPr>
            </a:lvl1pPr>
            <a:lvl2pPr marL="457178" indent="0">
              <a:buNone/>
              <a:defRPr sz="1700"/>
            </a:lvl2pPr>
            <a:lvl3pPr marL="914355" indent="0">
              <a:buNone/>
              <a:defRPr sz="1700"/>
            </a:lvl3pPr>
            <a:lvl4pPr marL="1371532" indent="0">
              <a:buNone/>
              <a:defRPr sz="1700"/>
            </a:lvl4pPr>
            <a:lvl5pPr marL="1828709" indent="0">
              <a:buNone/>
              <a:defRPr sz="1700"/>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a:t>
            </a:r>
          </a:p>
        </p:txBody>
      </p:sp>
      <p:sp>
        <p:nvSpPr>
          <p:cNvPr id="47" name="Text Placeholder 2">
            <a:extLst>
              <a:ext uri="{FF2B5EF4-FFF2-40B4-BE49-F238E27FC236}">
                <a16:creationId xmlns:a16="http://schemas.microsoft.com/office/drawing/2014/main" id="{89F232B6-9AA0-2A46-B3B7-B1AC2474D85B}"/>
              </a:ext>
            </a:extLst>
          </p:cNvPr>
          <p:cNvSpPr>
            <a:spLocks noGrp="1"/>
          </p:cNvSpPr>
          <p:nvPr>
            <p:ph type="body" sz="quarter" idx="23" hasCustomPrompt="1"/>
          </p:nvPr>
        </p:nvSpPr>
        <p:spPr>
          <a:xfrm>
            <a:off x="4986388" y="1724680"/>
            <a:ext cx="1614508" cy="202363"/>
          </a:xfrm>
          <a:prstGeom prst="rect">
            <a:avLst/>
          </a:prstGeom>
        </p:spPr>
        <p:txBody>
          <a:bodyPr lIns="0" tIns="0" rIns="0" bIns="0">
            <a:spAutoFit/>
          </a:bodyPr>
          <a:lstStyle>
            <a:lvl1pPr marL="0" indent="0">
              <a:buNone/>
              <a:defRPr sz="1100" b="1">
                <a:solidFill>
                  <a:srgbClr val="007A96"/>
                </a:solidFill>
                <a:latin typeface="Neue Haas Grotesk Text Pro" panose="020B0504020202020204" pitchFamily="34" charset="0"/>
              </a:defRPr>
            </a:lvl1pPr>
            <a:lvl2pPr marL="457178" indent="0">
              <a:buNone/>
              <a:defRPr sz="1700"/>
            </a:lvl2pPr>
            <a:lvl3pPr marL="914355" indent="0">
              <a:buNone/>
              <a:defRPr sz="1700"/>
            </a:lvl3pPr>
            <a:lvl4pPr marL="1371532" indent="0">
              <a:buNone/>
              <a:defRPr sz="1700"/>
            </a:lvl4pPr>
            <a:lvl5pPr marL="1828709" indent="0">
              <a:buNone/>
              <a:defRPr sz="1700"/>
            </a:lvl5pPr>
          </a:lstStyle>
          <a:p>
            <a:pPr lvl="0"/>
            <a:r>
              <a:rPr lang="en-US"/>
              <a:t>C  </a:t>
            </a:r>
          </a:p>
        </p:txBody>
      </p:sp>
      <p:sp>
        <p:nvSpPr>
          <p:cNvPr id="51" name="Text Placeholder 2">
            <a:extLst>
              <a:ext uri="{FF2B5EF4-FFF2-40B4-BE49-F238E27FC236}">
                <a16:creationId xmlns:a16="http://schemas.microsoft.com/office/drawing/2014/main" id="{ED87A3D0-0680-9944-9687-BA7A1EB36AD8}"/>
              </a:ext>
            </a:extLst>
          </p:cNvPr>
          <p:cNvSpPr>
            <a:spLocks noGrp="1"/>
          </p:cNvSpPr>
          <p:nvPr>
            <p:ph type="body" sz="quarter" idx="24" hasCustomPrompt="1"/>
          </p:nvPr>
        </p:nvSpPr>
        <p:spPr>
          <a:xfrm>
            <a:off x="4986390" y="1944812"/>
            <a:ext cx="1614509" cy="1087755"/>
          </a:xfrm>
          <a:prstGeom prst="rect">
            <a:avLst/>
          </a:prstGeom>
        </p:spPr>
        <p:txBody>
          <a:bodyPr lIns="0" tIns="0" rIns="0" bIns="0">
            <a:spAutoFit/>
          </a:bodyPr>
          <a:lstStyle>
            <a:lvl1pPr marL="0" indent="0">
              <a:lnSpc>
                <a:spcPct val="120000"/>
              </a:lnSpc>
              <a:buNone/>
              <a:defRPr lang="en-US" sz="1500" b="0" i="0" smtClean="0">
                <a:effectLst/>
                <a:latin typeface="Neue Haas Grotesk Text Pro" panose="020B0504020202020204" pitchFamily="34" charset="0"/>
              </a:defRPr>
            </a:lvl1pPr>
            <a:lvl2pPr marL="457178" indent="0">
              <a:buNone/>
              <a:defRPr sz="1700"/>
            </a:lvl2pPr>
            <a:lvl3pPr marL="914355" indent="0">
              <a:buNone/>
              <a:defRPr sz="1700"/>
            </a:lvl3pPr>
            <a:lvl4pPr marL="1371532" indent="0">
              <a:buNone/>
              <a:defRPr sz="1700"/>
            </a:lvl4pPr>
            <a:lvl5pPr marL="1828709" indent="0">
              <a:buNone/>
              <a:defRPr sz="1700"/>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a:t>
            </a:r>
          </a:p>
        </p:txBody>
      </p:sp>
      <p:sp>
        <p:nvSpPr>
          <p:cNvPr id="52" name="Text Placeholder 2">
            <a:extLst>
              <a:ext uri="{FF2B5EF4-FFF2-40B4-BE49-F238E27FC236}">
                <a16:creationId xmlns:a16="http://schemas.microsoft.com/office/drawing/2014/main" id="{394C5C90-FA0C-B743-A447-0E8ECCF3739F}"/>
              </a:ext>
            </a:extLst>
          </p:cNvPr>
          <p:cNvSpPr>
            <a:spLocks noGrp="1"/>
          </p:cNvSpPr>
          <p:nvPr>
            <p:ph type="body" sz="quarter" idx="25" hasCustomPrompt="1"/>
          </p:nvPr>
        </p:nvSpPr>
        <p:spPr>
          <a:xfrm>
            <a:off x="7159545" y="1735638"/>
            <a:ext cx="1614508" cy="202363"/>
          </a:xfrm>
          <a:prstGeom prst="rect">
            <a:avLst/>
          </a:prstGeom>
        </p:spPr>
        <p:txBody>
          <a:bodyPr lIns="0" tIns="0" rIns="0" bIns="0">
            <a:spAutoFit/>
          </a:bodyPr>
          <a:lstStyle>
            <a:lvl1pPr marL="0" indent="0">
              <a:buNone/>
              <a:defRPr sz="1100" b="1">
                <a:solidFill>
                  <a:srgbClr val="007A96"/>
                </a:solidFill>
                <a:latin typeface="Neue Haas Grotesk Text Pro" panose="020B0504020202020204" pitchFamily="34" charset="0"/>
              </a:defRPr>
            </a:lvl1pPr>
            <a:lvl2pPr marL="457178" indent="0">
              <a:buNone/>
              <a:defRPr sz="1700"/>
            </a:lvl2pPr>
            <a:lvl3pPr marL="914355" indent="0">
              <a:buNone/>
              <a:defRPr sz="1700"/>
            </a:lvl3pPr>
            <a:lvl4pPr marL="1371532" indent="0">
              <a:buNone/>
              <a:defRPr sz="1700"/>
            </a:lvl4pPr>
            <a:lvl5pPr marL="1828709" indent="0">
              <a:buNone/>
              <a:defRPr sz="1700"/>
            </a:lvl5pPr>
          </a:lstStyle>
          <a:p>
            <a:pPr lvl="0"/>
            <a:r>
              <a:rPr lang="en-US"/>
              <a:t>D</a:t>
            </a:r>
          </a:p>
        </p:txBody>
      </p:sp>
      <p:sp>
        <p:nvSpPr>
          <p:cNvPr id="53" name="Text Placeholder 2">
            <a:extLst>
              <a:ext uri="{FF2B5EF4-FFF2-40B4-BE49-F238E27FC236}">
                <a16:creationId xmlns:a16="http://schemas.microsoft.com/office/drawing/2014/main" id="{CEB93332-D508-5A4A-8A92-64AAAB18381E}"/>
              </a:ext>
            </a:extLst>
          </p:cNvPr>
          <p:cNvSpPr>
            <a:spLocks noGrp="1"/>
          </p:cNvSpPr>
          <p:nvPr>
            <p:ph type="body" sz="quarter" idx="26" hasCustomPrompt="1"/>
          </p:nvPr>
        </p:nvSpPr>
        <p:spPr>
          <a:xfrm>
            <a:off x="7159544" y="1955771"/>
            <a:ext cx="1614509" cy="1087755"/>
          </a:xfrm>
          <a:prstGeom prst="rect">
            <a:avLst/>
          </a:prstGeom>
        </p:spPr>
        <p:txBody>
          <a:bodyPr lIns="0" tIns="0" rIns="0" bIns="0">
            <a:spAutoFit/>
          </a:bodyPr>
          <a:lstStyle>
            <a:lvl1pPr marL="0" indent="0">
              <a:lnSpc>
                <a:spcPct val="120000"/>
              </a:lnSpc>
              <a:buNone/>
              <a:defRPr lang="en-US" sz="1500" b="0" i="0" smtClean="0">
                <a:effectLst/>
                <a:latin typeface="Neue Haas Grotesk Text Pro" panose="020B0504020202020204" pitchFamily="34" charset="0"/>
              </a:defRPr>
            </a:lvl1pPr>
            <a:lvl2pPr marL="457178" indent="0">
              <a:buNone/>
              <a:defRPr sz="1700"/>
            </a:lvl2pPr>
            <a:lvl3pPr marL="914355" indent="0">
              <a:buNone/>
              <a:defRPr sz="1700"/>
            </a:lvl3pPr>
            <a:lvl4pPr marL="1371532" indent="0">
              <a:buNone/>
              <a:defRPr sz="1700"/>
            </a:lvl4pPr>
            <a:lvl5pPr marL="1828709" indent="0">
              <a:buNone/>
              <a:defRPr sz="1700"/>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a:t>
            </a:r>
          </a:p>
        </p:txBody>
      </p:sp>
      <p:sp>
        <p:nvSpPr>
          <p:cNvPr id="16" name="Content Placeholder 3">
            <a:extLst>
              <a:ext uri="{FF2B5EF4-FFF2-40B4-BE49-F238E27FC236}">
                <a16:creationId xmlns:a16="http://schemas.microsoft.com/office/drawing/2014/main" id="{273E0B3E-19E6-6C64-0002-9E5DE004593E}"/>
              </a:ext>
            </a:extLst>
          </p:cNvPr>
          <p:cNvSpPr>
            <a:spLocks noGrp="1"/>
          </p:cNvSpPr>
          <p:nvPr>
            <p:ph sz="quarter" idx="15" hasCustomPrompt="1"/>
          </p:nvPr>
        </p:nvSpPr>
        <p:spPr>
          <a:xfrm>
            <a:off x="639763" y="4898801"/>
            <a:ext cx="8058150" cy="108556"/>
          </a:xfrm>
        </p:spPr>
        <p:txBody>
          <a:bodyPr/>
          <a:lstStyle>
            <a:lvl1pPr marL="0" indent="0">
              <a:buNone/>
              <a:defRPr sz="600"/>
            </a:lvl1pPr>
            <a:lvl2pPr marL="177796" indent="0">
              <a:buNone/>
              <a:defRPr sz="600"/>
            </a:lvl2pPr>
            <a:lvl3pPr marL="347654" indent="0">
              <a:buNone/>
              <a:defRPr sz="600"/>
            </a:lvl3pPr>
            <a:lvl4pPr marL="517512" indent="0">
              <a:buNone/>
              <a:defRPr sz="600"/>
            </a:lvl4pPr>
            <a:lvl5pPr marL="519100" indent="0">
              <a:buNone/>
              <a:defRPr sz="600"/>
            </a:lvl5pPr>
          </a:lstStyle>
          <a:p>
            <a:pPr lvl="0"/>
            <a:r>
              <a:rPr lang="en-US"/>
              <a:t>Click to insert disclosure text</a:t>
            </a:r>
          </a:p>
        </p:txBody>
      </p:sp>
    </p:spTree>
    <p:extLst>
      <p:ext uri="{BB962C8B-B14F-4D97-AF65-F5344CB8AC3E}">
        <p14:creationId xmlns:p14="http://schemas.microsoft.com/office/powerpoint/2010/main" val="2721984542"/>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CONTENT + Statement + Gray Sidebar">
    <p:spTree>
      <p:nvGrpSpPr>
        <p:cNvPr id="1" name=""/>
        <p:cNvGrpSpPr/>
        <p:nvPr/>
      </p:nvGrpSpPr>
      <p:grpSpPr>
        <a:xfrm>
          <a:off x="0" y="0"/>
          <a:ext cx="0" cy="0"/>
          <a:chOff x="0" y="0"/>
          <a:chExt cx="0" cy="0"/>
        </a:xfrm>
      </p:grpSpPr>
      <p:sp>
        <p:nvSpPr>
          <p:cNvPr id="37" name="Slide Number Placeholder 5">
            <a:extLst>
              <a:ext uri="{FF2B5EF4-FFF2-40B4-BE49-F238E27FC236}">
                <a16:creationId xmlns:a16="http://schemas.microsoft.com/office/drawing/2014/main" id="{FEE063B5-DB2A-E546-8374-14508A9C5083}"/>
              </a:ext>
            </a:extLst>
          </p:cNvPr>
          <p:cNvSpPr txBox="1">
            <a:spLocks/>
          </p:cNvSpPr>
          <p:nvPr userDrawn="1"/>
        </p:nvSpPr>
        <p:spPr>
          <a:xfrm>
            <a:off x="8767827" y="4822212"/>
            <a:ext cx="375073" cy="273844"/>
          </a:xfrm>
          <a:prstGeom prst="rect">
            <a:avLst/>
          </a:prstGeom>
        </p:spPr>
        <p:txBody>
          <a:bodyPr vert="horz" lIns="91440" tIns="45720" rIns="91440" bIns="45720" rtlCol="0" anchor="ctr">
            <a:noAutofit/>
          </a:bodyPr>
          <a:lstStyle>
            <a:defPPr>
              <a:defRPr lang="en-US"/>
            </a:defPPr>
            <a:lvl1pPr marL="0" algn="l" defTabSz="457200" rtl="0" eaLnBrk="1" latinLnBrk="0" hangingPunct="1">
              <a:defRPr sz="900" b="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9DB2B9AF-7C7A-ED4B-8B47-5EFC4C7403E8}" type="slidenum">
              <a:rPr lang="en-US" sz="900" b="0" i="0" smtClean="0">
                <a:solidFill>
                  <a:schemeClr val="tx1">
                    <a:lumMod val="90000"/>
                    <a:lumOff val="10000"/>
                  </a:schemeClr>
                </a:solidFill>
                <a:latin typeface="Neue Haas Grotesk Text Pro" panose="020B0504020202020204" pitchFamily="34" charset="0"/>
              </a:rPr>
              <a:pPr/>
              <a:t>‹#›</a:t>
            </a:fld>
            <a:endParaRPr lang="en-US" sz="900" b="0" i="0">
              <a:solidFill>
                <a:schemeClr val="tx1">
                  <a:lumMod val="90000"/>
                  <a:lumOff val="10000"/>
                </a:schemeClr>
              </a:solidFill>
              <a:latin typeface="Neue Haas Grotesk Text Pro" panose="020B0504020202020204" pitchFamily="34" charset="0"/>
            </a:endParaRPr>
          </a:p>
        </p:txBody>
      </p:sp>
      <p:cxnSp>
        <p:nvCxnSpPr>
          <p:cNvPr id="38" name="Straight Connector 37">
            <a:extLst>
              <a:ext uri="{FF2B5EF4-FFF2-40B4-BE49-F238E27FC236}">
                <a16:creationId xmlns:a16="http://schemas.microsoft.com/office/drawing/2014/main" id="{FB30FCB6-B1E0-3C46-B667-C856468BD8FB}"/>
              </a:ext>
            </a:extLst>
          </p:cNvPr>
          <p:cNvCxnSpPr>
            <a:cxnSpLocks/>
          </p:cNvCxnSpPr>
          <p:nvPr userDrawn="1"/>
        </p:nvCxnSpPr>
        <p:spPr>
          <a:xfrm>
            <a:off x="8799225" y="4899132"/>
            <a:ext cx="0" cy="102190"/>
          </a:xfrm>
          <a:prstGeom prst="line">
            <a:avLst/>
          </a:prstGeom>
          <a:ln w="12700">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
        <p:nvSpPr>
          <p:cNvPr id="15" name="Title 1">
            <a:extLst>
              <a:ext uri="{FF2B5EF4-FFF2-40B4-BE49-F238E27FC236}">
                <a16:creationId xmlns:a16="http://schemas.microsoft.com/office/drawing/2014/main" id="{9BD7F6AC-ABAB-6D49-9867-2B9AF532496B}"/>
              </a:ext>
            </a:extLst>
          </p:cNvPr>
          <p:cNvSpPr>
            <a:spLocks noGrp="1"/>
          </p:cNvSpPr>
          <p:nvPr>
            <p:ph type="title" hasCustomPrompt="1"/>
          </p:nvPr>
        </p:nvSpPr>
        <p:spPr>
          <a:xfrm>
            <a:off x="640080" y="274320"/>
            <a:ext cx="3493858" cy="4300857"/>
          </a:xfrm>
          <a:prstGeom prst="rect">
            <a:avLst/>
          </a:prstGeom>
        </p:spPr>
        <p:txBody>
          <a:bodyPr wrap="square" lIns="0" rIns="0" anchor="t" anchorCtr="0">
            <a:spAutoFit/>
          </a:bodyPr>
          <a:lstStyle>
            <a:lvl1pPr marL="0" marR="0" indent="0" algn="l" defTabSz="457178" rtl="0" eaLnBrk="1" fontAlgn="auto" latinLnBrk="0" hangingPunct="1">
              <a:lnSpc>
                <a:spcPct val="110000"/>
              </a:lnSpc>
              <a:spcBef>
                <a:spcPct val="0"/>
              </a:spcBef>
              <a:spcAft>
                <a:spcPts val="0"/>
              </a:spcAft>
              <a:buClrTx/>
              <a:buSzTx/>
              <a:buFontTx/>
              <a:buNone/>
              <a:tabLst/>
              <a:defRPr lang="en-US" sz="3200" b="1" i="0" smtClean="0">
                <a:effectLst/>
                <a:latin typeface="Neue Haas Grotesk Text Pro" panose="020B0504020202020204" pitchFamily="34" charset="0"/>
              </a:defRPr>
            </a:lvl1pPr>
          </a:lstStyle>
          <a:p>
            <a:pPr>
              <a:lnSpc>
                <a:spcPct val="110000"/>
              </a:lnSpc>
            </a:pPr>
            <a:r>
              <a:rPr lang="en-US" sz="3200">
                <a:latin typeface="Neue Haas Grotesk Text Pro" panose="020B0504020202020204" pitchFamily="34" charset="77"/>
              </a:rPr>
              <a:t>Lorem ipsum dolor sit amet consectetur adipiscing elit. Sed do eiusmod tempor incididunt ut labore et. </a:t>
            </a:r>
          </a:p>
        </p:txBody>
      </p:sp>
      <p:sp>
        <p:nvSpPr>
          <p:cNvPr id="21" name="SmartArt Placeholder 2">
            <a:extLst>
              <a:ext uri="{FF2B5EF4-FFF2-40B4-BE49-F238E27FC236}">
                <a16:creationId xmlns:a16="http://schemas.microsoft.com/office/drawing/2014/main" id="{F7770148-AEFA-2A4F-8566-22B80258488B}"/>
              </a:ext>
            </a:extLst>
          </p:cNvPr>
          <p:cNvSpPr>
            <a:spLocks noGrp="1"/>
          </p:cNvSpPr>
          <p:nvPr>
            <p:ph type="dgm" sz="quarter" idx="26"/>
          </p:nvPr>
        </p:nvSpPr>
        <p:spPr>
          <a:xfrm>
            <a:off x="5389499" y="1843"/>
            <a:ext cx="3753401" cy="5150076"/>
          </a:xfrm>
          <a:prstGeom prst="rect">
            <a:avLst/>
          </a:prstGeom>
          <a:solidFill>
            <a:schemeClr val="bg2"/>
          </a:solidFill>
        </p:spPr>
        <p:txBody>
          <a:bodyPr>
            <a:noAutofit/>
          </a:bodyPr>
          <a:lstStyle>
            <a:lvl1pPr>
              <a:defRPr>
                <a:noFill/>
                <a:latin typeface="Neue Haas Grotesk Text Pro" panose="020B0504020202020204" pitchFamily="34" charset="0"/>
              </a:defRPr>
            </a:lvl1pPr>
          </a:lstStyle>
          <a:p>
            <a:endParaRPr lang="en-US"/>
          </a:p>
        </p:txBody>
      </p:sp>
      <p:sp>
        <p:nvSpPr>
          <p:cNvPr id="34" name="Slide Number Placeholder 5">
            <a:extLst>
              <a:ext uri="{FF2B5EF4-FFF2-40B4-BE49-F238E27FC236}">
                <a16:creationId xmlns:a16="http://schemas.microsoft.com/office/drawing/2014/main" id="{EA25BEC9-6E43-304C-B8EC-1F306DCE68B6}"/>
              </a:ext>
            </a:extLst>
          </p:cNvPr>
          <p:cNvSpPr txBox="1">
            <a:spLocks/>
          </p:cNvSpPr>
          <p:nvPr userDrawn="1"/>
        </p:nvSpPr>
        <p:spPr>
          <a:xfrm>
            <a:off x="8768928" y="4822212"/>
            <a:ext cx="375073" cy="273844"/>
          </a:xfrm>
          <a:prstGeom prst="rect">
            <a:avLst/>
          </a:prstGeom>
        </p:spPr>
        <p:txBody>
          <a:bodyPr vert="horz" lIns="91440" tIns="45720" rIns="91440" bIns="45720" rtlCol="0" anchor="ctr">
            <a:noAutofit/>
          </a:bodyPr>
          <a:lstStyle>
            <a:defPPr>
              <a:defRPr lang="en-US"/>
            </a:defPPr>
            <a:lvl1pPr marL="0" algn="l" defTabSz="457200" rtl="0" eaLnBrk="1" latinLnBrk="0" hangingPunct="1">
              <a:defRPr sz="900" b="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9DB2B9AF-7C7A-ED4B-8B47-5EFC4C7403E8}" type="slidenum">
              <a:rPr lang="en-US" sz="900" b="0" i="0" smtClean="0">
                <a:solidFill>
                  <a:schemeClr val="tx1">
                    <a:lumMod val="90000"/>
                    <a:lumOff val="10000"/>
                  </a:schemeClr>
                </a:solidFill>
                <a:latin typeface="Neue Haas Grotesk Text Pro" panose="020B0504020202020204" pitchFamily="34" charset="0"/>
              </a:rPr>
              <a:pPr/>
              <a:t>‹#›</a:t>
            </a:fld>
            <a:endParaRPr lang="en-US" sz="900" b="0" i="0">
              <a:solidFill>
                <a:schemeClr val="tx1">
                  <a:lumMod val="90000"/>
                  <a:lumOff val="10000"/>
                </a:schemeClr>
              </a:solidFill>
              <a:latin typeface="Neue Haas Grotesk Text Pro" panose="020B0504020202020204" pitchFamily="34" charset="0"/>
            </a:endParaRPr>
          </a:p>
        </p:txBody>
      </p:sp>
      <p:cxnSp>
        <p:nvCxnSpPr>
          <p:cNvPr id="35" name="Straight Connector 34">
            <a:extLst>
              <a:ext uri="{FF2B5EF4-FFF2-40B4-BE49-F238E27FC236}">
                <a16:creationId xmlns:a16="http://schemas.microsoft.com/office/drawing/2014/main" id="{CC322C33-85C7-F44B-862A-77AD706EFBB8}"/>
              </a:ext>
            </a:extLst>
          </p:cNvPr>
          <p:cNvCxnSpPr>
            <a:cxnSpLocks/>
          </p:cNvCxnSpPr>
          <p:nvPr userDrawn="1"/>
        </p:nvCxnSpPr>
        <p:spPr>
          <a:xfrm>
            <a:off x="8800326" y="4899132"/>
            <a:ext cx="0" cy="102190"/>
          </a:xfrm>
          <a:prstGeom prst="line">
            <a:avLst/>
          </a:prstGeom>
          <a:ln w="12700">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
        <p:nvSpPr>
          <p:cNvPr id="10" name="Content Placeholder 2">
            <a:extLst>
              <a:ext uri="{FF2B5EF4-FFF2-40B4-BE49-F238E27FC236}">
                <a16:creationId xmlns:a16="http://schemas.microsoft.com/office/drawing/2014/main" id="{281362A0-DE0E-AF07-16D0-438683789329}"/>
              </a:ext>
            </a:extLst>
          </p:cNvPr>
          <p:cNvSpPr>
            <a:spLocks noGrp="1"/>
          </p:cNvSpPr>
          <p:nvPr>
            <p:ph sz="quarter" idx="14"/>
          </p:nvPr>
        </p:nvSpPr>
        <p:spPr>
          <a:xfrm>
            <a:off x="5793130" y="274321"/>
            <a:ext cx="2974634" cy="142317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3">
            <a:extLst>
              <a:ext uri="{FF2B5EF4-FFF2-40B4-BE49-F238E27FC236}">
                <a16:creationId xmlns:a16="http://schemas.microsoft.com/office/drawing/2014/main" id="{E5C8D1D6-6434-DDA3-8641-B9138052AB06}"/>
              </a:ext>
            </a:extLst>
          </p:cNvPr>
          <p:cNvSpPr>
            <a:spLocks noGrp="1"/>
          </p:cNvSpPr>
          <p:nvPr>
            <p:ph sz="quarter" idx="15" hasCustomPrompt="1"/>
          </p:nvPr>
        </p:nvSpPr>
        <p:spPr>
          <a:xfrm>
            <a:off x="639765" y="4898801"/>
            <a:ext cx="3493858" cy="108556"/>
          </a:xfrm>
        </p:spPr>
        <p:txBody>
          <a:bodyPr/>
          <a:lstStyle>
            <a:lvl1pPr marL="0" indent="0">
              <a:buNone/>
              <a:defRPr sz="600"/>
            </a:lvl1pPr>
            <a:lvl2pPr marL="177796" indent="0">
              <a:buNone/>
              <a:defRPr sz="600"/>
            </a:lvl2pPr>
            <a:lvl3pPr marL="347654" indent="0">
              <a:buNone/>
              <a:defRPr sz="600"/>
            </a:lvl3pPr>
            <a:lvl4pPr marL="517512" indent="0">
              <a:buNone/>
              <a:defRPr sz="600"/>
            </a:lvl4pPr>
            <a:lvl5pPr marL="519100" indent="0">
              <a:buNone/>
              <a:defRPr sz="600"/>
            </a:lvl5pPr>
          </a:lstStyle>
          <a:p>
            <a:pPr lvl="0"/>
            <a:r>
              <a:rPr lang="en-US"/>
              <a:t>Click to insert disclosure text</a:t>
            </a:r>
          </a:p>
        </p:txBody>
      </p:sp>
    </p:spTree>
    <p:extLst>
      <p:ext uri="{BB962C8B-B14F-4D97-AF65-F5344CB8AC3E}">
        <p14:creationId xmlns:p14="http://schemas.microsoft.com/office/powerpoint/2010/main" val="211145101"/>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CONTENT + Header + Statement + Gray Sidebar">
    <p:spTree>
      <p:nvGrpSpPr>
        <p:cNvPr id="1" name=""/>
        <p:cNvGrpSpPr/>
        <p:nvPr/>
      </p:nvGrpSpPr>
      <p:grpSpPr>
        <a:xfrm>
          <a:off x="0" y="0"/>
          <a:ext cx="0" cy="0"/>
          <a:chOff x="0" y="0"/>
          <a:chExt cx="0" cy="0"/>
        </a:xfrm>
      </p:grpSpPr>
      <p:sp>
        <p:nvSpPr>
          <p:cNvPr id="21" name="SmartArt Placeholder 2">
            <a:extLst>
              <a:ext uri="{FF2B5EF4-FFF2-40B4-BE49-F238E27FC236}">
                <a16:creationId xmlns:a16="http://schemas.microsoft.com/office/drawing/2014/main" id="{F7770148-AEFA-2A4F-8566-22B80258488B}"/>
              </a:ext>
            </a:extLst>
          </p:cNvPr>
          <p:cNvSpPr>
            <a:spLocks noGrp="1"/>
          </p:cNvSpPr>
          <p:nvPr>
            <p:ph type="dgm" sz="quarter" idx="26"/>
          </p:nvPr>
        </p:nvSpPr>
        <p:spPr>
          <a:xfrm>
            <a:off x="3577390" y="-11176"/>
            <a:ext cx="5566610" cy="5150076"/>
          </a:xfrm>
          <a:prstGeom prst="rect">
            <a:avLst/>
          </a:prstGeom>
          <a:solidFill>
            <a:schemeClr val="bg2"/>
          </a:solidFill>
        </p:spPr>
        <p:txBody>
          <a:bodyPr>
            <a:noAutofit/>
          </a:bodyPr>
          <a:lstStyle>
            <a:lvl1pPr>
              <a:defRPr>
                <a:noFill/>
                <a:latin typeface="Neue Haas Grotesk Text Pro" panose="020B0504020202020204" pitchFamily="34" charset="0"/>
              </a:defRPr>
            </a:lvl1pPr>
          </a:lstStyle>
          <a:p>
            <a:endParaRPr lang="en-US"/>
          </a:p>
        </p:txBody>
      </p:sp>
      <p:sp>
        <p:nvSpPr>
          <p:cNvPr id="15" name="Title 1">
            <a:extLst>
              <a:ext uri="{FF2B5EF4-FFF2-40B4-BE49-F238E27FC236}">
                <a16:creationId xmlns:a16="http://schemas.microsoft.com/office/drawing/2014/main" id="{9BD7F6AC-ABAB-6D49-9867-2B9AF532496B}"/>
              </a:ext>
            </a:extLst>
          </p:cNvPr>
          <p:cNvSpPr>
            <a:spLocks noGrp="1"/>
          </p:cNvSpPr>
          <p:nvPr>
            <p:ph type="title" hasCustomPrompt="1"/>
          </p:nvPr>
        </p:nvSpPr>
        <p:spPr>
          <a:xfrm>
            <a:off x="640082" y="274320"/>
            <a:ext cx="2504173" cy="2134110"/>
          </a:xfrm>
          <a:prstGeom prst="rect">
            <a:avLst/>
          </a:prstGeom>
        </p:spPr>
        <p:txBody>
          <a:bodyPr wrap="square" lIns="0" rIns="0" anchor="t" anchorCtr="0">
            <a:spAutoFit/>
          </a:bodyPr>
          <a:lstStyle>
            <a:lvl1pPr marL="0" marR="0" indent="0" algn="l" defTabSz="457178" rtl="0" eaLnBrk="1" fontAlgn="auto" latinLnBrk="0" hangingPunct="1">
              <a:lnSpc>
                <a:spcPct val="110000"/>
              </a:lnSpc>
              <a:spcBef>
                <a:spcPct val="0"/>
              </a:spcBef>
              <a:spcAft>
                <a:spcPts val="0"/>
              </a:spcAft>
              <a:buClrTx/>
              <a:buSzTx/>
              <a:buFontTx/>
              <a:buNone/>
              <a:tabLst/>
              <a:defRPr lang="en-US" sz="3200" b="1" i="0" smtClean="0">
                <a:effectLst/>
                <a:latin typeface="Neue Haas Grotesk Text Pro" panose="020B0504020202020204" pitchFamily="34" charset="0"/>
              </a:defRPr>
            </a:lvl1pPr>
          </a:lstStyle>
          <a:p>
            <a:pPr>
              <a:lnSpc>
                <a:spcPct val="110000"/>
              </a:lnSpc>
            </a:pPr>
            <a:r>
              <a:rPr lang="en-US" sz="3200">
                <a:latin typeface="Neue Haas Grotesk Text Pro" panose="020B0504020202020204" pitchFamily="34" charset="77"/>
              </a:rPr>
              <a:t>Lorem ipsum dolor sit amet consectetur</a:t>
            </a:r>
          </a:p>
        </p:txBody>
      </p:sp>
      <p:sp>
        <p:nvSpPr>
          <p:cNvPr id="3" name="Text Placeholder 2">
            <a:extLst>
              <a:ext uri="{FF2B5EF4-FFF2-40B4-BE49-F238E27FC236}">
                <a16:creationId xmlns:a16="http://schemas.microsoft.com/office/drawing/2014/main" id="{C1E16BC9-D1D1-1140-ACF0-73BCC83C5914}"/>
              </a:ext>
            </a:extLst>
          </p:cNvPr>
          <p:cNvSpPr>
            <a:spLocks noGrp="1"/>
          </p:cNvSpPr>
          <p:nvPr>
            <p:ph type="body" sz="quarter" idx="27" hasCustomPrompt="1"/>
          </p:nvPr>
        </p:nvSpPr>
        <p:spPr>
          <a:xfrm>
            <a:off x="4043365" y="2294021"/>
            <a:ext cx="4460557" cy="2528805"/>
          </a:xfrm>
          <a:prstGeom prst="rect">
            <a:avLst/>
          </a:prstGeom>
        </p:spPr>
        <p:txBody>
          <a:bodyPr anchor="b" anchorCtr="0">
            <a:spAutoFit/>
          </a:bodyPr>
          <a:lstStyle>
            <a:lvl1pPr marL="0" indent="0" algn="r">
              <a:lnSpc>
                <a:spcPct val="110000"/>
              </a:lnSpc>
              <a:spcBef>
                <a:spcPts val="0"/>
              </a:spcBef>
              <a:buNone/>
              <a:defRPr sz="5000" b="1">
                <a:solidFill>
                  <a:srgbClr val="4E2883"/>
                </a:solidFill>
                <a:latin typeface="Neue Haas Grotesk Text Pro" panose="020B0504020202020204" pitchFamily="34" charset="0"/>
              </a:defRPr>
            </a:lvl1pPr>
          </a:lstStyle>
          <a:p>
            <a:pPr lvl="0"/>
            <a:r>
              <a:rPr lang="en-US"/>
              <a:t>Lorem ipsum dolor sit amet consectetur</a:t>
            </a:r>
          </a:p>
        </p:txBody>
      </p:sp>
      <p:sp>
        <p:nvSpPr>
          <p:cNvPr id="23" name="Text Placeholder 6">
            <a:extLst>
              <a:ext uri="{FF2B5EF4-FFF2-40B4-BE49-F238E27FC236}">
                <a16:creationId xmlns:a16="http://schemas.microsoft.com/office/drawing/2014/main" id="{E2CE97D9-9528-9544-B724-31061930A125}"/>
              </a:ext>
            </a:extLst>
          </p:cNvPr>
          <p:cNvSpPr>
            <a:spLocks noGrp="1"/>
          </p:cNvSpPr>
          <p:nvPr>
            <p:ph type="body" sz="quarter" idx="33" hasCustomPrompt="1"/>
          </p:nvPr>
        </p:nvSpPr>
        <p:spPr>
          <a:xfrm>
            <a:off x="638979" y="2547242"/>
            <a:ext cx="2504173" cy="1173847"/>
          </a:xfrm>
          <a:prstGeom prst="rect">
            <a:avLst/>
          </a:prstGeom>
        </p:spPr>
        <p:txBody>
          <a:bodyPr>
            <a:spAutoFit/>
          </a:bodyPr>
          <a:lstStyle>
            <a:lvl1pPr marL="174621" indent="-174621">
              <a:buFont typeface="Wingdings" pitchFamily="2" charset="2"/>
              <a:buChar char="§"/>
              <a:tabLst/>
              <a:defRPr sz="1500">
                <a:latin typeface="Neue Haas Grotesk Text Pro" panose="020B0504020202020204" pitchFamily="34" charset="0"/>
              </a:defRPr>
            </a:lvl1pPr>
            <a:lvl2pPr marL="342892" indent="-168271">
              <a:tabLst/>
              <a:defRPr sz="1300">
                <a:latin typeface="Neue Haas Grotesk Text Pro" panose="020B0504020202020204" pitchFamily="34" charset="0"/>
              </a:defRPr>
            </a:lvl2pPr>
            <a:lvl3pPr marL="519100" indent="-176209">
              <a:tabLst/>
              <a:defRPr sz="1100">
                <a:latin typeface="Neue Haas Grotesk Text Pro" panose="020B0504020202020204" pitchFamily="34" charset="0"/>
              </a:defRPr>
            </a:lvl3pPr>
            <a:lvl4pPr marL="687371" indent="-168271">
              <a:tabLst/>
              <a:defRPr sz="900">
                <a:latin typeface="Neue Haas Grotesk Text Pro" panose="020B0504020202020204" pitchFamily="34" charset="0"/>
              </a:defRPr>
            </a:lvl4pPr>
          </a:lstStyle>
          <a:p>
            <a:pPr lvl="0"/>
            <a:r>
              <a:rPr lang="en-US"/>
              <a:t>First level</a:t>
            </a:r>
          </a:p>
          <a:p>
            <a:pPr lvl="1"/>
            <a:r>
              <a:rPr lang="en-US"/>
              <a:t>Second level</a:t>
            </a:r>
          </a:p>
          <a:p>
            <a:pPr lvl="2"/>
            <a:r>
              <a:rPr lang="en-US"/>
              <a:t>Third level</a:t>
            </a:r>
          </a:p>
          <a:p>
            <a:pPr lvl="3"/>
            <a:r>
              <a:rPr lang="en-US"/>
              <a:t>Fourth level</a:t>
            </a:r>
          </a:p>
        </p:txBody>
      </p:sp>
      <p:sp>
        <p:nvSpPr>
          <p:cNvPr id="26" name="Slide Number Placeholder 5">
            <a:extLst>
              <a:ext uri="{FF2B5EF4-FFF2-40B4-BE49-F238E27FC236}">
                <a16:creationId xmlns:a16="http://schemas.microsoft.com/office/drawing/2014/main" id="{FA353816-D034-4044-99E6-CD97FB225A2C}"/>
              </a:ext>
            </a:extLst>
          </p:cNvPr>
          <p:cNvSpPr txBox="1">
            <a:spLocks/>
          </p:cNvSpPr>
          <p:nvPr userDrawn="1"/>
        </p:nvSpPr>
        <p:spPr>
          <a:xfrm>
            <a:off x="8767827" y="4822212"/>
            <a:ext cx="375073" cy="273844"/>
          </a:xfrm>
          <a:prstGeom prst="rect">
            <a:avLst/>
          </a:prstGeom>
        </p:spPr>
        <p:txBody>
          <a:bodyPr vert="horz" lIns="91440" tIns="45720" rIns="91440" bIns="45720" rtlCol="0" anchor="ctr">
            <a:noAutofit/>
          </a:bodyPr>
          <a:lstStyle>
            <a:defPPr>
              <a:defRPr lang="en-US"/>
            </a:defPPr>
            <a:lvl1pPr marL="0" algn="l" defTabSz="457200" rtl="0" eaLnBrk="1" latinLnBrk="0" hangingPunct="1">
              <a:defRPr sz="900" b="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9DB2B9AF-7C7A-ED4B-8B47-5EFC4C7403E8}" type="slidenum">
              <a:rPr lang="en-US" sz="900" b="0" i="0" smtClean="0">
                <a:solidFill>
                  <a:schemeClr val="tx1">
                    <a:lumMod val="90000"/>
                    <a:lumOff val="10000"/>
                  </a:schemeClr>
                </a:solidFill>
                <a:latin typeface="Neue Haas Grotesk Text Pro" panose="020B0504020202020204" pitchFamily="34" charset="0"/>
              </a:rPr>
              <a:pPr/>
              <a:t>‹#›</a:t>
            </a:fld>
            <a:endParaRPr lang="en-US" sz="900" b="0" i="0">
              <a:solidFill>
                <a:schemeClr val="tx1">
                  <a:lumMod val="90000"/>
                  <a:lumOff val="10000"/>
                </a:schemeClr>
              </a:solidFill>
              <a:latin typeface="Neue Haas Grotesk Text Pro" panose="020B0504020202020204" pitchFamily="34" charset="0"/>
            </a:endParaRPr>
          </a:p>
        </p:txBody>
      </p:sp>
      <p:cxnSp>
        <p:nvCxnSpPr>
          <p:cNvPr id="27" name="Straight Connector 26">
            <a:extLst>
              <a:ext uri="{FF2B5EF4-FFF2-40B4-BE49-F238E27FC236}">
                <a16:creationId xmlns:a16="http://schemas.microsoft.com/office/drawing/2014/main" id="{7FDD62BE-B25E-DD47-9084-14932C0026B0}"/>
              </a:ext>
            </a:extLst>
          </p:cNvPr>
          <p:cNvCxnSpPr>
            <a:cxnSpLocks/>
          </p:cNvCxnSpPr>
          <p:nvPr userDrawn="1"/>
        </p:nvCxnSpPr>
        <p:spPr>
          <a:xfrm>
            <a:off x="8799225" y="4899132"/>
            <a:ext cx="0" cy="102190"/>
          </a:xfrm>
          <a:prstGeom prst="line">
            <a:avLst/>
          </a:prstGeom>
          <a:ln w="12700">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
        <p:nvSpPr>
          <p:cNvPr id="9" name="Content Placeholder 3">
            <a:extLst>
              <a:ext uri="{FF2B5EF4-FFF2-40B4-BE49-F238E27FC236}">
                <a16:creationId xmlns:a16="http://schemas.microsoft.com/office/drawing/2014/main" id="{89213B4D-0565-0AFF-8B66-C898E6AE7BAF}"/>
              </a:ext>
            </a:extLst>
          </p:cNvPr>
          <p:cNvSpPr>
            <a:spLocks noGrp="1"/>
          </p:cNvSpPr>
          <p:nvPr>
            <p:ph sz="quarter" idx="15" hasCustomPrompt="1"/>
          </p:nvPr>
        </p:nvSpPr>
        <p:spPr>
          <a:xfrm>
            <a:off x="638979" y="4904856"/>
            <a:ext cx="2504173" cy="108556"/>
          </a:xfrm>
        </p:spPr>
        <p:txBody>
          <a:bodyPr/>
          <a:lstStyle>
            <a:lvl1pPr marL="0" indent="0">
              <a:buNone/>
              <a:defRPr sz="600"/>
            </a:lvl1pPr>
            <a:lvl2pPr marL="177796" indent="0">
              <a:buNone/>
              <a:defRPr sz="600"/>
            </a:lvl2pPr>
            <a:lvl3pPr marL="347654" indent="0">
              <a:buNone/>
              <a:defRPr sz="600"/>
            </a:lvl3pPr>
            <a:lvl4pPr marL="517512" indent="0">
              <a:buNone/>
              <a:defRPr sz="600"/>
            </a:lvl4pPr>
            <a:lvl5pPr marL="519100" indent="0">
              <a:buNone/>
              <a:defRPr sz="600"/>
            </a:lvl5pPr>
          </a:lstStyle>
          <a:p>
            <a:pPr lvl="0"/>
            <a:r>
              <a:rPr lang="en-US"/>
              <a:t>Click to insert disclosure text</a:t>
            </a:r>
          </a:p>
        </p:txBody>
      </p:sp>
    </p:spTree>
    <p:extLst>
      <p:ext uri="{BB962C8B-B14F-4D97-AF65-F5344CB8AC3E}">
        <p14:creationId xmlns:p14="http://schemas.microsoft.com/office/powerpoint/2010/main" val="4207709377"/>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CONTENT + Statement - Bo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1E16BC9-D1D1-1140-ACF0-73BCC83C5914}"/>
              </a:ext>
            </a:extLst>
          </p:cNvPr>
          <p:cNvSpPr>
            <a:spLocks noGrp="1"/>
          </p:cNvSpPr>
          <p:nvPr>
            <p:ph type="body" sz="quarter" idx="27" hasCustomPrompt="1"/>
          </p:nvPr>
        </p:nvSpPr>
        <p:spPr>
          <a:xfrm>
            <a:off x="640081" y="274322"/>
            <a:ext cx="7863840" cy="4180953"/>
          </a:xfrm>
          <a:prstGeom prst="rect">
            <a:avLst/>
          </a:prstGeom>
        </p:spPr>
        <p:txBody>
          <a:bodyPr anchor="t" anchorCtr="0">
            <a:spAutoFit/>
          </a:bodyPr>
          <a:lstStyle>
            <a:lvl1pPr marL="0" indent="0" algn="l">
              <a:lnSpc>
                <a:spcPct val="110000"/>
              </a:lnSpc>
              <a:spcBef>
                <a:spcPts val="0"/>
              </a:spcBef>
              <a:buNone/>
              <a:defRPr sz="5000" b="1">
                <a:solidFill>
                  <a:srgbClr val="4E2883"/>
                </a:solidFill>
                <a:latin typeface="Neue Haas Grotesk Text Pro" panose="020B0504020202020204" pitchFamily="34" charset="0"/>
              </a:defRPr>
            </a:lvl1pPr>
          </a:lstStyle>
          <a:p>
            <a:pPr lvl="0"/>
            <a:r>
              <a:rPr lang="en-US"/>
              <a:t>Lorem ipsum dolor </a:t>
            </a:r>
            <a:br>
              <a:rPr lang="en-US"/>
            </a:br>
            <a:r>
              <a:rPr lang="en-US"/>
              <a:t>sit amet consectetur adipiscing elit. Sed </a:t>
            </a:r>
            <a:br>
              <a:rPr lang="en-US"/>
            </a:br>
            <a:r>
              <a:rPr lang="en-US"/>
              <a:t>do eiusmod tempor incididunt ut labore et. </a:t>
            </a:r>
          </a:p>
        </p:txBody>
      </p:sp>
      <p:sp>
        <p:nvSpPr>
          <p:cNvPr id="4" name="Content Placeholder 3">
            <a:extLst>
              <a:ext uri="{FF2B5EF4-FFF2-40B4-BE49-F238E27FC236}">
                <a16:creationId xmlns:a16="http://schemas.microsoft.com/office/drawing/2014/main" id="{A57341F2-BB83-A82C-F366-638DD083C8B2}"/>
              </a:ext>
            </a:extLst>
          </p:cNvPr>
          <p:cNvSpPr>
            <a:spLocks noGrp="1"/>
          </p:cNvSpPr>
          <p:nvPr>
            <p:ph sz="quarter" idx="15" hasCustomPrompt="1"/>
          </p:nvPr>
        </p:nvSpPr>
        <p:spPr>
          <a:xfrm>
            <a:off x="639763" y="4898801"/>
            <a:ext cx="8058150" cy="108556"/>
          </a:xfrm>
        </p:spPr>
        <p:txBody>
          <a:bodyPr/>
          <a:lstStyle>
            <a:lvl1pPr marL="0" indent="0">
              <a:buNone/>
              <a:defRPr sz="600"/>
            </a:lvl1pPr>
            <a:lvl2pPr marL="177796" indent="0">
              <a:buNone/>
              <a:defRPr sz="600"/>
            </a:lvl2pPr>
            <a:lvl3pPr marL="347654" indent="0">
              <a:buNone/>
              <a:defRPr sz="600"/>
            </a:lvl3pPr>
            <a:lvl4pPr marL="517512" indent="0">
              <a:buNone/>
              <a:defRPr sz="600"/>
            </a:lvl4pPr>
            <a:lvl5pPr marL="519100" indent="0">
              <a:buNone/>
              <a:defRPr sz="600"/>
            </a:lvl5pPr>
          </a:lstStyle>
          <a:p>
            <a:pPr lvl="0"/>
            <a:r>
              <a:rPr lang="en-US"/>
              <a:t>Click to insert disclosure text</a:t>
            </a:r>
          </a:p>
        </p:txBody>
      </p:sp>
    </p:spTree>
    <p:extLst>
      <p:ext uri="{BB962C8B-B14F-4D97-AF65-F5344CB8AC3E}">
        <p14:creationId xmlns:p14="http://schemas.microsoft.com/office/powerpoint/2010/main" val="2779522310"/>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BLANK + Disclosure + Page">
    <p:spTree>
      <p:nvGrpSpPr>
        <p:cNvPr id="1" name=""/>
        <p:cNvGrpSpPr/>
        <p:nvPr/>
      </p:nvGrpSpPr>
      <p:grpSpPr>
        <a:xfrm>
          <a:off x="0" y="0"/>
          <a:ext cx="0" cy="0"/>
          <a:chOff x="0" y="0"/>
          <a:chExt cx="0" cy="0"/>
        </a:xfrm>
      </p:grpSpPr>
      <p:sp>
        <p:nvSpPr>
          <p:cNvPr id="3" name="Content Placeholder 3">
            <a:extLst>
              <a:ext uri="{FF2B5EF4-FFF2-40B4-BE49-F238E27FC236}">
                <a16:creationId xmlns:a16="http://schemas.microsoft.com/office/drawing/2014/main" id="{4442E58A-0581-3646-09F2-4C15AB720518}"/>
              </a:ext>
            </a:extLst>
          </p:cNvPr>
          <p:cNvSpPr>
            <a:spLocks noGrp="1"/>
          </p:cNvSpPr>
          <p:nvPr>
            <p:ph sz="quarter" idx="15" hasCustomPrompt="1"/>
          </p:nvPr>
        </p:nvSpPr>
        <p:spPr>
          <a:xfrm>
            <a:off x="639763" y="4898801"/>
            <a:ext cx="8058150" cy="108556"/>
          </a:xfrm>
        </p:spPr>
        <p:txBody>
          <a:bodyPr/>
          <a:lstStyle>
            <a:lvl1pPr marL="0" indent="0">
              <a:buNone/>
              <a:defRPr sz="600"/>
            </a:lvl1pPr>
            <a:lvl2pPr marL="177796" indent="0">
              <a:buNone/>
              <a:defRPr sz="600"/>
            </a:lvl2pPr>
            <a:lvl3pPr marL="347654" indent="0">
              <a:buNone/>
              <a:defRPr sz="600"/>
            </a:lvl3pPr>
            <a:lvl4pPr marL="517512" indent="0">
              <a:buNone/>
              <a:defRPr sz="600"/>
            </a:lvl4pPr>
            <a:lvl5pPr marL="519100" indent="0">
              <a:buNone/>
              <a:defRPr sz="600"/>
            </a:lvl5pPr>
          </a:lstStyle>
          <a:p>
            <a:pPr lvl="0"/>
            <a:r>
              <a:rPr lang="en-US"/>
              <a:t>Click to insert disclosure text</a:t>
            </a:r>
          </a:p>
        </p:txBody>
      </p:sp>
    </p:spTree>
    <p:extLst>
      <p:ext uri="{BB962C8B-B14F-4D97-AF65-F5344CB8AC3E}">
        <p14:creationId xmlns:p14="http://schemas.microsoft.com/office/powerpoint/2010/main" val="1781739405"/>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40774" y="1112713"/>
            <a:ext cx="3671455" cy="1429174"/>
          </a:xfrm>
        </p:spPr>
        <p:txBody>
          <a:bodyPr/>
          <a:lstStyle>
            <a:lvl1pPr>
              <a:lnSpc>
                <a:spcPct val="100000"/>
              </a:lnSpc>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p:txBody>
      </p:sp>
      <p:sp>
        <p:nvSpPr>
          <p:cNvPr id="4" name="Content Placeholder 3"/>
          <p:cNvSpPr>
            <a:spLocks noGrp="1"/>
          </p:cNvSpPr>
          <p:nvPr>
            <p:ph sz="half" idx="2"/>
          </p:nvPr>
        </p:nvSpPr>
        <p:spPr>
          <a:xfrm>
            <a:off x="4831774" y="1107220"/>
            <a:ext cx="3671455" cy="1429174"/>
          </a:xfrm>
        </p:spPr>
        <p:txBody>
          <a:bodyPr/>
          <a:lstStyle>
            <a:lvl1pPr>
              <a:lnSpc>
                <a:spcPct val="100000"/>
              </a:lnSpc>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p:txBody>
      </p:sp>
      <p:sp>
        <p:nvSpPr>
          <p:cNvPr id="6" name="Footer Placeholder 5"/>
          <p:cNvSpPr>
            <a:spLocks noGrp="1"/>
          </p:cNvSpPr>
          <p:nvPr>
            <p:ph type="ftr" sz="quarter" idx="11"/>
          </p:nvPr>
        </p:nvSpPr>
        <p:spPr/>
        <p:txBody>
          <a:bodyPr/>
          <a:lstStyle/>
          <a:p>
            <a:endParaRPr lang="en-US">
              <a:solidFill>
                <a:prstClr val="white">
                  <a:lumMod val="65000"/>
                </a:prstClr>
              </a:solidFill>
            </a:endParaRPr>
          </a:p>
        </p:txBody>
      </p:sp>
      <p:sp>
        <p:nvSpPr>
          <p:cNvPr id="7" name="Slide Number Placeholder 6"/>
          <p:cNvSpPr>
            <a:spLocks noGrp="1"/>
          </p:cNvSpPr>
          <p:nvPr>
            <p:ph type="sldNum" sz="quarter" idx="12"/>
          </p:nvPr>
        </p:nvSpPr>
        <p:spPr/>
        <p:txBody>
          <a:bodyPr/>
          <a:lstStyle/>
          <a:p>
            <a:fld id="{F2E21DC8-66DB-1A4F-A607-85F5D1446B04}" type="slidenum">
              <a:rPr lang="en-US" smtClean="0">
                <a:solidFill>
                  <a:prstClr val="white">
                    <a:lumMod val="65000"/>
                  </a:prstClr>
                </a:solidFill>
              </a:rPr>
              <a:pPr/>
              <a:t>‹#›</a:t>
            </a:fld>
            <a:endParaRPr lang="en-US">
              <a:solidFill>
                <a:prstClr val="white">
                  <a:lumMod val="65000"/>
                </a:prstClr>
              </a:solidFill>
            </a:endParaRPr>
          </a:p>
        </p:txBody>
      </p:sp>
      <p:cxnSp>
        <p:nvCxnSpPr>
          <p:cNvPr id="11" name="Straight Connector 10"/>
          <p:cNvCxnSpPr/>
          <p:nvPr userDrawn="1"/>
        </p:nvCxnSpPr>
        <p:spPr>
          <a:xfrm>
            <a:off x="457200" y="914400"/>
            <a:ext cx="8229600" cy="0"/>
          </a:xfrm>
          <a:prstGeom prst="line">
            <a:avLst/>
          </a:prstGeom>
          <a:ln w="6350" cap="rnd">
            <a:solidFill>
              <a:schemeClr val="accent1"/>
            </a:solidFill>
            <a:prstDash val="solid"/>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userDrawn="1"/>
        </p:nvCxnSpPr>
        <p:spPr>
          <a:xfrm>
            <a:off x="4569903" y="975019"/>
            <a:ext cx="0" cy="3663361"/>
          </a:xfrm>
          <a:prstGeom prst="line">
            <a:avLst/>
          </a:prstGeom>
          <a:ln w="22225">
            <a:solidFill>
              <a:schemeClr val="bg1">
                <a:lumMod val="65000"/>
              </a:schemeClr>
            </a:solidFill>
            <a:prstDash val="sysDot"/>
          </a:ln>
          <a:effectLst>
            <a:outerShdw dist="12700" dir="1800000" algn="tl" rotWithShape="0">
              <a:schemeClr val="bg1"/>
            </a:outerShdw>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777465115"/>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userDrawn="1">
  <p:cSld name="SECTION BREAK - Image">
    <p:spTree>
      <p:nvGrpSpPr>
        <p:cNvPr id="1" name=""/>
        <p:cNvGrpSpPr/>
        <p:nvPr/>
      </p:nvGrpSpPr>
      <p:grpSpPr>
        <a:xfrm>
          <a:off x="0" y="0"/>
          <a:ext cx="0" cy="0"/>
          <a:chOff x="0" y="0"/>
          <a:chExt cx="0" cy="0"/>
        </a:xfrm>
      </p:grpSpPr>
      <p:sp>
        <p:nvSpPr>
          <p:cNvPr id="36" name="Picture Placeholder 2">
            <a:extLst>
              <a:ext uri="{FF2B5EF4-FFF2-40B4-BE49-F238E27FC236}">
                <a16:creationId xmlns:a16="http://schemas.microsoft.com/office/drawing/2014/main" id="{66FDE2DF-C82C-1E4A-AE78-126FF3CE407A}"/>
              </a:ext>
            </a:extLst>
          </p:cNvPr>
          <p:cNvSpPr>
            <a:spLocks noGrp="1"/>
          </p:cNvSpPr>
          <p:nvPr>
            <p:ph type="pic" idx="15" hasCustomPrompt="1"/>
          </p:nvPr>
        </p:nvSpPr>
        <p:spPr>
          <a:xfrm>
            <a:off x="2124637" y="-2"/>
            <a:ext cx="7019365" cy="5150076"/>
          </a:xfrm>
          <a:prstGeom prst="rect">
            <a:avLst/>
          </a:prstGeom>
          <a:solidFill>
            <a:schemeClr val="bg2"/>
          </a:solidFill>
        </p:spPr>
        <p:txBody>
          <a:bodyPr anchor="ctr">
            <a:noAutofit/>
          </a:bodyPr>
          <a:lstStyle>
            <a:lvl1pPr marL="0" indent="0" algn="ctr">
              <a:buNone/>
              <a:defRPr sz="1400">
                <a:solidFill>
                  <a:schemeClr val="bg2">
                    <a:lumMod val="50000"/>
                  </a:schemeClr>
                </a:solidFill>
                <a:latin typeface="Neue Haas Grotesk Text Pro" panose="020B0504020202020204" pitchFamily="34" charset="0"/>
              </a:defRPr>
            </a:lvl1pPr>
            <a:lvl2pPr marL="457178" indent="0">
              <a:buNone/>
              <a:defRPr sz="2800"/>
            </a:lvl2pPr>
            <a:lvl3pPr marL="914355" indent="0">
              <a:buNone/>
              <a:defRPr sz="2400"/>
            </a:lvl3pPr>
            <a:lvl4pPr marL="1371532" indent="0">
              <a:buNone/>
              <a:defRPr sz="2000"/>
            </a:lvl4pPr>
            <a:lvl5pPr marL="1828709" indent="0">
              <a:buNone/>
              <a:defRPr sz="2000"/>
            </a:lvl5pPr>
            <a:lvl6pPr marL="2285886" indent="0">
              <a:buNone/>
              <a:defRPr sz="2000"/>
            </a:lvl6pPr>
            <a:lvl7pPr marL="2743064" indent="0">
              <a:buNone/>
              <a:defRPr sz="2000"/>
            </a:lvl7pPr>
            <a:lvl8pPr marL="3200240" indent="0">
              <a:buNone/>
              <a:defRPr sz="2000"/>
            </a:lvl8pPr>
            <a:lvl9pPr marL="3657418" indent="0">
              <a:buNone/>
              <a:defRPr sz="2000"/>
            </a:lvl9pPr>
          </a:lstStyle>
          <a:p>
            <a:r>
              <a:rPr lang="en-US"/>
              <a:t>Insert picture</a:t>
            </a:r>
          </a:p>
        </p:txBody>
      </p:sp>
      <p:sp>
        <p:nvSpPr>
          <p:cNvPr id="24" name="SmartArt Placeholder 5">
            <a:extLst>
              <a:ext uri="{FF2B5EF4-FFF2-40B4-BE49-F238E27FC236}">
                <a16:creationId xmlns:a16="http://schemas.microsoft.com/office/drawing/2014/main" id="{ED37D25B-AC7A-4B47-9F2E-0C8B9763FF56}"/>
              </a:ext>
            </a:extLst>
          </p:cNvPr>
          <p:cNvSpPr>
            <a:spLocks noGrp="1"/>
          </p:cNvSpPr>
          <p:nvPr>
            <p:ph type="dgm" sz="quarter" idx="47"/>
          </p:nvPr>
        </p:nvSpPr>
        <p:spPr>
          <a:xfrm>
            <a:off x="640082" y="2877673"/>
            <a:ext cx="5811373" cy="1774328"/>
          </a:xfrm>
          <a:prstGeom prst="rect">
            <a:avLst/>
          </a:prstGeom>
          <a:solidFill>
            <a:schemeClr val="bg1"/>
          </a:solidFill>
        </p:spPr>
        <p:txBody>
          <a:bodyPr>
            <a:noAutofit/>
          </a:bodyPr>
          <a:lstStyle>
            <a:lvl1pPr>
              <a:defRPr>
                <a:noFill/>
                <a:latin typeface="Neue Haas Grotesk Text Pro" panose="020B0504020202020204" pitchFamily="34" charset="0"/>
              </a:defRPr>
            </a:lvl1pPr>
          </a:lstStyle>
          <a:p>
            <a:endParaRPr lang="en-US"/>
          </a:p>
        </p:txBody>
      </p:sp>
      <p:sp>
        <p:nvSpPr>
          <p:cNvPr id="37" name="Slide Number Placeholder 5">
            <a:extLst>
              <a:ext uri="{FF2B5EF4-FFF2-40B4-BE49-F238E27FC236}">
                <a16:creationId xmlns:a16="http://schemas.microsoft.com/office/drawing/2014/main" id="{FEE063B5-DB2A-E546-8374-14508A9C5083}"/>
              </a:ext>
            </a:extLst>
          </p:cNvPr>
          <p:cNvSpPr txBox="1">
            <a:spLocks/>
          </p:cNvSpPr>
          <p:nvPr userDrawn="1"/>
        </p:nvSpPr>
        <p:spPr>
          <a:xfrm>
            <a:off x="8767827" y="4822212"/>
            <a:ext cx="375073" cy="273844"/>
          </a:xfrm>
          <a:prstGeom prst="rect">
            <a:avLst/>
          </a:prstGeom>
        </p:spPr>
        <p:txBody>
          <a:bodyPr vert="horz" lIns="91440" tIns="45720" rIns="91440" bIns="45720" rtlCol="0" anchor="ctr">
            <a:noAutofit/>
          </a:bodyPr>
          <a:lstStyle>
            <a:defPPr>
              <a:defRPr lang="en-US"/>
            </a:defPPr>
            <a:lvl1pPr marL="0" algn="l" defTabSz="457200" rtl="0" eaLnBrk="1" latinLnBrk="0" hangingPunct="1">
              <a:defRPr sz="900" b="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9DB2B9AF-7C7A-ED4B-8B47-5EFC4C7403E8}" type="slidenum">
              <a:rPr lang="en-US" sz="900" b="0" i="0" smtClean="0">
                <a:solidFill>
                  <a:schemeClr val="tx1">
                    <a:lumMod val="90000"/>
                    <a:lumOff val="10000"/>
                  </a:schemeClr>
                </a:solidFill>
                <a:latin typeface="Neue Haas Grotesk Text Pro" panose="020B0504020202020204" pitchFamily="34" charset="0"/>
              </a:rPr>
              <a:pPr/>
              <a:t>‹#›</a:t>
            </a:fld>
            <a:endParaRPr lang="en-US" sz="900" b="0" i="0">
              <a:solidFill>
                <a:schemeClr val="tx1">
                  <a:lumMod val="90000"/>
                  <a:lumOff val="10000"/>
                </a:schemeClr>
              </a:solidFill>
              <a:latin typeface="Neue Haas Grotesk Text Pro" panose="020B0504020202020204" pitchFamily="34" charset="0"/>
            </a:endParaRPr>
          </a:p>
        </p:txBody>
      </p:sp>
      <p:cxnSp>
        <p:nvCxnSpPr>
          <p:cNvPr id="38" name="Straight Connector 37">
            <a:extLst>
              <a:ext uri="{FF2B5EF4-FFF2-40B4-BE49-F238E27FC236}">
                <a16:creationId xmlns:a16="http://schemas.microsoft.com/office/drawing/2014/main" id="{FB30FCB6-B1E0-3C46-B667-C856468BD8FB}"/>
              </a:ext>
            </a:extLst>
          </p:cNvPr>
          <p:cNvCxnSpPr>
            <a:cxnSpLocks/>
          </p:cNvCxnSpPr>
          <p:nvPr userDrawn="1"/>
        </p:nvCxnSpPr>
        <p:spPr>
          <a:xfrm>
            <a:off x="8799225" y="4899132"/>
            <a:ext cx="0" cy="102190"/>
          </a:xfrm>
          <a:prstGeom prst="line">
            <a:avLst/>
          </a:prstGeom>
          <a:ln w="12700">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
        <p:nvSpPr>
          <p:cNvPr id="21" name="Title 1">
            <a:extLst>
              <a:ext uri="{FF2B5EF4-FFF2-40B4-BE49-F238E27FC236}">
                <a16:creationId xmlns:a16="http://schemas.microsoft.com/office/drawing/2014/main" id="{5677933D-F9CB-3A49-B6C8-0B4209233CF0}"/>
              </a:ext>
            </a:extLst>
          </p:cNvPr>
          <p:cNvSpPr>
            <a:spLocks noGrp="1"/>
          </p:cNvSpPr>
          <p:nvPr>
            <p:ph type="title" hasCustomPrompt="1"/>
          </p:nvPr>
        </p:nvSpPr>
        <p:spPr>
          <a:xfrm>
            <a:off x="640081" y="3205643"/>
            <a:ext cx="4965590" cy="1091493"/>
          </a:xfrm>
          <a:prstGeom prst="rect">
            <a:avLst/>
          </a:prstGeom>
        </p:spPr>
        <p:txBody>
          <a:bodyPr wrap="square" lIns="0" rIns="0" anchor="ctr" anchorCtr="0">
            <a:spAutoFit/>
          </a:bodyPr>
          <a:lstStyle>
            <a:lvl1pPr algn="l">
              <a:lnSpc>
                <a:spcPct val="110000"/>
              </a:lnSpc>
              <a:defRPr sz="3200" b="1" cap="none" baseline="0">
                <a:solidFill>
                  <a:schemeClr val="tx2"/>
                </a:solidFill>
                <a:latin typeface="Neue Haas Grotesk Text Pro" panose="020B0504020202020204" pitchFamily="34" charset="0"/>
              </a:defRPr>
            </a:lvl1pPr>
          </a:lstStyle>
          <a:p>
            <a:r>
              <a:rPr lang="en-US"/>
              <a:t>Click to add section break title here</a:t>
            </a:r>
          </a:p>
        </p:txBody>
      </p:sp>
      <p:sp>
        <p:nvSpPr>
          <p:cNvPr id="131" name="SmartArt Placeholder 5">
            <a:extLst>
              <a:ext uri="{FF2B5EF4-FFF2-40B4-BE49-F238E27FC236}">
                <a16:creationId xmlns:a16="http://schemas.microsoft.com/office/drawing/2014/main" id="{6EE76B8B-5FD9-CD45-8428-358A27D61BF0}"/>
              </a:ext>
            </a:extLst>
          </p:cNvPr>
          <p:cNvSpPr>
            <a:spLocks noGrp="1"/>
          </p:cNvSpPr>
          <p:nvPr>
            <p:ph type="dgm" sz="quarter" idx="27"/>
          </p:nvPr>
        </p:nvSpPr>
        <p:spPr>
          <a:xfrm>
            <a:off x="6451453" y="2877673"/>
            <a:ext cx="88574" cy="1774328"/>
          </a:xfrm>
          <a:prstGeom prst="rect">
            <a:avLst/>
          </a:prstGeom>
          <a:solidFill>
            <a:srgbClr val="4E2883"/>
          </a:solidFill>
        </p:spPr>
        <p:txBody>
          <a:bodyPr>
            <a:noAutofit/>
          </a:bodyPr>
          <a:lstStyle>
            <a:lvl1pPr>
              <a:defRPr>
                <a:noFill/>
                <a:latin typeface="Neue Haas Grotesk Text Pro" panose="020B0504020202020204" pitchFamily="34" charset="0"/>
              </a:defRPr>
            </a:lvl1pPr>
          </a:lstStyle>
          <a:p>
            <a:endParaRPr lang="en-US"/>
          </a:p>
        </p:txBody>
      </p:sp>
    </p:spTree>
    <p:extLst>
      <p:ext uri="{BB962C8B-B14F-4D97-AF65-F5344CB8AC3E}">
        <p14:creationId xmlns:p14="http://schemas.microsoft.com/office/powerpoint/2010/main" val="582784250"/>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userDrawn="1">
  <p:cSld name="CLOSING + 1 image ">
    <p:bg>
      <p:bgPr>
        <a:solidFill>
          <a:schemeClr val="bg1"/>
        </a:solidFill>
        <a:effectLst/>
      </p:bgPr>
    </p:bg>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ABDC5A96-024B-9A4C-BE99-A43261583960}"/>
              </a:ext>
            </a:extLst>
          </p:cNvPr>
          <p:cNvGrpSpPr/>
          <p:nvPr userDrawn="1"/>
        </p:nvGrpSpPr>
        <p:grpSpPr>
          <a:xfrm>
            <a:off x="2" y="-1"/>
            <a:ext cx="2835797" cy="964963"/>
            <a:chOff x="101154" y="-72605"/>
            <a:chExt cx="2285515" cy="777713"/>
          </a:xfrm>
        </p:grpSpPr>
        <p:sp>
          <p:nvSpPr>
            <p:cNvPr id="16" name="Rectangle 15">
              <a:extLst>
                <a:ext uri="{FF2B5EF4-FFF2-40B4-BE49-F238E27FC236}">
                  <a16:creationId xmlns:a16="http://schemas.microsoft.com/office/drawing/2014/main" id="{FADEAD2C-B2AB-3C48-A0BF-C3B7503F4BFE}"/>
                </a:ext>
              </a:extLst>
            </p:cNvPr>
            <p:cNvSpPr/>
            <p:nvPr/>
          </p:nvSpPr>
          <p:spPr>
            <a:xfrm>
              <a:off x="101154" y="-72605"/>
              <a:ext cx="2285515" cy="777713"/>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solidFill>
                  <a:srgbClr val="00AAC6"/>
                </a:solidFill>
                <a:latin typeface="Neue Haas Grotesk Text Pro" panose="020B0504020202020204" pitchFamily="34" charset="0"/>
              </a:endParaRPr>
            </a:p>
          </p:txBody>
        </p:sp>
        <p:pic>
          <p:nvPicPr>
            <p:cNvPr id="17" name="Graphic 16">
              <a:extLst>
                <a:ext uri="{FF2B5EF4-FFF2-40B4-BE49-F238E27FC236}">
                  <a16:creationId xmlns:a16="http://schemas.microsoft.com/office/drawing/2014/main" id="{9D76561E-393D-1943-BE4B-7014BC9179A5}"/>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02289" y="221418"/>
              <a:ext cx="1479804" cy="236769"/>
            </a:xfrm>
            <a:prstGeom prst="rect">
              <a:avLst/>
            </a:prstGeom>
          </p:spPr>
        </p:pic>
      </p:grpSp>
      <p:sp>
        <p:nvSpPr>
          <p:cNvPr id="23" name="TextBox 22">
            <a:extLst>
              <a:ext uri="{FF2B5EF4-FFF2-40B4-BE49-F238E27FC236}">
                <a16:creationId xmlns:a16="http://schemas.microsoft.com/office/drawing/2014/main" id="{3F18D371-3647-C14A-9FFF-F1D62D2E1F03}"/>
              </a:ext>
            </a:extLst>
          </p:cNvPr>
          <p:cNvSpPr txBox="1"/>
          <p:nvPr userDrawn="1"/>
        </p:nvSpPr>
        <p:spPr>
          <a:xfrm>
            <a:off x="450281" y="4825979"/>
            <a:ext cx="6818377" cy="154658"/>
          </a:xfrm>
          <a:prstGeom prst="rect">
            <a:avLst/>
          </a:prstGeom>
          <a:noFill/>
        </p:spPr>
        <p:txBody>
          <a:bodyPr wrap="square" lIns="0" bIns="0" rtlCol="0" anchor="b" anchorCtr="0">
            <a:spAutoFit/>
          </a:bodyPr>
          <a:lstStyle/>
          <a:p>
            <a:pPr>
              <a:lnSpc>
                <a:spcPct val="130000"/>
              </a:lnSpc>
            </a:pPr>
            <a:r>
              <a:rPr lang="en-US" sz="600">
                <a:latin typeface="Neue Haas Grotesk Text Pro" panose="020B0504020202020204" pitchFamily="34" charset="0"/>
                <a:cs typeface="Arial" pitchFamily="34" charset="0"/>
              </a:rPr>
              <a:t>Copyright © 2022 HealthEquity, Inc. All rights reserved.  |  HealthEquity does not provide legal, tax or financial advice.</a:t>
            </a:r>
          </a:p>
        </p:txBody>
      </p:sp>
      <p:sp>
        <p:nvSpPr>
          <p:cNvPr id="14" name="Picture Placeholder 2">
            <a:extLst>
              <a:ext uri="{FF2B5EF4-FFF2-40B4-BE49-F238E27FC236}">
                <a16:creationId xmlns:a16="http://schemas.microsoft.com/office/drawing/2014/main" id="{6C12DDF1-B7A3-8E43-AAA0-DA0A88FA5785}"/>
              </a:ext>
            </a:extLst>
          </p:cNvPr>
          <p:cNvSpPr>
            <a:spLocks noGrp="1"/>
          </p:cNvSpPr>
          <p:nvPr>
            <p:ph type="pic" idx="1" hasCustomPrompt="1"/>
          </p:nvPr>
        </p:nvSpPr>
        <p:spPr>
          <a:xfrm>
            <a:off x="5670400" y="2"/>
            <a:ext cx="3455772" cy="5143499"/>
          </a:xfrm>
          <a:prstGeom prst="rect">
            <a:avLst/>
          </a:prstGeom>
          <a:solidFill>
            <a:schemeClr val="bg2"/>
          </a:solidFill>
        </p:spPr>
        <p:txBody>
          <a:bodyPr anchor="ctr">
            <a:normAutofit/>
          </a:bodyPr>
          <a:lstStyle>
            <a:lvl1pPr marL="0" indent="0" algn="ctr">
              <a:buNone/>
              <a:defRPr sz="1400">
                <a:solidFill>
                  <a:schemeClr val="bg2">
                    <a:lumMod val="50000"/>
                  </a:schemeClr>
                </a:solidFill>
                <a:latin typeface="Neue Haas Grotesk Text Pro" panose="020B0504020202020204" pitchFamily="34" charset="0"/>
              </a:defRPr>
            </a:lvl1pPr>
            <a:lvl2pPr marL="457178" indent="0">
              <a:buNone/>
              <a:defRPr sz="2800"/>
            </a:lvl2pPr>
            <a:lvl3pPr marL="914355" indent="0">
              <a:buNone/>
              <a:defRPr sz="2400"/>
            </a:lvl3pPr>
            <a:lvl4pPr marL="1371532" indent="0">
              <a:buNone/>
              <a:defRPr sz="2000"/>
            </a:lvl4pPr>
            <a:lvl5pPr marL="1828709" indent="0">
              <a:buNone/>
              <a:defRPr sz="2000"/>
            </a:lvl5pPr>
            <a:lvl6pPr marL="2285886" indent="0">
              <a:buNone/>
              <a:defRPr sz="2000"/>
            </a:lvl6pPr>
            <a:lvl7pPr marL="2743064" indent="0">
              <a:buNone/>
              <a:defRPr sz="2000"/>
            </a:lvl7pPr>
            <a:lvl8pPr marL="3200240" indent="0">
              <a:buNone/>
              <a:defRPr sz="2000"/>
            </a:lvl8pPr>
            <a:lvl9pPr marL="3657418" indent="0">
              <a:buNone/>
              <a:defRPr sz="2000"/>
            </a:lvl9pPr>
          </a:lstStyle>
          <a:p>
            <a:r>
              <a:rPr lang="en-US"/>
              <a:t>Insert picture</a:t>
            </a:r>
          </a:p>
        </p:txBody>
      </p:sp>
      <p:sp>
        <p:nvSpPr>
          <p:cNvPr id="18" name="Picture Placeholder 9">
            <a:extLst>
              <a:ext uri="{FF2B5EF4-FFF2-40B4-BE49-F238E27FC236}">
                <a16:creationId xmlns:a16="http://schemas.microsoft.com/office/drawing/2014/main" id="{F1A2F2EA-90A5-3F41-B83B-54286A22D821}"/>
              </a:ext>
            </a:extLst>
          </p:cNvPr>
          <p:cNvSpPr>
            <a:spLocks noGrp="1"/>
          </p:cNvSpPr>
          <p:nvPr>
            <p:ph type="pic" sz="quarter" idx="12" hasCustomPrompt="1"/>
          </p:nvPr>
        </p:nvSpPr>
        <p:spPr>
          <a:xfrm>
            <a:off x="3166257" y="297272"/>
            <a:ext cx="1700104" cy="433387"/>
          </a:xfrm>
          <a:prstGeom prst="rect">
            <a:avLst/>
          </a:prstGeom>
        </p:spPr>
        <p:txBody>
          <a:bodyPr lIns="0" tIns="0" rIns="0" bIns="0" anchor="ctr">
            <a:normAutofit/>
          </a:bodyPr>
          <a:lstStyle>
            <a:lvl1pPr marL="0" indent="0">
              <a:buNone/>
              <a:defRPr sz="1400">
                <a:solidFill>
                  <a:schemeClr val="bg2">
                    <a:lumMod val="50000"/>
                  </a:schemeClr>
                </a:solidFill>
                <a:latin typeface="Neue Haas Grotesk Text Pro" panose="020B0504020202020204" pitchFamily="34" charset="0"/>
              </a:defRPr>
            </a:lvl1pPr>
          </a:lstStyle>
          <a:p>
            <a:r>
              <a:rPr lang="en-US"/>
              <a:t>Partner logo</a:t>
            </a:r>
          </a:p>
        </p:txBody>
      </p:sp>
      <p:sp>
        <p:nvSpPr>
          <p:cNvPr id="13" name="Title 1">
            <a:extLst>
              <a:ext uri="{FF2B5EF4-FFF2-40B4-BE49-F238E27FC236}">
                <a16:creationId xmlns:a16="http://schemas.microsoft.com/office/drawing/2014/main" id="{14934587-41D4-3346-B090-40ECAC172B03}"/>
              </a:ext>
            </a:extLst>
          </p:cNvPr>
          <p:cNvSpPr>
            <a:spLocks noGrp="1"/>
          </p:cNvSpPr>
          <p:nvPr>
            <p:ph type="title" hasCustomPrompt="1"/>
          </p:nvPr>
        </p:nvSpPr>
        <p:spPr>
          <a:xfrm>
            <a:off x="405757" y="3304982"/>
            <a:ext cx="4687105" cy="804115"/>
          </a:xfrm>
          <a:prstGeom prst="rect">
            <a:avLst/>
          </a:prstGeom>
        </p:spPr>
        <p:txBody>
          <a:bodyPr wrap="square" lIns="0" rIns="0" anchor="b" anchorCtr="0">
            <a:spAutoFit/>
          </a:bodyPr>
          <a:lstStyle>
            <a:lvl1pPr algn="l">
              <a:lnSpc>
                <a:spcPct val="110000"/>
              </a:lnSpc>
              <a:defRPr sz="5000" b="1" cap="none" baseline="0">
                <a:solidFill>
                  <a:schemeClr val="tx2"/>
                </a:solidFill>
                <a:latin typeface="Neue Haas Grotesk Text Pro" panose="020B0504020202020204" pitchFamily="34" charset="0"/>
              </a:defRPr>
            </a:lvl1pPr>
          </a:lstStyle>
          <a:p>
            <a:r>
              <a:rPr lang="en-US"/>
              <a:t>Thank you.</a:t>
            </a:r>
          </a:p>
        </p:txBody>
      </p:sp>
      <p:sp>
        <p:nvSpPr>
          <p:cNvPr id="15" name="Text Placeholder 2">
            <a:extLst>
              <a:ext uri="{FF2B5EF4-FFF2-40B4-BE49-F238E27FC236}">
                <a16:creationId xmlns:a16="http://schemas.microsoft.com/office/drawing/2014/main" id="{0009AF0F-E31A-1F47-9BD6-9E9A9CC2AEFA}"/>
              </a:ext>
            </a:extLst>
          </p:cNvPr>
          <p:cNvSpPr>
            <a:spLocks noGrp="1"/>
          </p:cNvSpPr>
          <p:nvPr>
            <p:ph type="body" sz="quarter" idx="16" hasCustomPrompt="1"/>
          </p:nvPr>
        </p:nvSpPr>
        <p:spPr>
          <a:xfrm>
            <a:off x="406401" y="4177825"/>
            <a:ext cx="4687177" cy="273440"/>
          </a:xfrm>
          <a:prstGeom prst="rect">
            <a:avLst/>
          </a:prstGeom>
        </p:spPr>
        <p:txBody>
          <a:bodyPr lIns="0" tIns="0" rIns="0" bIns="0">
            <a:spAutoFit/>
          </a:bodyPr>
          <a:lstStyle>
            <a:lvl1pPr marL="0" indent="0">
              <a:lnSpc>
                <a:spcPct val="110000"/>
              </a:lnSpc>
              <a:buNone/>
              <a:defRPr sz="1700">
                <a:latin typeface="Neue Haas Grotesk Text Pro" panose="020B0504020202020204" pitchFamily="34" charset="0"/>
              </a:defRPr>
            </a:lvl1pPr>
            <a:lvl2pPr marL="457178" indent="0">
              <a:buNone/>
              <a:defRPr sz="1700"/>
            </a:lvl2pPr>
            <a:lvl3pPr marL="914355" indent="0">
              <a:buNone/>
              <a:defRPr sz="1700"/>
            </a:lvl3pPr>
            <a:lvl4pPr marL="1371532" indent="0">
              <a:buNone/>
              <a:defRPr sz="1700"/>
            </a:lvl4pPr>
            <a:lvl5pPr marL="1828709" indent="0">
              <a:buNone/>
              <a:defRPr sz="1700"/>
            </a:lvl5pPr>
          </a:lstStyle>
          <a:p>
            <a:pPr lvl="0"/>
            <a:r>
              <a:rPr lang="en-US"/>
              <a:t>We look forward to a remarkable partnership</a:t>
            </a:r>
          </a:p>
        </p:txBody>
      </p:sp>
    </p:spTree>
    <p:extLst>
      <p:ext uri="{BB962C8B-B14F-4D97-AF65-F5344CB8AC3E}">
        <p14:creationId xmlns:p14="http://schemas.microsoft.com/office/powerpoint/2010/main" val="1515338156"/>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userDrawn="1">
  <p:cSld name="Content - with image">
    <p:spTree>
      <p:nvGrpSpPr>
        <p:cNvPr id="1" name=""/>
        <p:cNvGrpSpPr/>
        <p:nvPr/>
      </p:nvGrpSpPr>
      <p:grpSpPr>
        <a:xfrm>
          <a:off x="0" y="0"/>
          <a:ext cx="0" cy="0"/>
          <a:chOff x="0" y="0"/>
          <a:chExt cx="0" cy="0"/>
        </a:xfrm>
      </p:grpSpPr>
      <p:sp>
        <p:nvSpPr>
          <p:cNvPr id="23" name="Picture Placeholder 2">
            <a:extLst>
              <a:ext uri="{FF2B5EF4-FFF2-40B4-BE49-F238E27FC236}">
                <a16:creationId xmlns:a16="http://schemas.microsoft.com/office/drawing/2014/main" id="{D9C3896E-A4C9-D247-B691-C14EDDAD9EBA}"/>
              </a:ext>
            </a:extLst>
          </p:cNvPr>
          <p:cNvSpPr>
            <a:spLocks noGrp="1"/>
          </p:cNvSpPr>
          <p:nvPr>
            <p:ph type="pic" idx="16" hasCustomPrompt="1"/>
          </p:nvPr>
        </p:nvSpPr>
        <p:spPr>
          <a:xfrm>
            <a:off x="5036860" y="-3"/>
            <a:ext cx="4097438" cy="5143499"/>
          </a:xfrm>
          <a:prstGeom prst="rect">
            <a:avLst/>
          </a:prstGeom>
          <a:solidFill>
            <a:schemeClr val="bg2"/>
          </a:solidFill>
        </p:spPr>
        <p:txBody>
          <a:bodyPr anchor="ctr">
            <a:noAutofit/>
          </a:bodyPr>
          <a:lstStyle>
            <a:lvl1pPr marL="0" indent="0" algn="ctr">
              <a:buNone/>
              <a:defRPr sz="1400">
                <a:solidFill>
                  <a:schemeClr val="bg2">
                    <a:lumMod val="50000"/>
                  </a:schemeClr>
                </a:solidFill>
                <a:latin typeface="NeueHaasGroteskText Pro" panose="020B0504020202020204" pitchFamily="34" charset="77"/>
              </a:defRPr>
            </a:lvl1pPr>
            <a:lvl2pPr marL="457178" indent="0">
              <a:buNone/>
              <a:defRPr sz="2800"/>
            </a:lvl2pPr>
            <a:lvl3pPr marL="914355" indent="0">
              <a:buNone/>
              <a:defRPr sz="2400"/>
            </a:lvl3pPr>
            <a:lvl4pPr marL="1371532" indent="0">
              <a:buNone/>
              <a:defRPr sz="2000"/>
            </a:lvl4pPr>
            <a:lvl5pPr marL="1828709" indent="0">
              <a:buNone/>
              <a:defRPr sz="2000"/>
            </a:lvl5pPr>
            <a:lvl6pPr marL="2285886" indent="0">
              <a:buNone/>
              <a:defRPr sz="2000"/>
            </a:lvl6pPr>
            <a:lvl7pPr marL="2743064" indent="0">
              <a:buNone/>
              <a:defRPr sz="2000"/>
            </a:lvl7pPr>
            <a:lvl8pPr marL="3200240" indent="0">
              <a:buNone/>
              <a:defRPr sz="2000"/>
            </a:lvl8pPr>
            <a:lvl9pPr marL="3657418" indent="0">
              <a:buNone/>
              <a:defRPr sz="2000"/>
            </a:lvl9pPr>
          </a:lstStyle>
          <a:p>
            <a:r>
              <a:rPr lang="en-US"/>
              <a:t>Insert picture</a:t>
            </a:r>
          </a:p>
        </p:txBody>
      </p:sp>
      <p:sp>
        <p:nvSpPr>
          <p:cNvPr id="15" name="Title 1">
            <a:extLst>
              <a:ext uri="{FF2B5EF4-FFF2-40B4-BE49-F238E27FC236}">
                <a16:creationId xmlns:a16="http://schemas.microsoft.com/office/drawing/2014/main" id="{3DA80DFD-E36F-B94C-BC1A-3E7E7E5D847B}"/>
              </a:ext>
            </a:extLst>
          </p:cNvPr>
          <p:cNvSpPr>
            <a:spLocks noGrp="1"/>
          </p:cNvSpPr>
          <p:nvPr>
            <p:ph type="title" hasCustomPrompt="1"/>
          </p:nvPr>
        </p:nvSpPr>
        <p:spPr>
          <a:xfrm>
            <a:off x="640082" y="274320"/>
            <a:ext cx="3935739" cy="1050737"/>
          </a:xfrm>
          <a:prstGeom prst="rect">
            <a:avLst/>
          </a:prstGeom>
        </p:spPr>
        <p:txBody>
          <a:bodyPr wrap="square" lIns="0" rIns="0" anchor="t" anchorCtr="0">
            <a:spAutoFit/>
          </a:bodyPr>
          <a:lstStyle>
            <a:lvl1pPr marL="0" marR="0" indent="0" algn="l" defTabSz="457178" rtl="0" eaLnBrk="1" fontAlgn="auto" latinLnBrk="0" hangingPunct="1">
              <a:lnSpc>
                <a:spcPct val="110000"/>
              </a:lnSpc>
              <a:spcBef>
                <a:spcPct val="0"/>
              </a:spcBef>
              <a:spcAft>
                <a:spcPts val="0"/>
              </a:spcAft>
              <a:buClrTx/>
              <a:buSzTx/>
              <a:buFontTx/>
              <a:buNone/>
              <a:tabLst/>
              <a:defRPr lang="en-US" b="1" i="0" smtClean="0">
                <a:effectLst/>
                <a:latin typeface="+mj-lt"/>
              </a:defRPr>
            </a:lvl1pPr>
          </a:lstStyle>
          <a:p>
            <a:pPr>
              <a:lnSpc>
                <a:spcPct val="110000"/>
              </a:lnSpc>
            </a:pPr>
            <a:r>
              <a:rPr lang="en-US" sz="3200">
                <a:latin typeface="Neue Haas Grotesk Text Pro" panose="020B0504020202020204" pitchFamily="34" charset="77"/>
              </a:rPr>
              <a:t>Lorem ipsum dolor sit </a:t>
            </a:r>
            <a:r>
              <a:rPr lang="en-US" sz="3200" err="1">
                <a:latin typeface="Neue Haas Grotesk Text Pro" panose="020B0504020202020204" pitchFamily="34" charset="77"/>
              </a:rPr>
              <a:t>amet</a:t>
            </a:r>
            <a:r>
              <a:rPr lang="en-US" sz="3200">
                <a:latin typeface="Neue Haas Grotesk Text Pro" panose="020B0504020202020204" pitchFamily="34" charset="77"/>
              </a:rPr>
              <a:t> sed do</a:t>
            </a:r>
          </a:p>
        </p:txBody>
      </p:sp>
      <p:sp>
        <p:nvSpPr>
          <p:cNvPr id="6" name="Content Placeholder 2">
            <a:extLst>
              <a:ext uri="{FF2B5EF4-FFF2-40B4-BE49-F238E27FC236}">
                <a16:creationId xmlns:a16="http://schemas.microsoft.com/office/drawing/2014/main" id="{7F99FE5B-5E9F-BFA8-69AC-7C90660FDB80}"/>
              </a:ext>
            </a:extLst>
          </p:cNvPr>
          <p:cNvSpPr>
            <a:spLocks noGrp="1"/>
          </p:cNvSpPr>
          <p:nvPr>
            <p:ph sz="quarter" idx="14"/>
          </p:nvPr>
        </p:nvSpPr>
        <p:spPr>
          <a:xfrm>
            <a:off x="639764" y="1557339"/>
            <a:ext cx="3939807" cy="1420453"/>
          </a:xfrm>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3">
            <a:extLst>
              <a:ext uri="{FF2B5EF4-FFF2-40B4-BE49-F238E27FC236}">
                <a16:creationId xmlns:a16="http://schemas.microsoft.com/office/drawing/2014/main" id="{04437CF8-11BC-8851-994F-54070E9CB0DF}"/>
              </a:ext>
            </a:extLst>
          </p:cNvPr>
          <p:cNvSpPr>
            <a:spLocks noGrp="1"/>
          </p:cNvSpPr>
          <p:nvPr>
            <p:ph sz="quarter" idx="15" hasCustomPrompt="1"/>
          </p:nvPr>
        </p:nvSpPr>
        <p:spPr>
          <a:xfrm>
            <a:off x="639764" y="4898801"/>
            <a:ext cx="3932237" cy="108556"/>
          </a:xfrm>
        </p:spPr>
        <p:txBody>
          <a:bodyPr/>
          <a:lstStyle>
            <a:lvl1pPr marL="0" indent="0">
              <a:buNone/>
              <a:defRPr sz="600"/>
            </a:lvl1pPr>
            <a:lvl2pPr marL="177796" indent="0">
              <a:buNone/>
              <a:defRPr sz="600"/>
            </a:lvl2pPr>
            <a:lvl3pPr marL="347654" indent="0">
              <a:buNone/>
              <a:defRPr sz="600"/>
            </a:lvl3pPr>
            <a:lvl4pPr marL="517512" indent="0">
              <a:buNone/>
              <a:defRPr sz="600"/>
            </a:lvl4pPr>
            <a:lvl5pPr marL="519100" indent="0">
              <a:buNone/>
              <a:defRPr sz="600"/>
            </a:lvl5pPr>
          </a:lstStyle>
          <a:p>
            <a:pPr lvl="0"/>
            <a:r>
              <a:rPr lang="en-US"/>
              <a:t>Click to insert disclosure text</a:t>
            </a:r>
          </a:p>
        </p:txBody>
      </p:sp>
    </p:spTree>
    <p:extLst>
      <p:ext uri="{BB962C8B-B14F-4D97-AF65-F5344CB8AC3E}">
        <p14:creationId xmlns:p14="http://schemas.microsoft.com/office/powerpoint/2010/main" val="2448835062"/>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SECTION BREAK - Image">
    <p:spTree>
      <p:nvGrpSpPr>
        <p:cNvPr id="1" name=""/>
        <p:cNvGrpSpPr/>
        <p:nvPr/>
      </p:nvGrpSpPr>
      <p:grpSpPr>
        <a:xfrm>
          <a:off x="0" y="0"/>
          <a:ext cx="0" cy="0"/>
          <a:chOff x="0" y="0"/>
          <a:chExt cx="0" cy="0"/>
        </a:xfrm>
      </p:grpSpPr>
      <p:sp>
        <p:nvSpPr>
          <p:cNvPr id="36" name="Picture Placeholder 2">
            <a:extLst>
              <a:ext uri="{FF2B5EF4-FFF2-40B4-BE49-F238E27FC236}">
                <a16:creationId xmlns:a16="http://schemas.microsoft.com/office/drawing/2014/main" id="{66FDE2DF-C82C-1E4A-AE78-126FF3CE407A}"/>
              </a:ext>
            </a:extLst>
          </p:cNvPr>
          <p:cNvSpPr>
            <a:spLocks noGrp="1"/>
          </p:cNvSpPr>
          <p:nvPr>
            <p:ph type="pic" idx="15" hasCustomPrompt="1"/>
          </p:nvPr>
        </p:nvSpPr>
        <p:spPr>
          <a:xfrm>
            <a:off x="2124637" y="-2"/>
            <a:ext cx="7019365" cy="5150076"/>
          </a:xfrm>
          <a:prstGeom prst="rect">
            <a:avLst/>
          </a:prstGeom>
          <a:solidFill>
            <a:schemeClr val="bg2"/>
          </a:solidFill>
        </p:spPr>
        <p:txBody>
          <a:bodyPr anchor="ctr">
            <a:noAutofit/>
          </a:bodyPr>
          <a:lstStyle>
            <a:lvl1pPr marL="0" indent="0" algn="ctr">
              <a:buNone/>
              <a:defRPr sz="1400">
                <a:solidFill>
                  <a:schemeClr val="bg2">
                    <a:lumMod val="50000"/>
                  </a:schemeClr>
                </a:solidFill>
                <a:latin typeface="Neue Haas Grotesk Text Pro" panose="020B0504020202020204" pitchFamily="34" charset="0"/>
              </a:defRPr>
            </a:lvl1pPr>
            <a:lvl2pPr marL="457178" indent="0">
              <a:buNone/>
              <a:defRPr sz="2800"/>
            </a:lvl2pPr>
            <a:lvl3pPr marL="914355" indent="0">
              <a:buNone/>
              <a:defRPr sz="2400"/>
            </a:lvl3pPr>
            <a:lvl4pPr marL="1371532" indent="0">
              <a:buNone/>
              <a:defRPr sz="2000"/>
            </a:lvl4pPr>
            <a:lvl5pPr marL="1828709" indent="0">
              <a:buNone/>
              <a:defRPr sz="2000"/>
            </a:lvl5pPr>
            <a:lvl6pPr marL="2285886" indent="0">
              <a:buNone/>
              <a:defRPr sz="2000"/>
            </a:lvl6pPr>
            <a:lvl7pPr marL="2743064" indent="0">
              <a:buNone/>
              <a:defRPr sz="2000"/>
            </a:lvl7pPr>
            <a:lvl8pPr marL="3200240" indent="0">
              <a:buNone/>
              <a:defRPr sz="2000"/>
            </a:lvl8pPr>
            <a:lvl9pPr marL="3657418" indent="0">
              <a:buNone/>
              <a:defRPr sz="2000"/>
            </a:lvl9pPr>
          </a:lstStyle>
          <a:p>
            <a:r>
              <a:rPr lang="en-US"/>
              <a:t>Insert picture</a:t>
            </a:r>
          </a:p>
        </p:txBody>
      </p:sp>
      <p:sp>
        <p:nvSpPr>
          <p:cNvPr id="24" name="SmartArt Placeholder 5">
            <a:extLst>
              <a:ext uri="{FF2B5EF4-FFF2-40B4-BE49-F238E27FC236}">
                <a16:creationId xmlns:a16="http://schemas.microsoft.com/office/drawing/2014/main" id="{ED37D25B-AC7A-4B47-9F2E-0C8B9763FF56}"/>
              </a:ext>
            </a:extLst>
          </p:cNvPr>
          <p:cNvSpPr>
            <a:spLocks noGrp="1"/>
          </p:cNvSpPr>
          <p:nvPr>
            <p:ph type="dgm" sz="quarter" idx="47"/>
          </p:nvPr>
        </p:nvSpPr>
        <p:spPr>
          <a:xfrm>
            <a:off x="640082" y="2877673"/>
            <a:ext cx="5811373" cy="1774328"/>
          </a:xfrm>
          <a:prstGeom prst="rect">
            <a:avLst/>
          </a:prstGeom>
          <a:solidFill>
            <a:schemeClr val="bg1"/>
          </a:solidFill>
        </p:spPr>
        <p:txBody>
          <a:bodyPr>
            <a:noAutofit/>
          </a:bodyPr>
          <a:lstStyle>
            <a:lvl1pPr>
              <a:defRPr>
                <a:noFill/>
                <a:latin typeface="Neue Haas Grotesk Text Pro" panose="020B0504020202020204" pitchFamily="34" charset="0"/>
              </a:defRPr>
            </a:lvl1pPr>
          </a:lstStyle>
          <a:p>
            <a:endParaRPr lang="en-US"/>
          </a:p>
        </p:txBody>
      </p:sp>
      <p:sp>
        <p:nvSpPr>
          <p:cNvPr id="37" name="Slide Number Placeholder 5">
            <a:extLst>
              <a:ext uri="{FF2B5EF4-FFF2-40B4-BE49-F238E27FC236}">
                <a16:creationId xmlns:a16="http://schemas.microsoft.com/office/drawing/2014/main" id="{FEE063B5-DB2A-E546-8374-14508A9C5083}"/>
              </a:ext>
            </a:extLst>
          </p:cNvPr>
          <p:cNvSpPr txBox="1">
            <a:spLocks/>
          </p:cNvSpPr>
          <p:nvPr userDrawn="1"/>
        </p:nvSpPr>
        <p:spPr>
          <a:xfrm>
            <a:off x="8767827" y="4822212"/>
            <a:ext cx="375073" cy="273844"/>
          </a:xfrm>
          <a:prstGeom prst="rect">
            <a:avLst/>
          </a:prstGeom>
        </p:spPr>
        <p:txBody>
          <a:bodyPr vert="horz" lIns="91440" tIns="45720" rIns="91440" bIns="45720" rtlCol="0" anchor="ctr">
            <a:noAutofit/>
          </a:bodyPr>
          <a:lstStyle>
            <a:defPPr>
              <a:defRPr lang="en-US"/>
            </a:defPPr>
            <a:lvl1pPr marL="0" algn="l" defTabSz="457200" rtl="0" eaLnBrk="1" latinLnBrk="0" hangingPunct="1">
              <a:defRPr sz="900" b="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sz="900" b="0" i="0">
              <a:solidFill>
                <a:schemeClr val="tx1">
                  <a:lumMod val="90000"/>
                  <a:lumOff val="10000"/>
                </a:schemeClr>
              </a:solidFill>
              <a:latin typeface="Neue Haas Grotesk Text Pro" panose="020B0504020202020204" pitchFamily="34" charset="0"/>
            </a:endParaRPr>
          </a:p>
        </p:txBody>
      </p:sp>
      <p:sp>
        <p:nvSpPr>
          <p:cNvPr id="21" name="Title 1">
            <a:extLst>
              <a:ext uri="{FF2B5EF4-FFF2-40B4-BE49-F238E27FC236}">
                <a16:creationId xmlns:a16="http://schemas.microsoft.com/office/drawing/2014/main" id="{5677933D-F9CB-3A49-B6C8-0B4209233CF0}"/>
              </a:ext>
            </a:extLst>
          </p:cNvPr>
          <p:cNvSpPr>
            <a:spLocks noGrp="1"/>
          </p:cNvSpPr>
          <p:nvPr>
            <p:ph type="title" hasCustomPrompt="1"/>
          </p:nvPr>
        </p:nvSpPr>
        <p:spPr>
          <a:xfrm>
            <a:off x="640081" y="3205643"/>
            <a:ext cx="4965590" cy="1091493"/>
          </a:xfrm>
          <a:prstGeom prst="rect">
            <a:avLst/>
          </a:prstGeom>
        </p:spPr>
        <p:txBody>
          <a:bodyPr wrap="square" lIns="0" rIns="0" anchor="ctr" anchorCtr="0">
            <a:spAutoFit/>
          </a:bodyPr>
          <a:lstStyle>
            <a:lvl1pPr algn="l">
              <a:lnSpc>
                <a:spcPct val="110000"/>
              </a:lnSpc>
              <a:defRPr sz="3200" b="1" cap="none" baseline="0">
                <a:solidFill>
                  <a:schemeClr val="tx2"/>
                </a:solidFill>
                <a:latin typeface="Neue Haas Grotesk Text Pro" panose="020B0504020202020204" pitchFamily="34" charset="0"/>
              </a:defRPr>
            </a:lvl1pPr>
          </a:lstStyle>
          <a:p>
            <a:r>
              <a:rPr lang="en-US"/>
              <a:t>Click to add section break title here</a:t>
            </a:r>
          </a:p>
        </p:txBody>
      </p:sp>
      <p:sp>
        <p:nvSpPr>
          <p:cNvPr id="131" name="SmartArt Placeholder 5">
            <a:extLst>
              <a:ext uri="{FF2B5EF4-FFF2-40B4-BE49-F238E27FC236}">
                <a16:creationId xmlns:a16="http://schemas.microsoft.com/office/drawing/2014/main" id="{6EE76B8B-5FD9-CD45-8428-358A27D61BF0}"/>
              </a:ext>
            </a:extLst>
          </p:cNvPr>
          <p:cNvSpPr>
            <a:spLocks noGrp="1"/>
          </p:cNvSpPr>
          <p:nvPr>
            <p:ph type="dgm" sz="quarter" idx="27"/>
          </p:nvPr>
        </p:nvSpPr>
        <p:spPr>
          <a:xfrm>
            <a:off x="6451453" y="2877673"/>
            <a:ext cx="88574" cy="1774328"/>
          </a:xfrm>
          <a:prstGeom prst="rect">
            <a:avLst/>
          </a:prstGeom>
          <a:solidFill>
            <a:srgbClr val="4E2883"/>
          </a:solidFill>
        </p:spPr>
        <p:txBody>
          <a:bodyPr>
            <a:noAutofit/>
          </a:bodyPr>
          <a:lstStyle>
            <a:lvl1pPr>
              <a:defRPr>
                <a:noFill/>
                <a:latin typeface="Neue Haas Grotesk Text Pro" panose="020B0504020202020204" pitchFamily="34" charset="0"/>
              </a:defRPr>
            </a:lvl1pPr>
          </a:lstStyle>
          <a:p>
            <a:endParaRPr lang="en-US"/>
          </a:p>
        </p:txBody>
      </p:sp>
    </p:spTree>
    <p:extLst>
      <p:ext uri="{BB962C8B-B14F-4D97-AF65-F5344CB8AC3E}">
        <p14:creationId xmlns:p14="http://schemas.microsoft.com/office/powerpoint/2010/main" val="2511133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2.svg"/></Relationships>
</file>

<file path=ppt/slideMasters/_rels/slideMaster10.xml.rels><?xml version="1.0" encoding="UTF-8" standalone="yes"?>
<Relationships xmlns="http://schemas.openxmlformats.org/package/2006/relationships"><Relationship Id="rId3" Type="http://schemas.openxmlformats.org/officeDocument/2006/relationships/theme" Target="../theme/theme10.xml"/><Relationship Id="rId2" Type="http://schemas.openxmlformats.org/officeDocument/2006/relationships/slideLayout" Target="../slideLayouts/slideLayout66.xml"/><Relationship Id="rId1" Type="http://schemas.openxmlformats.org/officeDocument/2006/relationships/slideLayout" Target="../slideLayouts/slideLayout65.xml"/><Relationship Id="rId5" Type="http://schemas.openxmlformats.org/officeDocument/2006/relationships/image" Target="../media/image2.svg"/><Relationship Id="rId4" Type="http://schemas.openxmlformats.org/officeDocument/2006/relationships/image" Target="../media/image1.png"/></Relationships>
</file>

<file path=ppt/slideMasters/_rels/slideMaster11.xml.rels><?xml version="1.0" encoding="UTF-8" standalone="yes"?>
<Relationships xmlns="http://schemas.openxmlformats.org/package/2006/relationships"><Relationship Id="rId3" Type="http://schemas.openxmlformats.org/officeDocument/2006/relationships/slideLayout" Target="../slideLayouts/slideLayout69.xml"/><Relationship Id="rId7" Type="http://schemas.openxmlformats.org/officeDocument/2006/relationships/image" Target="../media/image2.svg"/><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image" Target="../media/image1.png"/><Relationship Id="rId5" Type="http://schemas.openxmlformats.org/officeDocument/2006/relationships/theme" Target="../theme/theme11.xml"/><Relationship Id="rId4" Type="http://schemas.openxmlformats.org/officeDocument/2006/relationships/slideLayout" Target="../slideLayouts/slideLayout70.xml"/></Relationships>
</file>

<file path=ppt/slideMasters/_rels/slideMaster12.xml.rels><?xml version="1.0" encoding="UTF-8" standalone="yes"?>
<Relationships xmlns="http://schemas.openxmlformats.org/package/2006/relationships"><Relationship Id="rId8" Type="http://schemas.openxmlformats.org/officeDocument/2006/relationships/image" Target="../media/image2.svg"/><Relationship Id="rId3" Type="http://schemas.openxmlformats.org/officeDocument/2006/relationships/slideLayout" Target="../slideLayouts/slideLayout73.xml"/><Relationship Id="rId7" Type="http://schemas.openxmlformats.org/officeDocument/2006/relationships/image" Target="../media/image1.png"/><Relationship Id="rId2" Type="http://schemas.openxmlformats.org/officeDocument/2006/relationships/slideLayout" Target="../slideLayouts/slideLayout72.xml"/><Relationship Id="rId1" Type="http://schemas.openxmlformats.org/officeDocument/2006/relationships/slideLayout" Target="../slideLayouts/slideLayout71.xml"/><Relationship Id="rId6" Type="http://schemas.openxmlformats.org/officeDocument/2006/relationships/theme" Target="../theme/theme12.xml"/><Relationship Id="rId5" Type="http://schemas.openxmlformats.org/officeDocument/2006/relationships/slideLayout" Target="../slideLayouts/slideLayout75.xml"/><Relationship Id="rId4" Type="http://schemas.openxmlformats.org/officeDocument/2006/relationships/slideLayout" Target="../slideLayouts/slideLayout74.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83.xml"/><Relationship Id="rId13" Type="http://schemas.openxmlformats.org/officeDocument/2006/relationships/slideLayout" Target="../slideLayouts/slideLayout88.xml"/><Relationship Id="rId18" Type="http://schemas.openxmlformats.org/officeDocument/2006/relationships/slideLayout" Target="../slideLayouts/slideLayout93.xml"/><Relationship Id="rId26" Type="http://schemas.openxmlformats.org/officeDocument/2006/relationships/image" Target="../media/image2.svg"/><Relationship Id="rId3" Type="http://schemas.openxmlformats.org/officeDocument/2006/relationships/slideLayout" Target="../slideLayouts/slideLayout78.xml"/><Relationship Id="rId21" Type="http://schemas.openxmlformats.org/officeDocument/2006/relationships/slideLayout" Target="../slideLayouts/slideLayout96.xml"/><Relationship Id="rId7" Type="http://schemas.openxmlformats.org/officeDocument/2006/relationships/slideLayout" Target="../slideLayouts/slideLayout82.xml"/><Relationship Id="rId12" Type="http://schemas.openxmlformats.org/officeDocument/2006/relationships/slideLayout" Target="../slideLayouts/slideLayout87.xml"/><Relationship Id="rId17" Type="http://schemas.openxmlformats.org/officeDocument/2006/relationships/slideLayout" Target="../slideLayouts/slideLayout92.xml"/><Relationship Id="rId25" Type="http://schemas.openxmlformats.org/officeDocument/2006/relationships/image" Target="../media/image1.png"/><Relationship Id="rId2" Type="http://schemas.openxmlformats.org/officeDocument/2006/relationships/slideLayout" Target="../slideLayouts/slideLayout77.xml"/><Relationship Id="rId16" Type="http://schemas.openxmlformats.org/officeDocument/2006/relationships/slideLayout" Target="../slideLayouts/slideLayout91.xml"/><Relationship Id="rId20" Type="http://schemas.openxmlformats.org/officeDocument/2006/relationships/slideLayout" Target="../slideLayouts/slideLayout95.xml"/><Relationship Id="rId1" Type="http://schemas.openxmlformats.org/officeDocument/2006/relationships/slideLayout" Target="../slideLayouts/slideLayout76.xml"/><Relationship Id="rId6" Type="http://schemas.openxmlformats.org/officeDocument/2006/relationships/slideLayout" Target="../slideLayouts/slideLayout81.xml"/><Relationship Id="rId11" Type="http://schemas.openxmlformats.org/officeDocument/2006/relationships/slideLayout" Target="../slideLayouts/slideLayout86.xml"/><Relationship Id="rId24" Type="http://schemas.openxmlformats.org/officeDocument/2006/relationships/theme" Target="../theme/theme13.xml"/><Relationship Id="rId5" Type="http://schemas.openxmlformats.org/officeDocument/2006/relationships/slideLayout" Target="../slideLayouts/slideLayout80.xml"/><Relationship Id="rId15" Type="http://schemas.openxmlformats.org/officeDocument/2006/relationships/slideLayout" Target="../slideLayouts/slideLayout90.xml"/><Relationship Id="rId23" Type="http://schemas.openxmlformats.org/officeDocument/2006/relationships/slideLayout" Target="../slideLayouts/slideLayout98.xml"/><Relationship Id="rId10" Type="http://schemas.openxmlformats.org/officeDocument/2006/relationships/slideLayout" Target="../slideLayouts/slideLayout85.xml"/><Relationship Id="rId19" Type="http://schemas.openxmlformats.org/officeDocument/2006/relationships/slideLayout" Target="../slideLayouts/slideLayout94.xml"/><Relationship Id="rId4" Type="http://schemas.openxmlformats.org/officeDocument/2006/relationships/slideLayout" Target="../slideLayouts/slideLayout79.xml"/><Relationship Id="rId9" Type="http://schemas.openxmlformats.org/officeDocument/2006/relationships/slideLayout" Target="../slideLayouts/slideLayout84.xml"/><Relationship Id="rId14" Type="http://schemas.openxmlformats.org/officeDocument/2006/relationships/slideLayout" Target="../slideLayouts/slideLayout89.xml"/><Relationship Id="rId22" Type="http://schemas.openxmlformats.org/officeDocument/2006/relationships/slideLayout" Target="../slideLayouts/slideLayout97.xml"/></Relationships>
</file>

<file path=ppt/slideMasters/_rels/slideMaster14.xml.rels><?xml version="1.0" encoding="UTF-8" standalone="yes"?>
<Relationships xmlns="http://schemas.openxmlformats.org/package/2006/relationships"><Relationship Id="rId3" Type="http://schemas.openxmlformats.org/officeDocument/2006/relationships/theme" Target="../theme/theme14.xml"/><Relationship Id="rId2" Type="http://schemas.openxmlformats.org/officeDocument/2006/relationships/slideLayout" Target="../slideLayouts/slideLayout100.xml"/><Relationship Id="rId1" Type="http://schemas.openxmlformats.org/officeDocument/2006/relationships/slideLayout" Target="../slideLayouts/slideLayout99.xml"/><Relationship Id="rId5" Type="http://schemas.openxmlformats.org/officeDocument/2006/relationships/image" Target="../media/image2.svg"/><Relationship Id="rId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4.xml"/><Relationship Id="rId13" Type="http://schemas.openxmlformats.org/officeDocument/2006/relationships/theme" Target="../theme/theme2.xml"/><Relationship Id="rId3" Type="http://schemas.openxmlformats.org/officeDocument/2006/relationships/slideLayout" Target="../slideLayouts/slideLayout9.xml"/><Relationship Id="rId7" Type="http://schemas.openxmlformats.org/officeDocument/2006/relationships/slideLayout" Target="../slideLayouts/slideLayout13.xml"/><Relationship Id="rId12" Type="http://schemas.openxmlformats.org/officeDocument/2006/relationships/slideLayout" Target="../slideLayouts/slideLayout18.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slideLayout" Target="../slideLayouts/slideLayout12.xml"/><Relationship Id="rId11" Type="http://schemas.openxmlformats.org/officeDocument/2006/relationships/slideLayout" Target="../slideLayouts/slideLayout17.xml"/><Relationship Id="rId5" Type="http://schemas.openxmlformats.org/officeDocument/2006/relationships/slideLayout" Target="../slideLayouts/slideLayout11.xml"/><Relationship Id="rId10" Type="http://schemas.openxmlformats.org/officeDocument/2006/relationships/slideLayout" Target="../slideLayouts/slideLayout16.xml"/><Relationship Id="rId4" Type="http://schemas.openxmlformats.org/officeDocument/2006/relationships/slideLayout" Target="../slideLayouts/slideLayout10.xml"/><Relationship Id="rId9"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6.xml"/><Relationship Id="rId13" Type="http://schemas.openxmlformats.org/officeDocument/2006/relationships/slideLayout" Target="../slideLayouts/slideLayout31.xml"/><Relationship Id="rId18" Type="http://schemas.openxmlformats.org/officeDocument/2006/relationships/slideLayout" Target="../slideLayouts/slideLayout36.xml"/><Relationship Id="rId3" Type="http://schemas.openxmlformats.org/officeDocument/2006/relationships/slideLayout" Target="../slideLayouts/slideLayout21.xml"/><Relationship Id="rId21" Type="http://schemas.openxmlformats.org/officeDocument/2006/relationships/image" Target="../media/image1.png"/><Relationship Id="rId7" Type="http://schemas.openxmlformats.org/officeDocument/2006/relationships/slideLayout" Target="../slideLayouts/slideLayout25.xml"/><Relationship Id="rId12" Type="http://schemas.openxmlformats.org/officeDocument/2006/relationships/slideLayout" Target="../slideLayouts/slideLayout30.xml"/><Relationship Id="rId17" Type="http://schemas.openxmlformats.org/officeDocument/2006/relationships/slideLayout" Target="../slideLayouts/slideLayout35.xml"/><Relationship Id="rId2" Type="http://schemas.openxmlformats.org/officeDocument/2006/relationships/slideLayout" Target="../slideLayouts/slideLayout20.xml"/><Relationship Id="rId16" Type="http://schemas.openxmlformats.org/officeDocument/2006/relationships/slideLayout" Target="../slideLayouts/slideLayout34.xml"/><Relationship Id="rId20" Type="http://schemas.openxmlformats.org/officeDocument/2006/relationships/theme" Target="../theme/theme3.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5" Type="http://schemas.openxmlformats.org/officeDocument/2006/relationships/slideLayout" Target="../slideLayouts/slideLayout33.xml"/><Relationship Id="rId10" Type="http://schemas.openxmlformats.org/officeDocument/2006/relationships/slideLayout" Target="../slideLayouts/slideLayout28.xml"/><Relationship Id="rId19" Type="http://schemas.openxmlformats.org/officeDocument/2006/relationships/slideLayout" Target="../slideLayouts/slideLayout37.xml"/><Relationship Id="rId4" Type="http://schemas.openxmlformats.org/officeDocument/2006/relationships/slideLayout" Target="../slideLayouts/slideLayout22.xml"/><Relationship Id="rId9" Type="http://schemas.openxmlformats.org/officeDocument/2006/relationships/slideLayout" Target="../slideLayouts/slideLayout27.xml"/><Relationship Id="rId14" Type="http://schemas.openxmlformats.org/officeDocument/2006/relationships/slideLayout" Target="../slideLayouts/slideLayout32.xml"/><Relationship Id="rId22" Type="http://schemas.openxmlformats.org/officeDocument/2006/relationships/image" Target="../media/image2.svg"/></Relationships>
</file>

<file path=ppt/slideMasters/_rels/slideMaster4.xml.rels><?xml version="1.0" encoding="UTF-8" standalone="yes"?>
<Relationships xmlns="http://schemas.openxmlformats.org/package/2006/relationships"><Relationship Id="rId8" Type="http://schemas.openxmlformats.org/officeDocument/2006/relationships/image" Target="../media/image2.svg"/><Relationship Id="rId3" Type="http://schemas.openxmlformats.org/officeDocument/2006/relationships/slideLayout" Target="../slideLayouts/slideLayout40.xml"/><Relationship Id="rId7" Type="http://schemas.openxmlformats.org/officeDocument/2006/relationships/image" Target="../media/image1.png"/><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theme" Target="../theme/theme4.xml"/><Relationship Id="rId5" Type="http://schemas.openxmlformats.org/officeDocument/2006/relationships/slideLayout" Target="../slideLayouts/slideLayout42.xml"/><Relationship Id="rId4" Type="http://schemas.openxmlformats.org/officeDocument/2006/relationships/slideLayout" Target="../slideLayouts/slideLayout41.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45.xml"/><Relationship Id="rId2" Type="http://schemas.openxmlformats.org/officeDocument/2006/relationships/slideLayout" Target="../slideLayouts/slideLayout44.xml"/><Relationship Id="rId1" Type="http://schemas.openxmlformats.org/officeDocument/2006/relationships/slideLayout" Target="../slideLayouts/slideLayout43.xml"/><Relationship Id="rId6" Type="http://schemas.openxmlformats.org/officeDocument/2006/relationships/theme" Target="../theme/theme5.xml"/><Relationship Id="rId5" Type="http://schemas.openxmlformats.org/officeDocument/2006/relationships/slideLayout" Target="../slideLayouts/slideLayout47.xml"/><Relationship Id="rId4" Type="http://schemas.openxmlformats.org/officeDocument/2006/relationships/slideLayout" Target="../slideLayouts/slideLayout46.xml"/></Relationships>
</file>

<file path=ppt/slideMasters/_rels/slideMaster6.xml.rels><?xml version="1.0" encoding="UTF-8" standalone="yes"?>
<Relationships xmlns="http://schemas.openxmlformats.org/package/2006/relationships"><Relationship Id="rId3" Type="http://schemas.openxmlformats.org/officeDocument/2006/relationships/theme" Target="../theme/theme6.xml"/><Relationship Id="rId2" Type="http://schemas.openxmlformats.org/officeDocument/2006/relationships/slideLayout" Target="../slideLayouts/slideLayout49.xml"/><Relationship Id="rId1" Type="http://schemas.openxmlformats.org/officeDocument/2006/relationships/slideLayout" Target="../slideLayouts/slideLayout48.xml"/><Relationship Id="rId5" Type="http://schemas.openxmlformats.org/officeDocument/2006/relationships/image" Target="../media/image2.svg"/><Relationship Id="rId4" Type="http://schemas.openxmlformats.org/officeDocument/2006/relationships/image" Target="../media/image1.png"/></Relationships>
</file>

<file path=ppt/slideMasters/_rels/slideMaster7.xml.rels><?xml version="1.0" encoding="UTF-8" standalone="yes"?>
<Relationships xmlns="http://schemas.openxmlformats.org/package/2006/relationships"><Relationship Id="rId8" Type="http://schemas.openxmlformats.org/officeDocument/2006/relationships/image" Target="../media/image2.svg"/><Relationship Id="rId3" Type="http://schemas.openxmlformats.org/officeDocument/2006/relationships/slideLayout" Target="../slideLayouts/slideLayout52.xml"/><Relationship Id="rId7" Type="http://schemas.openxmlformats.org/officeDocument/2006/relationships/image" Target="../media/image1.png"/><Relationship Id="rId2" Type="http://schemas.openxmlformats.org/officeDocument/2006/relationships/slideLayout" Target="../slideLayouts/slideLayout51.xml"/><Relationship Id="rId1" Type="http://schemas.openxmlformats.org/officeDocument/2006/relationships/slideLayout" Target="../slideLayouts/slideLayout50.xml"/><Relationship Id="rId6" Type="http://schemas.openxmlformats.org/officeDocument/2006/relationships/theme" Target="../theme/theme7.xml"/><Relationship Id="rId5" Type="http://schemas.openxmlformats.org/officeDocument/2006/relationships/slideLayout" Target="../slideLayouts/slideLayout54.xml"/><Relationship Id="rId4" Type="http://schemas.openxmlformats.org/officeDocument/2006/relationships/slideLayout" Target="../slideLayouts/slideLayout53.xml"/></Relationships>
</file>

<file path=ppt/slideMasters/_rels/slideMaster8.xml.rels><?xml version="1.0" encoding="UTF-8" standalone="yes"?>
<Relationships xmlns="http://schemas.openxmlformats.org/package/2006/relationships"><Relationship Id="rId3" Type="http://schemas.openxmlformats.org/officeDocument/2006/relationships/slideLayout" Target="../slideLayouts/slideLayout57.xml"/><Relationship Id="rId2" Type="http://schemas.openxmlformats.org/officeDocument/2006/relationships/slideLayout" Target="../slideLayouts/slideLayout56.xml"/><Relationship Id="rId1" Type="http://schemas.openxmlformats.org/officeDocument/2006/relationships/slideLayout" Target="../slideLayouts/slideLayout55.xml"/><Relationship Id="rId6" Type="http://schemas.openxmlformats.org/officeDocument/2006/relationships/image" Target="../media/image2.svg"/><Relationship Id="rId5" Type="http://schemas.openxmlformats.org/officeDocument/2006/relationships/image" Target="../media/image1.png"/><Relationship Id="rId4"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8" Type="http://schemas.openxmlformats.org/officeDocument/2006/relationships/theme" Target="../theme/theme9.xml"/><Relationship Id="rId3" Type="http://schemas.openxmlformats.org/officeDocument/2006/relationships/slideLayout" Target="../slideLayouts/slideLayout60.xml"/><Relationship Id="rId7" Type="http://schemas.openxmlformats.org/officeDocument/2006/relationships/slideLayout" Target="../slideLayouts/slideLayout64.xml"/><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slideLayout" Target="../slideLayouts/slideLayout63.xml"/><Relationship Id="rId5" Type="http://schemas.openxmlformats.org/officeDocument/2006/relationships/slideLayout" Target="../slideLayouts/slideLayout62.xml"/><Relationship Id="rId10" Type="http://schemas.openxmlformats.org/officeDocument/2006/relationships/image" Target="../media/image2.svg"/><Relationship Id="rId4" Type="http://schemas.openxmlformats.org/officeDocument/2006/relationships/slideLayout" Target="../slideLayouts/slideLayout61.xml"/><Relationship Id="rId9"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Title Placeholder 1">
            <a:extLst>
              <a:ext uri="{FF2B5EF4-FFF2-40B4-BE49-F238E27FC236}">
                <a16:creationId xmlns:a16="http://schemas.microsoft.com/office/drawing/2014/main" id="{0F41DBA1-9BEE-DD4B-B2AE-36F25C184E5D}"/>
              </a:ext>
            </a:extLst>
          </p:cNvPr>
          <p:cNvSpPr>
            <a:spLocks noGrp="1"/>
          </p:cNvSpPr>
          <p:nvPr>
            <p:ph type="title"/>
          </p:nvPr>
        </p:nvSpPr>
        <p:spPr>
          <a:xfrm>
            <a:off x="645226" y="340941"/>
            <a:ext cx="8021254" cy="492443"/>
          </a:xfrm>
          <a:prstGeom prst="rect">
            <a:avLst/>
          </a:prstGeom>
        </p:spPr>
        <p:txBody>
          <a:bodyPr vert="horz" wrap="square" lIns="0" tIns="0" rIns="0" bIns="0" rtlCol="0" anchor="t" anchorCtr="0">
            <a:spAutoFit/>
          </a:bodyPr>
          <a:lstStyle/>
          <a:p>
            <a:endParaRPr lang="en-US"/>
          </a:p>
        </p:txBody>
      </p:sp>
      <p:sp>
        <p:nvSpPr>
          <p:cNvPr id="9" name="Text Placeholder 2">
            <a:extLst>
              <a:ext uri="{FF2B5EF4-FFF2-40B4-BE49-F238E27FC236}">
                <a16:creationId xmlns:a16="http://schemas.microsoft.com/office/drawing/2014/main" id="{CC97F46D-3E0E-CE48-A961-64C525AC6B97}"/>
              </a:ext>
            </a:extLst>
          </p:cNvPr>
          <p:cNvSpPr>
            <a:spLocks noGrp="1"/>
          </p:cNvSpPr>
          <p:nvPr>
            <p:ph type="body" idx="1"/>
          </p:nvPr>
        </p:nvSpPr>
        <p:spPr>
          <a:xfrm>
            <a:off x="645226" y="1188720"/>
            <a:ext cx="8021254" cy="1173847"/>
          </a:xfrm>
          <a:prstGeom prst="rect">
            <a:avLst/>
          </a:prstGeom>
        </p:spPr>
        <p:txBody>
          <a:bodyPr vert="horz" lIns="0" tIns="0" rIns="0" bIns="0" rtlCol="0">
            <a:spAutoFit/>
          </a:bodyPr>
          <a:lstStyle/>
          <a:p>
            <a:pPr lvl="0"/>
            <a:r>
              <a:rPr lang="en-US"/>
              <a:t>First level</a:t>
            </a:r>
          </a:p>
          <a:p>
            <a:pPr lvl="1"/>
            <a:r>
              <a:rPr lang="en-US"/>
              <a:t>Second level</a:t>
            </a:r>
          </a:p>
          <a:p>
            <a:pPr lvl="2"/>
            <a:r>
              <a:rPr lang="en-US"/>
              <a:t>Third level</a:t>
            </a:r>
          </a:p>
          <a:p>
            <a:pPr lvl="3"/>
            <a:r>
              <a:rPr lang="en-US"/>
              <a:t>Fourth level</a:t>
            </a:r>
          </a:p>
        </p:txBody>
      </p:sp>
      <p:grpSp>
        <p:nvGrpSpPr>
          <p:cNvPr id="4" name="Group 3">
            <a:extLst>
              <a:ext uri="{FF2B5EF4-FFF2-40B4-BE49-F238E27FC236}">
                <a16:creationId xmlns:a16="http://schemas.microsoft.com/office/drawing/2014/main" id="{12F40332-1697-D24F-8A94-40762AF45FB0}"/>
              </a:ext>
            </a:extLst>
          </p:cNvPr>
          <p:cNvGrpSpPr/>
          <p:nvPr userDrawn="1"/>
        </p:nvGrpSpPr>
        <p:grpSpPr>
          <a:xfrm rot="16200000">
            <a:off x="-573193" y="573194"/>
            <a:ext cx="1557872" cy="411481"/>
            <a:chOff x="16071" y="4"/>
            <a:chExt cx="2669546" cy="705108"/>
          </a:xfrm>
        </p:grpSpPr>
        <p:sp>
          <p:nvSpPr>
            <p:cNvPr id="5" name="Rectangle 4">
              <a:extLst>
                <a:ext uri="{FF2B5EF4-FFF2-40B4-BE49-F238E27FC236}">
                  <a16:creationId xmlns:a16="http://schemas.microsoft.com/office/drawing/2014/main" id="{1871B9ED-AD50-9B41-AD87-C2D1DA8FEC54}"/>
                </a:ext>
              </a:extLst>
            </p:cNvPr>
            <p:cNvSpPr/>
            <p:nvPr/>
          </p:nvSpPr>
          <p:spPr>
            <a:xfrm>
              <a:off x="16071" y="4"/>
              <a:ext cx="2669546" cy="705108"/>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solidFill>
                  <a:srgbClr val="00AAC6"/>
                </a:solidFill>
                <a:latin typeface="NeueHaasGroteskText Pro" panose="020B0504020202020204" pitchFamily="34" charset="77"/>
              </a:endParaRPr>
            </a:p>
          </p:txBody>
        </p:sp>
        <p:pic>
          <p:nvPicPr>
            <p:cNvPr id="6" name="Graphic 5">
              <a:extLst>
                <a:ext uri="{FF2B5EF4-FFF2-40B4-BE49-F238E27FC236}">
                  <a16:creationId xmlns:a16="http://schemas.microsoft.com/office/drawing/2014/main" id="{17CACF8B-EC7E-5447-BD20-D77E25818141}"/>
                </a:ext>
              </a:extLst>
            </p:cNvPr>
            <p:cNvPicPr>
              <a:picLocks noChangeAspect="1"/>
            </p:cNvPicPr>
            <p:nvPr/>
          </p:nvPicPr>
          <p:blipFill>
            <a:blip r:embed="rId8" cstate="email">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601959" y="257198"/>
              <a:ext cx="1479804" cy="236770"/>
            </a:xfrm>
            <a:prstGeom prst="rect">
              <a:avLst/>
            </a:prstGeom>
          </p:spPr>
        </p:pic>
      </p:grpSp>
      <p:cxnSp>
        <p:nvCxnSpPr>
          <p:cNvPr id="10" name="Straight Connector 9">
            <a:extLst>
              <a:ext uri="{FF2B5EF4-FFF2-40B4-BE49-F238E27FC236}">
                <a16:creationId xmlns:a16="http://schemas.microsoft.com/office/drawing/2014/main" id="{9F1C095F-B40B-D540-923B-453102499EAC}"/>
              </a:ext>
            </a:extLst>
          </p:cNvPr>
          <p:cNvCxnSpPr>
            <a:cxnSpLocks/>
          </p:cNvCxnSpPr>
          <p:nvPr userDrawn="1"/>
        </p:nvCxnSpPr>
        <p:spPr>
          <a:xfrm>
            <a:off x="8799225" y="4899131"/>
            <a:ext cx="0" cy="102190"/>
          </a:xfrm>
          <a:prstGeom prst="line">
            <a:avLst/>
          </a:prstGeom>
          <a:ln w="12700">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654056417"/>
      </p:ext>
    </p:extLst>
  </p:cSld>
  <p:clrMap bg1="lt1" tx1="dk1" bg2="lt2" tx2="dk2" accent1="accent1" accent2="accent2" accent3="accent3" accent4="accent4" accent5="accent5" accent6="accent6" hlink="hlink" folHlink="folHlink"/>
  <p:sldLayoutIdLst>
    <p:sldLayoutId id="2147483734" r:id="rId1"/>
    <p:sldLayoutId id="2147484070" r:id="rId2"/>
    <p:sldLayoutId id="2147484073" r:id="rId3"/>
    <p:sldLayoutId id="2147484071" r:id="rId4"/>
    <p:sldLayoutId id="2147484074" r:id="rId5"/>
    <p:sldLayoutId id="2147484072" r:id="rId6"/>
  </p:sldLayoutIdLst>
  <p:hf sldNum="0" hdr="0" ftr="0" dt="0"/>
  <p:txStyles>
    <p:titleStyle>
      <a:lvl1pPr algn="l" defTabSz="457189" rtl="0" eaLnBrk="1" latinLnBrk="0" hangingPunct="1">
        <a:spcBef>
          <a:spcPct val="0"/>
        </a:spcBef>
        <a:buNone/>
        <a:defRPr sz="3200" b="1" i="0" kern="1200">
          <a:solidFill>
            <a:schemeClr val="tx2"/>
          </a:solidFill>
          <a:latin typeface="+mj-lt"/>
          <a:ea typeface="+mj-ea"/>
          <a:cs typeface="+mj-cs"/>
        </a:defRPr>
      </a:lvl1pPr>
    </p:titleStyle>
    <p:bodyStyle>
      <a:lvl1pPr marL="177800" indent="-177800" algn="l" defTabSz="457189" rtl="0" eaLnBrk="1" latinLnBrk="0" hangingPunct="1">
        <a:lnSpc>
          <a:spcPct val="130000"/>
        </a:lnSpc>
        <a:spcBef>
          <a:spcPts val="0"/>
        </a:spcBef>
        <a:spcAft>
          <a:spcPts val="600"/>
        </a:spcAft>
        <a:buFont typeface="Wingdings" pitchFamily="2" charset="2"/>
        <a:buChar char="§"/>
        <a:tabLst/>
        <a:defRPr sz="1500" b="0" i="0" kern="1200">
          <a:solidFill>
            <a:schemeClr val="tx1"/>
          </a:solidFill>
          <a:latin typeface="+mn-lt"/>
          <a:ea typeface="+mn-ea"/>
          <a:cs typeface="+mn-cs"/>
        </a:defRPr>
      </a:lvl1pPr>
      <a:lvl2pPr marL="347663" indent="-169863" algn="l" defTabSz="457189" rtl="0" eaLnBrk="1" latinLnBrk="0" hangingPunct="1">
        <a:lnSpc>
          <a:spcPct val="130000"/>
        </a:lnSpc>
        <a:spcBef>
          <a:spcPts val="0"/>
        </a:spcBef>
        <a:spcAft>
          <a:spcPts val="600"/>
        </a:spcAft>
        <a:buFont typeface="Wingdings" pitchFamily="2" charset="2"/>
        <a:buChar char="§"/>
        <a:tabLst/>
        <a:defRPr sz="1300" b="0" i="0" kern="1200">
          <a:solidFill>
            <a:schemeClr val="tx1"/>
          </a:solidFill>
          <a:latin typeface="+mn-lt"/>
          <a:ea typeface="+mn-ea"/>
          <a:cs typeface="+mn-cs"/>
        </a:defRPr>
      </a:lvl2pPr>
      <a:lvl3pPr marL="517525" indent="-169863" algn="l" defTabSz="457189" rtl="0" eaLnBrk="1" latinLnBrk="0" hangingPunct="1">
        <a:lnSpc>
          <a:spcPct val="130000"/>
        </a:lnSpc>
        <a:spcBef>
          <a:spcPts val="0"/>
        </a:spcBef>
        <a:spcAft>
          <a:spcPts val="600"/>
        </a:spcAft>
        <a:buFont typeface="Wingdings" pitchFamily="2" charset="2"/>
        <a:buChar char="§"/>
        <a:tabLst/>
        <a:defRPr sz="1100" b="0" i="0" kern="1200">
          <a:solidFill>
            <a:schemeClr val="tx1"/>
          </a:solidFill>
          <a:latin typeface="+mn-lt"/>
          <a:ea typeface="+mn-ea"/>
          <a:cs typeface="+mn-cs"/>
        </a:defRPr>
      </a:lvl3pPr>
      <a:lvl4pPr marL="687388" indent="-169863" algn="l" defTabSz="457189" rtl="0" eaLnBrk="1" latinLnBrk="0" hangingPunct="1">
        <a:lnSpc>
          <a:spcPct val="130000"/>
        </a:lnSpc>
        <a:spcBef>
          <a:spcPts val="0"/>
        </a:spcBef>
        <a:spcAft>
          <a:spcPts val="600"/>
        </a:spcAft>
        <a:buFont typeface="Wingdings" pitchFamily="2" charset="2"/>
        <a:buChar char="§"/>
        <a:tabLst/>
        <a:defRPr sz="900" b="0" i="0" kern="1200">
          <a:solidFill>
            <a:schemeClr val="tx1"/>
          </a:solidFill>
          <a:latin typeface="+mn-lt"/>
          <a:ea typeface="+mn-ea"/>
          <a:cs typeface="+mn-cs"/>
        </a:defRPr>
      </a:lvl4pPr>
      <a:lvl5pPr marL="687388" indent="-168275" algn="l" defTabSz="457189" rtl="0" eaLnBrk="1" latinLnBrk="0" hangingPunct="1">
        <a:lnSpc>
          <a:spcPct val="120000"/>
        </a:lnSpc>
        <a:spcBef>
          <a:spcPts val="0"/>
        </a:spcBef>
        <a:spcAft>
          <a:spcPts val="600"/>
        </a:spcAft>
        <a:buFont typeface="Wingdings" pitchFamily="2" charset="2"/>
        <a:buChar char="§"/>
        <a:tabLst/>
        <a:defRPr sz="900" b="0" i="0" kern="1200">
          <a:solidFill>
            <a:schemeClr val="tx1"/>
          </a:solidFill>
          <a:latin typeface="Neue Haas Grotesk Text Pro" panose="020B0504020202020204" pitchFamily="34" charset="77"/>
          <a:ea typeface="+mn-ea"/>
          <a:cs typeface="+mn-cs"/>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5"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8"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2"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Title Placeholder 1">
            <a:extLst>
              <a:ext uri="{FF2B5EF4-FFF2-40B4-BE49-F238E27FC236}">
                <a16:creationId xmlns:a16="http://schemas.microsoft.com/office/drawing/2014/main" id="{0F41DBA1-9BEE-DD4B-B2AE-36F25C184E5D}"/>
              </a:ext>
            </a:extLst>
          </p:cNvPr>
          <p:cNvSpPr>
            <a:spLocks noGrp="1"/>
          </p:cNvSpPr>
          <p:nvPr>
            <p:ph type="title"/>
          </p:nvPr>
        </p:nvSpPr>
        <p:spPr>
          <a:xfrm>
            <a:off x="645226" y="340941"/>
            <a:ext cx="8021254" cy="492443"/>
          </a:xfrm>
          <a:prstGeom prst="rect">
            <a:avLst/>
          </a:prstGeom>
        </p:spPr>
        <p:txBody>
          <a:bodyPr vert="horz" wrap="square" lIns="0" tIns="0" rIns="0" bIns="0" rtlCol="0" anchor="t" anchorCtr="0">
            <a:spAutoFit/>
          </a:bodyPr>
          <a:lstStyle/>
          <a:p>
            <a:endParaRPr lang="en-US"/>
          </a:p>
        </p:txBody>
      </p:sp>
      <p:sp>
        <p:nvSpPr>
          <p:cNvPr id="9" name="Text Placeholder 2">
            <a:extLst>
              <a:ext uri="{FF2B5EF4-FFF2-40B4-BE49-F238E27FC236}">
                <a16:creationId xmlns:a16="http://schemas.microsoft.com/office/drawing/2014/main" id="{CC97F46D-3E0E-CE48-A961-64C525AC6B97}"/>
              </a:ext>
            </a:extLst>
          </p:cNvPr>
          <p:cNvSpPr>
            <a:spLocks noGrp="1"/>
          </p:cNvSpPr>
          <p:nvPr>
            <p:ph type="body" idx="1"/>
          </p:nvPr>
        </p:nvSpPr>
        <p:spPr>
          <a:xfrm>
            <a:off x="645226" y="1188720"/>
            <a:ext cx="8021254" cy="1173847"/>
          </a:xfrm>
          <a:prstGeom prst="rect">
            <a:avLst/>
          </a:prstGeom>
        </p:spPr>
        <p:txBody>
          <a:bodyPr vert="horz" lIns="0" tIns="0" rIns="0" bIns="0" rtlCol="0">
            <a:spAutoFit/>
          </a:bodyPr>
          <a:lstStyle/>
          <a:p>
            <a:pPr lvl="0"/>
            <a:r>
              <a:rPr lang="en-US"/>
              <a:t>First level</a:t>
            </a:r>
          </a:p>
          <a:p>
            <a:pPr lvl="1"/>
            <a:r>
              <a:rPr lang="en-US"/>
              <a:t>Second level</a:t>
            </a:r>
          </a:p>
          <a:p>
            <a:pPr lvl="2"/>
            <a:r>
              <a:rPr lang="en-US"/>
              <a:t>Third level</a:t>
            </a:r>
          </a:p>
          <a:p>
            <a:pPr lvl="3"/>
            <a:r>
              <a:rPr lang="en-US"/>
              <a:t>Fourth level</a:t>
            </a:r>
          </a:p>
        </p:txBody>
      </p:sp>
      <p:sp>
        <p:nvSpPr>
          <p:cNvPr id="6" name="Slide Number Placeholder 5">
            <a:extLst>
              <a:ext uri="{FF2B5EF4-FFF2-40B4-BE49-F238E27FC236}">
                <a16:creationId xmlns:a16="http://schemas.microsoft.com/office/drawing/2014/main" id="{DED45511-7FF9-3A48-9E1A-FEF0744F47CC}"/>
              </a:ext>
            </a:extLst>
          </p:cNvPr>
          <p:cNvSpPr txBox="1">
            <a:spLocks/>
          </p:cNvSpPr>
          <p:nvPr userDrawn="1"/>
        </p:nvSpPr>
        <p:spPr>
          <a:xfrm>
            <a:off x="8767826" y="4822212"/>
            <a:ext cx="375073" cy="273844"/>
          </a:xfrm>
          <a:prstGeom prst="rect">
            <a:avLst/>
          </a:prstGeom>
        </p:spPr>
        <p:txBody>
          <a:bodyPr vert="horz" lIns="91440" tIns="45720" rIns="91440" bIns="45720" rtlCol="0" anchor="ctr">
            <a:noAutofit/>
          </a:bodyPr>
          <a:lstStyle>
            <a:defPPr>
              <a:defRPr lang="en-US"/>
            </a:defPPr>
            <a:lvl1pPr marL="0" algn="l" defTabSz="457200" rtl="0" eaLnBrk="1" latinLnBrk="0" hangingPunct="1">
              <a:defRPr sz="900" b="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9DB2B9AF-7C7A-ED4B-8B47-5EFC4C7403E8}" type="slidenum">
              <a:rPr lang="en-US" sz="900" b="0" i="0" smtClean="0">
                <a:solidFill>
                  <a:schemeClr val="tx1">
                    <a:lumMod val="90000"/>
                    <a:lumOff val="10000"/>
                  </a:schemeClr>
                </a:solidFill>
                <a:latin typeface="Neue Haas Grotesk Text Pro" panose="020B0504020202020204" pitchFamily="34" charset="0"/>
              </a:rPr>
              <a:pPr/>
              <a:t>‹#›</a:t>
            </a:fld>
            <a:endParaRPr lang="en-US" sz="900" b="0" i="0">
              <a:solidFill>
                <a:schemeClr val="tx1">
                  <a:lumMod val="90000"/>
                  <a:lumOff val="10000"/>
                </a:schemeClr>
              </a:solidFill>
              <a:latin typeface="Neue Haas Grotesk Text Pro" panose="020B0504020202020204" pitchFamily="34" charset="0"/>
            </a:endParaRPr>
          </a:p>
        </p:txBody>
      </p:sp>
      <p:cxnSp>
        <p:nvCxnSpPr>
          <p:cNvPr id="8" name="Straight Connector 7">
            <a:extLst>
              <a:ext uri="{FF2B5EF4-FFF2-40B4-BE49-F238E27FC236}">
                <a16:creationId xmlns:a16="http://schemas.microsoft.com/office/drawing/2014/main" id="{5C531BCB-90DF-694E-AF47-DA1DC998B756}"/>
              </a:ext>
            </a:extLst>
          </p:cNvPr>
          <p:cNvCxnSpPr>
            <a:cxnSpLocks/>
          </p:cNvCxnSpPr>
          <p:nvPr userDrawn="1"/>
        </p:nvCxnSpPr>
        <p:spPr>
          <a:xfrm>
            <a:off x="8799225" y="4899131"/>
            <a:ext cx="0" cy="102190"/>
          </a:xfrm>
          <a:prstGeom prst="line">
            <a:avLst/>
          </a:prstGeom>
          <a:ln w="12700">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grpSp>
        <p:nvGrpSpPr>
          <p:cNvPr id="10" name="Group 9">
            <a:extLst>
              <a:ext uri="{FF2B5EF4-FFF2-40B4-BE49-F238E27FC236}">
                <a16:creationId xmlns:a16="http://schemas.microsoft.com/office/drawing/2014/main" id="{093F7612-BBC5-7542-B6B1-A4A3C4C3EA09}"/>
              </a:ext>
            </a:extLst>
          </p:cNvPr>
          <p:cNvGrpSpPr/>
          <p:nvPr userDrawn="1"/>
        </p:nvGrpSpPr>
        <p:grpSpPr>
          <a:xfrm rot="16200000">
            <a:off x="-573193" y="573194"/>
            <a:ext cx="1557872" cy="411481"/>
            <a:chOff x="16071" y="4"/>
            <a:chExt cx="2669546" cy="705108"/>
          </a:xfrm>
        </p:grpSpPr>
        <p:sp>
          <p:nvSpPr>
            <p:cNvPr id="11" name="Rectangle 10">
              <a:extLst>
                <a:ext uri="{FF2B5EF4-FFF2-40B4-BE49-F238E27FC236}">
                  <a16:creationId xmlns:a16="http://schemas.microsoft.com/office/drawing/2014/main" id="{E09CE52C-3F6A-8F48-BEEB-295E5E62BAFE}"/>
                </a:ext>
              </a:extLst>
            </p:cNvPr>
            <p:cNvSpPr/>
            <p:nvPr/>
          </p:nvSpPr>
          <p:spPr>
            <a:xfrm>
              <a:off x="16071" y="4"/>
              <a:ext cx="2669546" cy="705108"/>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solidFill>
                  <a:srgbClr val="00AAC6"/>
                </a:solidFill>
                <a:latin typeface="Neue Haas Grotesk Text Pro" panose="020B0504020202020204" pitchFamily="34" charset="0"/>
              </a:endParaRPr>
            </a:p>
          </p:txBody>
        </p:sp>
        <p:pic>
          <p:nvPicPr>
            <p:cNvPr id="12" name="Graphic 11">
              <a:extLst>
                <a:ext uri="{FF2B5EF4-FFF2-40B4-BE49-F238E27FC236}">
                  <a16:creationId xmlns:a16="http://schemas.microsoft.com/office/drawing/2014/main" id="{FBDA0B69-C740-4441-B318-91028DB6FEBA}"/>
                </a:ext>
              </a:extLst>
            </p:cNvPr>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601959" y="257198"/>
              <a:ext cx="1479804" cy="236770"/>
            </a:xfrm>
            <a:prstGeom prst="rect">
              <a:avLst/>
            </a:prstGeom>
          </p:spPr>
        </p:pic>
      </p:grpSp>
    </p:spTree>
    <p:extLst>
      <p:ext uri="{BB962C8B-B14F-4D97-AF65-F5344CB8AC3E}">
        <p14:creationId xmlns:p14="http://schemas.microsoft.com/office/powerpoint/2010/main" val="1738569353"/>
      </p:ext>
    </p:extLst>
  </p:cSld>
  <p:clrMap bg1="lt1" tx1="dk1" bg2="lt2" tx2="dk2" accent1="accent1" accent2="accent2" accent3="accent3" accent4="accent4" accent5="accent5" accent6="accent6" hlink="hlink" folHlink="folHlink"/>
  <p:sldLayoutIdLst>
    <p:sldLayoutId id="2147484040" r:id="rId1"/>
    <p:sldLayoutId id="2147484041" r:id="rId2"/>
  </p:sldLayoutIdLst>
  <p:hf sldNum="0" hdr="0" ftr="0" dt="0"/>
  <p:txStyles>
    <p:titleStyle>
      <a:lvl1pPr algn="l" defTabSz="457189" rtl="0" eaLnBrk="1" latinLnBrk="0" hangingPunct="1">
        <a:spcBef>
          <a:spcPct val="0"/>
        </a:spcBef>
        <a:buNone/>
        <a:defRPr sz="3200" b="1" i="0" kern="1200">
          <a:solidFill>
            <a:schemeClr val="tx2"/>
          </a:solidFill>
          <a:latin typeface="Neue Haas Grotesk Text Pro" panose="020B0504020202020204" pitchFamily="34" charset="0"/>
          <a:ea typeface="+mj-ea"/>
          <a:cs typeface="+mj-cs"/>
        </a:defRPr>
      </a:lvl1pPr>
    </p:titleStyle>
    <p:bodyStyle>
      <a:lvl1pPr marL="177800" indent="-177800" algn="l" defTabSz="457189" rtl="0" eaLnBrk="1" latinLnBrk="0" hangingPunct="1">
        <a:lnSpc>
          <a:spcPct val="130000"/>
        </a:lnSpc>
        <a:spcBef>
          <a:spcPts val="0"/>
        </a:spcBef>
        <a:spcAft>
          <a:spcPts val="600"/>
        </a:spcAft>
        <a:buFont typeface="Wingdings" pitchFamily="2" charset="2"/>
        <a:buChar char="§"/>
        <a:tabLst/>
        <a:defRPr sz="1500" b="0" i="0" kern="1200">
          <a:solidFill>
            <a:schemeClr val="tx1"/>
          </a:solidFill>
          <a:latin typeface="Neue Haas Grotesk Text Pro" panose="020B0504020202020204" pitchFamily="34" charset="0"/>
          <a:ea typeface="+mn-ea"/>
          <a:cs typeface="+mn-cs"/>
        </a:defRPr>
      </a:lvl1pPr>
      <a:lvl2pPr marL="347663" indent="-169863" algn="l" defTabSz="457189" rtl="0" eaLnBrk="1" latinLnBrk="0" hangingPunct="1">
        <a:lnSpc>
          <a:spcPct val="130000"/>
        </a:lnSpc>
        <a:spcBef>
          <a:spcPts val="0"/>
        </a:spcBef>
        <a:spcAft>
          <a:spcPts val="600"/>
        </a:spcAft>
        <a:buFont typeface="Wingdings" pitchFamily="2" charset="2"/>
        <a:buChar char="§"/>
        <a:tabLst/>
        <a:defRPr sz="1300" b="0" i="0" kern="1200">
          <a:solidFill>
            <a:schemeClr val="tx1"/>
          </a:solidFill>
          <a:latin typeface="Neue Haas Grotesk Text Pro" panose="020B0504020202020204" pitchFamily="34" charset="0"/>
          <a:ea typeface="+mn-ea"/>
          <a:cs typeface="+mn-cs"/>
        </a:defRPr>
      </a:lvl2pPr>
      <a:lvl3pPr marL="517525" indent="-169863" algn="l" defTabSz="457189" rtl="0" eaLnBrk="1" latinLnBrk="0" hangingPunct="1">
        <a:lnSpc>
          <a:spcPct val="130000"/>
        </a:lnSpc>
        <a:spcBef>
          <a:spcPts val="0"/>
        </a:spcBef>
        <a:spcAft>
          <a:spcPts val="600"/>
        </a:spcAft>
        <a:buFont typeface="Wingdings" pitchFamily="2" charset="2"/>
        <a:buChar char="§"/>
        <a:tabLst/>
        <a:defRPr sz="1100" b="0" i="0" kern="1200">
          <a:solidFill>
            <a:schemeClr val="tx1"/>
          </a:solidFill>
          <a:latin typeface="Neue Haas Grotesk Text Pro" panose="020B0504020202020204" pitchFamily="34" charset="0"/>
          <a:ea typeface="+mn-ea"/>
          <a:cs typeface="+mn-cs"/>
        </a:defRPr>
      </a:lvl3pPr>
      <a:lvl4pPr marL="687388" indent="-169863" algn="l" defTabSz="457189" rtl="0" eaLnBrk="1" latinLnBrk="0" hangingPunct="1">
        <a:lnSpc>
          <a:spcPct val="130000"/>
        </a:lnSpc>
        <a:spcBef>
          <a:spcPts val="0"/>
        </a:spcBef>
        <a:spcAft>
          <a:spcPts val="600"/>
        </a:spcAft>
        <a:buFont typeface="Wingdings" pitchFamily="2" charset="2"/>
        <a:buChar char="§"/>
        <a:tabLst/>
        <a:defRPr sz="900" b="0" i="0" kern="1200">
          <a:solidFill>
            <a:schemeClr val="tx1"/>
          </a:solidFill>
          <a:latin typeface="Neue Haas Grotesk Text Pro" panose="020B0504020202020204" pitchFamily="34" charset="0"/>
          <a:ea typeface="+mn-ea"/>
          <a:cs typeface="+mn-cs"/>
        </a:defRPr>
      </a:lvl4pPr>
      <a:lvl5pPr marL="687388" indent="-168275" algn="l" defTabSz="457189" rtl="0" eaLnBrk="1" latinLnBrk="0" hangingPunct="1">
        <a:lnSpc>
          <a:spcPct val="120000"/>
        </a:lnSpc>
        <a:spcBef>
          <a:spcPts val="0"/>
        </a:spcBef>
        <a:spcAft>
          <a:spcPts val="600"/>
        </a:spcAft>
        <a:buFont typeface="Wingdings" pitchFamily="2" charset="2"/>
        <a:buChar char="§"/>
        <a:tabLst/>
        <a:defRPr sz="900" b="0" i="0" kern="1200">
          <a:solidFill>
            <a:schemeClr val="tx1"/>
          </a:solidFill>
          <a:latin typeface="Neue Haas Grotesk Text Pro" panose="020B0504020202020204" pitchFamily="34" charset="77"/>
          <a:ea typeface="+mn-ea"/>
          <a:cs typeface="+mn-cs"/>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5"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8"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2"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Title Placeholder 1">
            <a:extLst>
              <a:ext uri="{FF2B5EF4-FFF2-40B4-BE49-F238E27FC236}">
                <a16:creationId xmlns:a16="http://schemas.microsoft.com/office/drawing/2014/main" id="{0F41DBA1-9BEE-DD4B-B2AE-36F25C184E5D}"/>
              </a:ext>
            </a:extLst>
          </p:cNvPr>
          <p:cNvSpPr>
            <a:spLocks noGrp="1"/>
          </p:cNvSpPr>
          <p:nvPr>
            <p:ph type="title"/>
          </p:nvPr>
        </p:nvSpPr>
        <p:spPr>
          <a:xfrm>
            <a:off x="645226" y="340941"/>
            <a:ext cx="8021254" cy="492443"/>
          </a:xfrm>
          <a:prstGeom prst="rect">
            <a:avLst/>
          </a:prstGeom>
        </p:spPr>
        <p:txBody>
          <a:bodyPr vert="horz" wrap="square" lIns="0" tIns="0" rIns="0" bIns="0" rtlCol="0" anchor="t" anchorCtr="0">
            <a:spAutoFit/>
          </a:bodyPr>
          <a:lstStyle/>
          <a:p>
            <a:endParaRPr lang="en-US"/>
          </a:p>
        </p:txBody>
      </p:sp>
      <p:sp>
        <p:nvSpPr>
          <p:cNvPr id="9" name="Text Placeholder 2">
            <a:extLst>
              <a:ext uri="{FF2B5EF4-FFF2-40B4-BE49-F238E27FC236}">
                <a16:creationId xmlns:a16="http://schemas.microsoft.com/office/drawing/2014/main" id="{CC97F46D-3E0E-CE48-A961-64C525AC6B97}"/>
              </a:ext>
            </a:extLst>
          </p:cNvPr>
          <p:cNvSpPr>
            <a:spLocks noGrp="1"/>
          </p:cNvSpPr>
          <p:nvPr>
            <p:ph type="body" idx="1"/>
          </p:nvPr>
        </p:nvSpPr>
        <p:spPr>
          <a:xfrm>
            <a:off x="645226" y="1188720"/>
            <a:ext cx="8021254" cy="1173847"/>
          </a:xfrm>
          <a:prstGeom prst="rect">
            <a:avLst/>
          </a:prstGeom>
        </p:spPr>
        <p:txBody>
          <a:bodyPr vert="horz" lIns="0" tIns="0" rIns="0" bIns="0" rtlCol="0">
            <a:spAutoFit/>
          </a:bodyPr>
          <a:lstStyle/>
          <a:p>
            <a:pPr lvl="0"/>
            <a:r>
              <a:rPr lang="en-US"/>
              <a:t>First level</a:t>
            </a:r>
          </a:p>
          <a:p>
            <a:pPr lvl="1"/>
            <a:r>
              <a:rPr lang="en-US"/>
              <a:t>Second level</a:t>
            </a:r>
          </a:p>
          <a:p>
            <a:pPr lvl="2"/>
            <a:r>
              <a:rPr lang="en-US"/>
              <a:t>Third level</a:t>
            </a:r>
          </a:p>
          <a:p>
            <a:pPr lvl="3"/>
            <a:r>
              <a:rPr lang="en-US"/>
              <a:t>Fourth level</a:t>
            </a:r>
          </a:p>
        </p:txBody>
      </p:sp>
      <p:sp>
        <p:nvSpPr>
          <p:cNvPr id="6" name="Slide Number Placeholder 5">
            <a:extLst>
              <a:ext uri="{FF2B5EF4-FFF2-40B4-BE49-F238E27FC236}">
                <a16:creationId xmlns:a16="http://schemas.microsoft.com/office/drawing/2014/main" id="{6CDB3554-4E23-C24F-8904-6238065D6359}"/>
              </a:ext>
            </a:extLst>
          </p:cNvPr>
          <p:cNvSpPr txBox="1">
            <a:spLocks/>
          </p:cNvSpPr>
          <p:nvPr userDrawn="1"/>
        </p:nvSpPr>
        <p:spPr>
          <a:xfrm>
            <a:off x="8767826" y="4822212"/>
            <a:ext cx="375073" cy="273844"/>
          </a:xfrm>
          <a:prstGeom prst="rect">
            <a:avLst/>
          </a:prstGeom>
        </p:spPr>
        <p:txBody>
          <a:bodyPr vert="horz" lIns="91440" tIns="45720" rIns="91440" bIns="45720" rtlCol="0" anchor="ctr">
            <a:noAutofit/>
          </a:bodyPr>
          <a:lstStyle>
            <a:defPPr>
              <a:defRPr lang="en-US"/>
            </a:defPPr>
            <a:lvl1pPr marL="0" algn="l" defTabSz="457200" rtl="0" eaLnBrk="1" latinLnBrk="0" hangingPunct="1">
              <a:defRPr sz="900" b="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9DB2B9AF-7C7A-ED4B-8B47-5EFC4C7403E8}" type="slidenum">
              <a:rPr lang="en-US" sz="900" b="0" i="0" smtClean="0">
                <a:solidFill>
                  <a:schemeClr val="tx1">
                    <a:lumMod val="90000"/>
                    <a:lumOff val="10000"/>
                  </a:schemeClr>
                </a:solidFill>
                <a:latin typeface="Neue Haas Grotesk Text Pro" panose="020B0504020202020204" pitchFamily="34" charset="0"/>
              </a:rPr>
              <a:pPr/>
              <a:t>‹#›</a:t>
            </a:fld>
            <a:endParaRPr lang="en-US" sz="900" b="0" i="0">
              <a:solidFill>
                <a:schemeClr val="tx1">
                  <a:lumMod val="90000"/>
                  <a:lumOff val="10000"/>
                </a:schemeClr>
              </a:solidFill>
              <a:latin typeface="Neue Haas Grotesk Text Pro" panose="020B0504020202020204" pitchFamily="34" charset="0"/>
            </a:endParaRPr>
          </a:p>
        </p:txBody>
      </p:sp>
      <p:cxnSp>
        <p:nvCxnSpPr>
          <p:cNvPr id="8" name="Straight Connector 7">
            <a:extLst>
              <a:ext uri="{FF2B5EF4-FFF2-40B4-BE49-F238E27FC236}">
                <a16:creationId xmlns:a16="http://schemas.microsoft.com/office/drawing/2014/main" id="{80BB7AE2-8113-744B-8830-63F3DA4DA6C0}"/>
              </a:ext>
            </a:extLst>
          </p:cNvPr>
          <p:cNvCxnSpPr>
            <a:cxnSpLocks/>
          </p:cNvCxnSpPr>
          <p:nvPr userDrawn="1"/>
        </p:nvCxnSpPr>
        <p:spPr>
          <a:xfrm>
            <a:off x="8799225" y="4899131"/>
            <a:ext cx="0" cy="102190"/>
          </a:xfrm>
          <a:prstGeom prst="line">
            <a:avLst/>
          </a:prstGeom>
          <a:ln w="12700">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grpSp>
        <p:nvGrpSpPr>
          <p:cNvPr id="10" name="Group 9">
            <a:extLst>
              <a:ext uri="{FF2B5EF4-FFF2-40B4-BE49-F238E27FC236}">
                <a16:creationId xmlns:a16="http://schemas.microsoft.com/office/drawing/2014/main" id="{0F3A2F5D-4856-BC44-8839-DDBE5AD14490}"/>
              </a:ext>
            </a:extLst>
          </p:cNvPr>
          <p:cNvGrpSpPr/>
          <p:nvPr userDrawn="1"/>
        </p:nvGrpSpPr>
        <p:grpSpPr>
          <a:xfrm rot="16200000">
            <a:off x="-573193" y="573194"/>
            <a:ext cx="1557872" cy="411481"/>
            <a:chOff x="16071" y="4"/>
            <a:chExt cx="2669546" cy="705108"/>
          </a:xfrm>
        </p:grpSpPr>
        <p:sp>
          <p:nvSpPr>
            <p:cNvPr id="11" name="Rectangle 10">
              <a:extLst>
                <a:ext uri="{FF2B5EF4-FFF2-40B4-BE49-F238E27FC236}">
                  <a16:creationId xmlns:a16="http://schemas.microsoft.com/office/drawing/2014/main" id="{1251C152-1EEF-4B4D-9F01-349160827788}"/>
                </a:ext>
              </a:extLst>
            </p:cNvPr>
            <p:cNvSpPr/>
            <p:nvPr/>
          </p:nvSpPr>
          <p:spPr>
            <a:xfrm>
              <a:off x="16071" y="4"/>
              <a:ext cx="2669546" cy="705108"/>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solidFill>
                  <a:srgbClr val="00AAC6"/>
                </a:solidFill>
                <a:latin typeface="Neue Haas Grotesk Text Pro" panose="020B0504020202020204" pitchFamily="34" charset="0"/>
              </a:endParaRPr>
            </a:p>
          </p:txBody>
        </p:sp>
        <p:pic>
          <p:nvPicPr>
            <p:cNvPr id="12" name="Graphic 11">
              <a:extLst>
                <a:ext uri="{FF2B5EF4-FFF2-40B4-BE49-F238E27FC236}">
                  <a16:creationId xmlns:a16="http://schemas.microsoft.com/office/drawing/2014/main" id="{D617BB23-2B50-AC45-B2DB-C59B40DF0E63}"/>
                </a:ext>
              </a:extLst>
            </p:cNvPr>
            <p:cNvPicPr>
              <a:picLocks noChangeAspect="1"/>
            </p:cNvPicPr>
            <p:nvPr/>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601959" y="257198"/>
              <a:ext cx="1479804" cy="236770"/>
            </a:xfrm>
            <a:prstGeom prst="rect">
              <a:avLst/>
            </a:prstGeom>
          </p:spPr>
        </p:pic>
      </p:grpSp>
    </p:spTree>
    <p:extLst>
      <p:ext uri="{BB962C8B-B14F-4D97-AF65-F5344CB8AC3E}">
        <p14:creationId xmlns:p14="http://schemas.microsoft.com/office/powerpoint/2010/main" val="2791184393"/>
      </p:ext>
    </p:extLst>
  </p:cSld>
  <p:clrMap bg1="lt1" tx1="dk1" bg2="lt2" tx2="dk2" accent1="accent1" accent2="accent2" accent3="accent3" accent4="accent4" accent5="accent5" accent6="accent6" hlink="hlink" folHlink="folHlink"/>
  <p:sldLayoutIdLst>
    <p:sldLayoutId id="2147484050" r:id="rId1"/>
    <p:sldLayoutId id="2147484075" r:id="rId2"/>
    <p:sldLayoutId id="2147484052" r:id="rId3"/>
    <p:sldLayoutId id="2147484076" r:id="rId4"/>
  </p:sldLayoutIdLst>
  <p:hf sldNum="0" hdr="0" ftr="0" dt="0"/>
  <p:txStyles>
    <p:titleStyle>
      <a:lvl1pPr algn="l" defTabSz="457189" rtl="0" eaLnBrk="1" latinLnBrk="0" hangingPunct="1">
        <a:spcBef>
          <a:spcPct val="0"/>
        </a:spcBef>
        <a:buNone/>
        <a:defRPr sz="3200" b="1" i="0" kern="1200">
          <a:solidFill>
            <a:schemeClr val="tx2"/>
          </a:solidFill>
          <a:latin typeface="Neue Haas Grotesk Text Pro" panose="020B0504020202020204" pitchFamily="34" charset="0"/>
          <a:ea typeface="+mj-ea"/>
          <a:cs typeface="+mj-cs"/>
        </a:defRPr>
      </a:lvl1pPr>
    </p:titleStyle>
    <p:bodyStyle>
      <a:lvl1pPr marL="177800" indent="-177800" algn="l" defTabSz="457189" rtl="0" eaLnBrk="1" latinLnBrk="0" hangingPunct="1">
        <a:lnSpc>
          <a:spcPct val="130000"/>
        </a:lnSpc>
        <a:spcBef>
          <a:spcPts val="0"/>
        </a:spcBef>
        <a:spcAft>
          <a:spcPts val="600"/>
        </a:spcAft>
        <a:buFont typeface="Wingdings" pitchFamily="2" charset="2"/>
        <a:buChar char="§"/>
        <a:tabLst/>
        <a:defRPr sz="1500" b="0" i="0" kern="1200">
          <a:solidFill>
            <a:schemeClr val="tx1"/>
          </a:solidFill>
          <a:latin typeface="Neue Haas Grotesk Text Pro" panose="020B0504020202020204" pitchFamily="34" charset="0"/>
          <a:ea typeface="+mn-ea"/>
          <a:cs typeface="+mn-cs"/>
        </a:defRPr>
      </a:lvl1pPr>
      <a:lvl2pPr marL="347663" indent="-169863" algn="l" defTabSz="457189" rtl="0" eaLnBrk="1" latinLnBrk="0" hangingPunct="1">
        <a:lnSpc>
          <a:spcPct val="130000"/>
        </a:lnSpc>
        <a:spcBef>
          <a:spcPts val="0"/>
        </a:spcBef>
        <a:spcAft>
          <a:spcPts val="600"/>
        </a:spcAft>
        <a:buFont typeface="Wingdings" pitchFamily="2" charset="2"/>
        <a:buChar char="§"/>
        <a:tabLst/>
        <a:defRPr sz="1300" b="0" i="0" kern="1200">
          <a:solidFill>
            <a:schemeClr val="tx1"/>
          </a:solidFill>
          <a:latin typeface="Neue Haas Grotesk Text Pro" panose="020B0504020202020204" pitchFamily="34" charset="0"/>
          <a:ea typeface="+mn-ea"/>
          <a:cs typeface="+mn-cs"/>
        </a:defRPr>
      </a:lvl2pPr>
      <a:lvl3pPr marL="517525" indent="-169863" algn="l" defTabSz="457189" rtl="0" eaLnBrk="1" latinLnBrk="0" hangingPunct="1">
        <a:lnSpc>
          <a:spcPct val="130000"/>
        </a:lnSpc>
        <a:spcBef>
          <a:spcPts val="0"/>
        </a:spcBef>
        <a:spcAft>
          <a:spcPts val="600"/>
        </a:spcAft>
        <a:buFont typeface="Wingdings" pitchFamily="2" charset="2"/>
        <a:buChar char="§"/>
        <a:tabLst/>
        <a:defRPr sz="1100" b="0" i="0" kern="1200">
          <a:solidFill>
            <a:schemeClr val="tx1"/>
          </a:solidFill>
          <a:latin typeface="Neue Haas Grotesk Text Pro" panose="020B0504020202020204" pitchFamily="34" charset="0"/>
          <a:ea typeface="+mn-ea"/>
          <a:cs typeface="+mn-cs"/>
        </a:defRPr>
      </a:lvl3pPr>
      <a:lvl4pPr marL="687388" indent="-169863" algn="l" defTabSz="457189" rtl="0" eaLnBrk="1" latinLnBrk="0" hangingPunct="1">
        <a:lnSpc>
          <a:spcPct val="130000"/>
        </a:lnSpc>
        <a:spcBef>
          <a:spcPts val="0"/>
        </a:spcBef>
        <a:spcAft>
          <a:spcPts val="600"/>
        </a:spcAft>
        <a:buFont typeface="Wingdings" pitchFamily="2" charset="2"/>
        <a:buChar char="§"/>
        <a:tabLst/>
        <a:defRPr sz="900" b="0" i="0" kern="1200">
          <a:solidFill>
            <a:schemeClr val="tx1"/>
          </a:solidFill>
          <a:latin typeface="Neue Haas Grotesk Text Pro" panose="020B0504020202020204" pitchFamily="34" charset="0"/>
          <a:ea typeface="+mn-ea"/>
          <a:cs typeface="+mn-cs"/>
        </a:defRPr>
      </a:lvl4pPr>
      <a:lvl5pPr marL="687388" indent="-168275" algn="l" defTabSz="457189" rtl="0" eaLnBrk="1" latinLnBrk="0" hangingPunct="1">
        <a:lnSpc>
          <a:spcPct val="120000"/>
        </a:lnSpc>
        <a:spcBef>
          <a:spcPts val="0"/>
        </a:spcBef>
        <a:spcAft>
          <a:spcPts val="600"/>
        </a:spcAft>
        <a:buFont typeface="Wingdings" pitchFamily="2" charset="2"/>
        <a:buChar char="§"/>
        <a:tabLst/>
        <a:defRPr sz="900" b="0" i="0" kern="1200">
          <a:solidFill>
            <a:schemeClr val="tx1"/>
          </a:solidFill>
          <a:latin typeface="Neue Haas Grotesk Text Pro" panose="020B0504020202020204" pitchFamily="34" charset="77"/>
          <a:ea typeface="+mn-ea"/>
          <a:cs typeface="+mn-cs"/>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5"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8"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2"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Title Placeholder 1">
            <a:extLst>
              <a:ext uri="{FF2B5EF4-FFF2-40B4-BE49-F238E27FC236}">
                <a16:creationId xmlns:a16="http://schemas.microsoft.com/office/drawing/2014/main" id="{0F41DBA1-9BEE-DD4B-B2AE-36F25C184E5D}"/>
              </a:ext>
            </a:extLst>
          </p:cNvPr>
          <p:cNvSpPr>
            <a:spLocks noGrp="1"/>
          </p:cNvSpPr>
          <p:nvPr>
            <p:ph type="title"/>
          </p:nvPr>
        </p:nvSpPr>
        <p:spPr>
          <a:xfrm>
            <a:off x="645226" y="340941"/>
            <a:ext cx="8021254" cy="492443"/>
          </a:xfrm>
          <a:prstGeom prst="rect">
            <a:avLst/>
          </a:prstGeom>
        </p:spPr>
        <p:txBody>
          <a:bodyPr vert="horz" wrap="square" lIns="0" tIns="0" rIns="0" bIns="0" rtlCol="0" anchor="t" anchorCtr="0">
            <a:spAutoFit/>
          </a:bodyPr>
          <a:lstStyle/>
          <a:p>
            <a:endParaRPr lang="en-US"/>
          </a:p>
        </p:txBody>
      </p:sp>
      <p:sp>
        <p:nvSpPr>
          <p:cNvPr id="9" name="Text Placeholder 2">
            <a:extLst>
              <a:ext uri="{FF2B5EF4-FFF2-40B4-BE49-F238E27FC236}">
                <a16:creationId xmlns:a16="http://schemas.microsoft.com/office/drawing/2014/main" id="{CC97F46D-3E0E-CE48-A961-64C525AC6B97}"/>
              </a:ext>
            </a:extLst>
          </p:cNvPr>
          <p:cNvSpPr>
            <a:spLocks noGrp="1"/>
          </p:cNvSpPr>
          <p:nvPr>
            <p:ph type="body" idx="1"/>
          </p:nvPr>
        </p:nvSpPr>
        <p:spPr>
          <a:xfrm>
            <a:off x="645226" y="1188720"/>
            <a:ext cx="8021254" cy="1173847"/>
          </a:xfrm>
          <a:prstGeom prst="rect">
            <a:avLst/>
          </a:prstGeom>
        </p:spPr>
        <p:txBody>
          <a:bodyPr vert="horz" lIns="0" tIns="0" rIns="0" bIns="0" rtlCol="0">
            <a:spAutoFit/>
          </a:bodyPr>
          <a:lstStyle/>
          <a:p>
            <a:pPr lvl="0"/>
            <a:r>
              <a:rPr lang="en-US"/>
              <a:t>First level</a:t>
            </a:r>
          </a:p>
          <a:p>
            <a:pPr lvl="1"/>
            <a:r>
              <a:rPr lang="en-US"/>
              <a:t>Second level</a:t>
            </a:r>
          </a:p>
          <a:p>
            <a:pPr lvl="2"/>
            <a:r>
              <a:rPr lang="en-US"/>
              <a:t>Third level</a:t>
            </a:r>
          </a:p>
          <a:p>
            <a:pPr lvl="3"/>
            <a:r>
              <a:rPr lang="en-US"/>
              <a:t>Fourth level</a:t>
            </a:r>
          </a:p>
        </p:txBody>
      </p:sp>
      <p:grpSp>
        <p:nvGrpSpPr>
          <p:cNvPr id="4" name="Group 3">
            <a:extLst>
              <a:ext uri="{FF2B5EF4-FFF2-40B4-BE49-F238E27FC236}">
                <a16:creationId xmlns:a16="http://schemas.microsoft.com/office/drawing/2014/main" id="{12F40332-1697-D24F-8A94-40762AF45FB0}"/>
              </a:ext>
            </a:extLst>
          </p:cNvPr>
          <p:cNvGrpSpPr/>
          <p:nvPr userDrawn="1"/>
        </p:nvGrpSpPr>
        <p:grpSpPr>
          <a:xfrm rot="16200000">
            <a:off x="-573193" y="573194"/>
            <a:ext cx="1557872" cy="411481"/>
            <a:chOff x="16071" y="4"/>
            <a:chExt cx="2669546" cy="705108"/>
          </a:xfrm>
        </p:grpSpPr>
        <p:sp>
          <p:nvSpPr>
            <p:cNvPr id="5" name="Rectangle 4">
              <a:extLst>
                <a:ext uri="{FF2B5EF4-FFF2-40B4-BE49-F238E27FC236}">
                  <a16:creationId xmlns:a16="http://schemas.microsoft.com/office/drawing/2014/main" id="{1871B9ED-AD50-9B41-AD87-C2D1DA8FEC54}"/>
                </a:ext>
              </a:extLst>
            </p:cNvPr>
            <p:cNvSpPr/>
            <p:nvPr/>
          </p:nvSpPr>
          <p:spPr>
            <a:xfrm>
              <a:off x="16071" y="4"/>
              <a:ext cx="2669546" cy="705108"/>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solidFill>
                  <a:srgbClr val="00AAC6"/>
                </a:solidFill>
                <a:latin typeface="Neue Haas Grotesk Text Pro" panose="020B0504020202020204" pitchFamily="34" charset="0"/>
              </a:endParaRPr>
            </a:p>
          </p:txBody>
        </p:sp>
        <p:pic>
          <p:nvPicPr>
            <p:cNvPr id="6" name="Graphic 5">
              <a:extLst>
                <a:ext uri="{FF2B5EF4-FFF2-40B4-BE49-F238E27FC236}">
                  <a16:creationId xmlns:a16="http://schemas.microsoft.com/office/drawing/2014/main" id="{17CACF8B-EC7E-5447-BD20-D77E25818141}"/>
                </a:ext>
              </a:extLst>
            </p:cNvPr>
            <p:cNvPicPr>
              <a:picLocks noChangeAspect="1"/>
            </p:cNvPicPr>
            <p:nvPr/>
          </p:nvPicPr>
          <p:blipFill>
            <a:blip r:embed="rId7" cstate="email">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601959" y="257198"/>
              <a:ext cx="1479804" cy="236770"/>
            </a:xfrm>
            <a:prstGeom prst="rect">
              <a:avLst/>
            </a:prstGeom>
          </p:spPr>
        </p:pic>
      </p:grpSp>
    </p:spTree>
    <p:extLst>
      <p:ext uri="{BB962C8B-B14F-4D97-AF65-F5344CB8AC3E}">
        <p14:creationId xmlns:p14="http://schemas.microsoft.com/office/powerpoint/2010/main" val="1644744566"/>
      </p:ext>
    </p:extLst>
  </p:cSld>
  <p:clrMap bg1="lt1" tx1="dk1" bg2="lt2" tx2="dk2" accent1="accent1" accent2="accent2" accent3="accent3" accent4="accent4" accent5="accent5" accent6="accent6" hlink="hlink" folHlink="folHlink"/>
  <p:sldLayoutIdLst>
    <p:sldLayoutId id="2147484078" r:id="rId1"/>
    <p:sldLayoutId id="2147484079" r:id="rId2"/>
    <p:sldLayoutId id="2147484080" r:id="rId3"/>
    <p:sldLayoutId id="2147484081" r:id="rId4"/>
    <p:sldLayoutId id="2147484082" r:id="rId5"/>
  </p:sldLayoutIdLst>
  <p:hf sldNum="0" hdr="0" ftr="0" dt="0"/>
  <p:txStyles>
    <p:titleStyle>
      <a:lvl1pPr algn="l" defTabSz="457189" rtl="0" eaLnBrk="1" latinLnBrk="0" hangingPunct="1">
        <a:spcBef>
          <a:spcPct val="0"/>
        </a:spcBef>
        <a:buNone/>
        <a:defRPr sz="3200" b="1" i="0" kern="1200">
          <a:solidFill>
            <a:schemeClr val="tx2"/>
          </a:solidFill>
          <a:latin typeface="Neue Haas Grotesk Text Pro" panose="020B0504020202020204" pitchFamily="34" charset="0"/>
          <a:ea typeface="+mj-ea"/>
          <a:cs typeface="+mj-cs"/>
        </a:defRPr>
      </a:lvl1pPr>
    </p:titleStyle>
    <p:bodyStyle>
      <a:lvl1pPr marL="177800" indent="-177800" algn="l" defTabSz="457189" rtl="0" eaLnBrk="1" latinLnBrk="0" hangingPunct="1">
        <a:lnSpc>
          <a:spcPct val="130000"/>
        </a:lnSpc>
        <a:spcBef>
          <a:spcPts val="0"/>
        </a:spcBef>
        <a:spcAft>
          <a:spcPts val="600"/>
        </a:spcAft>
        <a:buFont typeface="Wingdings" pitchFamily="2" charset="2"/>
        <a:buChar char="§"/>
        <a:tabLst/>
        <a:defRPr sz="1500" b="0" i="0" kern="1200">
          <a:solidFill>
            <a:schemeClr val="tx1"/>
          </a:solidFill>
          <a:latin typeface="Neue Haas Grotesk Text Pro" panose="020B0504020202020204" pitchFamily="34" charset="0"/>
          <a:ea typeface="+mn-ea"/>
          <a:cs typeface="+mn-cs"/>
        </a:defRPr>
      </a:lvl1pPr>
      <a:lvl2pPr marL="347663" indent="-169863" algn="l" defTabSz="457189" rtl="0" eaLnBrk="1" latinLnBrk="0" hangingPunct="1">
        <a:lnSpc>
          <a:spcPct val="130000"/>
        </a:lnSpc>
        <a:spcBef>
          <a:spcPts val="0"/>
        </a:spcBef>
        <a:spcAft>
          <a:spcPts val="600"/>
        </a:spcAft>
        <a:buFont typeface="Wingdings" pitchFamily="2" charset="2"/>
        <a:buChar char="§"/>
        <a:tabLst/>
        <a:defRPr sz="1300" b="0" i="0" kern="1200">
          <a:solidFill>
            <a:schemeClr val="tx1"/>
          </a:solidFill>
          <a:latin typeface="Neue Haas Grotesk Text Pro" panose="020B0504020202020204" pitchFamily="34" charset="0"/>
          <a:ea typeface="+mn-ea"/>
          <a:cs typeface="+mn-cs"/>
        </a:defRPr>
      </a:lvl2pPr>
      <a:lvl3pPr marL="517525" indent="-169863" algn="l" defTabSz="457189" rtl="0" eaLnBrk="1" latinLnBrk="0" hangingPunct="1">
        <a:lnSpc>
          <a:spcPct val="130000"/>
        </a:lnSpc>
        <a:spcBef>
          <a:spcPts val="0"/>
        </a:spcBef>
        <a:spcAft>
          <a:spcPts val="600"/>
        </a:spcAft>
        <a:buFont typeface="Wingdings" pitchFamily="2" charset="2"/>
        <a:buChar char="§"/>
        <a:tabLst/>
        <a:defRPr sz="1100" b="0" i="0" kern="1200">
          <a:solidFill>
            <a:schemeClr val="tx1"/>
          </a:solidFill>
          <a:latin typeface="Neue Haas Grotesk Text Pro" panose="020B0504020202020204" pitchFamily="34" charset="0"/>
          <a:ea typeface="+mn-ea"/>
          <a:cs typeface="+mn-cs"/>
        </a:defRPr>
      </a:lvl3pPr>
      <a:lvl4pPr marL="687388" indent="-169863" algn="l" defTabSz="457189" rtl="0" eaLnBrk="1" latinLnBrk="0" hangingPunct="1">
        <a:lnSpc>
          <a:spcPct val="130000"/>
        </a:lnSpc>
        <a:spcBef>
          <a:spcPts val="0"/>
        </a:spcBef>
        <a:spcAft>
          <a:spcPts val="600"/>
        </a:spcAft>
        <a:buFont typeface="Wingdings" pitchFamily="2" charset="2"/>
        <a:buChar char="§"/>
        <a:tabLst/>
        <a:defRPr sz="900" b="0" i="0" kern="1200">
          <a:solidFill>
            <a:schemeClr val="tx1"/>
          </a:solidFill>
          <a:latin typeface="Neue Haas Grotesk Text Pro" panose="020B0504020202020204" pitchFamily="34" charset="0"/>
          <a:ea typeface="+mn-ea"/>
          <a:cs typeface="+mn-cs"/>
        </a:defRPr>
      </a:lvl4pPr>
      <a:lvl5pPr marL="687388" indent="-168275" algn="l" defTabSz="457189" rtl="0" eaLnBrk="1" latinLnBrk="0" hangingPunct="1">
        <a:lnSpc>
          <a:spcPct val="120000"/>
        </a:lnSpc>
        <a:spcBef>
          <a:spcPts val="0"/>
        </a:spcBef>
        <a:spcAft>
          <a:spcPts val="600"/>
        </a:spcAft>
        <a:buFont typeface="Wingdings" pitchFamily="2" charset="2"/>
        <a:buChar char="§"/>
        <a:tabLst/>
        <a:defRPr sz="900" b="0" i="0" kern="1200">
          <a:solidFill>
            <a:schemeClr val="tx1"/>
          </a:solidFill>
          <a:latin typeface="Neue Haas Grotesk Text Pro" panose="020B0504020202020204" pitchFamily="34" charset="77"/>
          <a:ea typeface="+mn-ea"/>
          <a:cs typeface="+mn-cs"/>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5"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8"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2"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Title Placeholder 1">
            <a:extLst>
              <a:ext uri="{FF2B5EF4-FFF2-40B4-BE49-F238E27FC236}">
                <a16:creationId xmlns:a16="http://schemas.microsoft.com/office/drawing/2014/main" id="{0F41DBA1-9BEE-DD4B-B2AE-36F25C184E5D}"/>
              </a:ext>
            </a:extLst>
          </p:cNvPr>
          <p:cNvSpPr>
            <a:spLocks noGrp="1"/>
          </p:cNvSpPr>
          <p:nvPr>
            <p:ph type="title"/>
          </p:nvPr>
        </p:nvSpPr>
        <p:spPr>
          <a:xfrm>
            <a:off x="645227" y="340942"/>
            <a:ext cx="8021254" cy="492443"/>
          </a:xfrm>
          <a:prstGeom prst="rect">
            <a:avLst/>
          </a:prstGeom>
        </p:spPr>
        <p:txBody>
          <a:bodyPr vert="horz" wrap="square" lIns="0" tIns="0" rIns="0" bIns="0" rtlCol="0" anchor="t" anchorCtr="0">
            <a:spAutoFit/>
          </a:bodyPr>
          <a:lstStyle/>
          <a:p>
            <a:endParaRPr lang="en-US"/>
          </a:p>
        </p:txBody>
      </p:sp>
      <p:sp>
        <p:nvSpPr>
          <p:cNvPr id="9" name="Text Placeholder 2">
            <a:extLst>
              <a:ext uri="{FF2B5EF4-FFF2-40B4-BE49-F238E27FC236}">
                <a16:creationId xmlns:a16="http://schemas.microsoft.com/office/drawing/2014/main" id="{CC97F46D-3E0E-CE48-A961-64C525AC6B97}"/>
              </a:ext>
            </a:extLst>
          </p:cNvPr>
          <p:cNvSpPr>
            <a:spLocks noGrp="1"/>
          </p:cNvSpPr>
          <p:nvPr>
            <p:ph type="body" idx="1"/>
          </p:nvPr>
        </p:nvSpPr>
        <p:spPr>
          <a:xfrm>
            <a:off x="645227" y="1188721"/>
            <a:ext cx="8021254" cy="1173847"/>
          </a:xfrm>
          <a:prstGeom prst="rect">
            <a:avLst/>
          </a:prstGeom>
        </p:spPr>
        <p:txBody>
          <a:bodyPr vert="horz" lIns="0" tIns="0" rIns="0" bIns="0" rtlCol="0">
            <a:spAutoFit/>
          </a:bodyPr>
          <a:lstStyle/>
          <a:p>
            <a:pPr lvl="0"/>
            <a:r>
              <a:rPr lang="en-US"/>
              <a:t>First level</a:t>
            </a:r>
          </a:p>
          <a:p>
            <a:pPr lvl="1"/>
            <a:r>
              <a:rPr lang="en-US"/>
              <a:t>Second level</a:t>
            </a:r>
          </a:p>
          <a:p>
            <a:pPr lvl="2"/>
            <a:r>
              <a:rPr lang="en-US"/>
              <a:t>Third level</a:t>
            </a:r>
          </a:p>
          <a:p>
            <a:pPr lvl="3"/>
            <a:r>
              <a:rPr lang="en-US"/>
              <a:t>Fourth level</a:t>
            </a:r>
          </a:p>
        </p:txBody>
      </p:sp>
      <p:cxnSp>
        <p:nvCxnSpPr>
          <p:cNvPr id="8" name="Straight Connector 7">
            <a:extLst>
              <a:ext uri="{FF2B5EF4-FFF2-40B4-BE49-F238E27FC236}">
                <a16:creationId xmlns:a16="http://schemas.microsoft.com/office/drawing/2014/main" id="{A15A60FC-510C-A94B-AE35-C996BCE0F49D}"/>
              </a:ext>
            </a:extLst>
          </p:cNvPr>
          <p:cNvCxnSpPr>
            <a:cxnSpLocks/>
          </p:cNvCxnSpPr>
          <p:nvPr userDrawn="1"/>
        </p:nvCxnSpPr>
        <p:spPr>
          <a:xfrm>
            <a:off x="8799225" y="4899132"/>
            <a:ext cx="0" cy="102190"/>
          </a:xfrm>
          <a:prstGeom prst="line">
            <a:avLst/>
          </a:prstGeom>
          <a:ln w="12700">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grpSp>
        <p:nvGrpSpPr>
          <p:cNvPr id="10" name="Group 9">
            <a:extLst>
              <a:ext uri="{FF2B5EF4-FFF2-40B4-BE49-F238E27FC236}">
                <a16:creationId xmlns:a16="http://schemas.microsoft.com/office/drawing/2014/main" id="{50642416-14BC-4147-834D-B4E29753EA27}"/>
              </a:ext>
            </a:extLst>
          </p:cNvPr>
          <p:cNvGrpSpPr/>
          <p:nvPr userDrawn="1"/>
        </p:nvGrpSpPr>
        <p:grpSpPr>
          <a:xfrm rot="16200000">
            <a:off x="-573193" y="573195"/>
            <a:ext cx="1557872" cy="411481"/>
            <a:chOff x="16071" y="4"/>
            <a:chExt cx="2669546" cy="705108"/>
          </a:xfrm>
        </p:grpSpPr>
        <p:sp>
          <p:nvSpPr>
            <p:cNvPr id="11" name="Rectangle 10">
              <a:extLst>
                <a:ext uri="{FF2B5EF4-FFF2-40B4-BE49-F238E27FC236}">
                  <a16:creationId xmlns:a16="http://schemas.microsoft.com/office/drawing/2014/main" id="{82F945A4-39CD-4241-B20D-07F26E7CE986}"/>
                </a:ext>
              </a:extLst>
            </p:cNvPr>
            <p:cNvSpPr/>
            <p:nvPr/>
          </p:nvSpPr>
          <p:spPr>
            <a:xfrm>
              <a:off x="16071" y="4"/>
              <a:ext cx="2669546" cy="705108"/>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solidFill>
                  <a:srgbClr val="00AAC6"/>
                </a:solidFill>
                <a:latin typeface="Neue Haas Grotesk Text Pro" panose="020B0504020202020204" pitchFamily="34" charset="0"/>
              </a:endParaRPr>
            </a:p>
          </p:txBody>
        </p:sp>
        <p:pic>
          <p:nvPicPr>
            <p:cNvPr id="12" name="Graphic 11">
              <a:extLst>
                <a:ext uri="{FF2B5EF4-FFF2-40B4-BE49-F238E27FC236}">
                  <a16:creationId xmlns:a16="http://schemas.microsoft.com/office/drawing/2014/main" id="{A2C6F99D-7FDF-5943-8244-480F4FEBA3B7}"/>
                </a:ext>
              </a:extLst>
            </p:cNvPr>
            <p:cNvPicPr>
              <a:picLocks noChangeAspect="1"/>
            </p:cNvPicPr>
            <p:nvPr/>
          </p:nvPicPr>
          <p:blipFill>
            <a:blip r:embed="rId25" cstate="email">
              <a:extLst>
                <a:ext uri="{28A0092B-C50C-407E-A947-70E740481C1C}">
                  <a14:useLocalDpi xmlns:a14="http://schemas.microsoft.com/office/drawing/2010/main"/>
                </a:ext>
                <a:ext uri="{96DAC541-7B7A-43D3-8B79-37D633B846F1}">
                  <asvg:svgBlip xmlns:asvg="http://schemas.microsoft.com/office/drawing/2016/SVG/main" r:embed="rId26"/>
                </a:ext>
              </a:extLst>
            </a:blip>
            <a:stretch>
              <a:fillRect/>
            </a:stretch>
          </p:blipFill>
          <p:spPr>
            <a:xfrm>
              <a:off x="601959" y="257198"/>
              <a:ext cx="1479804" cy="236770"/>
            </a:xfrm>
            <a:prstGeom prst="rect">
              <a:avLst/>
            </a:prstGeom>
          </p:spPr>
        </p:pic>
      </p:grpSp>
    </p:spTree>
    <p:extLst>
      <p:ext uri="{BB962C8B-B14F-4D97-AF65-F5344CB8AC3E}">
        <p14:creationId xmlns:p14="http://schemas.microsoft.com/office/powerpoint/2010/main" val="1302259141"/>
      </p:ext>
    </p:extLst>
  </p:cSld>
  <p:clrMap bg1="lt1" tx1="dk1" bg2="lt2" tx2="dk2" accent1="accent1" accent2="accent2" accent3="accent3" accent4="accent4" accent5="accent5" accent6="accent6" hlink="hlink" folHlink="folHlink"/>
  <p:sldLayoutIdLst>
    <p:sldLayoutId id="2147484108" r:id="rId1"/>
    <p:sldLayoutId id="2147484109" r:id="rId2"/>
    <p:sldLayoutId id="2147484110" r:id="rId3"/>
    <p:sldLayoutId id="2147484111" r:id="rId4"/>
    <p:sldLayoutId id="2147484112" r:id="rId5"/>
    <p:sldLayoutId id="2147484113" r:id="rId6"/>
    <p:sldLayoutId id="2147484114" r:id="rId7"/>
    <p:sldLayoutId id="2147484115" r:id="rId8"/>
    <p:sldLayoutId id="2147484116" r:id="rId9"/>
    <p:sldLayoutId id="2147484117" r:id="rId10"/>
    <p:sldLayoutId id="2147484118" r:id="rId11"/>
    <p:sldLayoutId id="2147484119" r:id="rId12"/>
    <p:sldLayoutId id="2147484120" r:id="rId13"/>
    <p:sldLayoutId id="2147484121" r:id="rId14"/>
    <p:sldLayoutId id="2147484122" r:id="rId15"/>
    <p:sldLayoutId id="2147484123" r:id="rId16"/>
    <p:sldLayoutId id="2147484124" r:id="rId17"/>
    <p:sldLayoutId id="2147484125" r:id="rId18"/>
    <p:sldLayoutId id="2147484126" r:id="rId19"/>
    <p:sldLayoutId id="2147484127" r:id="rId20"/>
    <p:sldLayoutId id="2147484128" r:id="rId21"/>
    <p:sldLayoutId id="2147484129" r:id="rId22"/>
    <p:sldLayoutId id="2147484130" r:id="rId23"/>
  </p:sldLayoutIdLst>
  <p:hf sldNum="0" hdr="0" ftr="0" dt="0"/>
  <p:txStyles>
    <p:titleStyle>
      <a:lvl1pPr algn="l" defTabSz="457178" rtl="0" eaLnBrk="1" latinLnBrk="0" hangingPunct="1">
        <a:spcBef>
          <a:spcPct val="0"/>
        </a:spcBef>
        <a:buNone/>
        <a:defRPr sz="3200" b="1" i="0" kern="1200">
          <a:solidFill>
            <a:schemeClr val="tx2"/>
          </a:solidFill>
          <a:latin typeface="Arial" panose="020B0604020202020204" pitchFamily="34" charset="0"/>
          <a:ea typeface="+mj-ea"/>
          <a:cs typeface="Arial" panose="020B0604020202020204" pitchFamily="34" charset="0"/>
        </a:defRPr>
      </a:lvl1pPr>
    </p:titleStyle>
    <p:bodyStyle>
      <a:lvl1pPr marL="177796" indent="-177796" algn="l" defTabSz="457178" rtl="0" eaLnBrk="1" latinLnBrk="0" hangingPunct="1">
        <a:lnSpc>
          <a:spcPct val="130000"/>
        </a:lnSpc>
        <a:spcBef>
          <a:spcPts val="0"/>
        </a:spcBef>
        <a:spcAft>
          <a:spcPts val="600"/>
        </a:spcAft>
        <a:buFont typeface="Wingdings" pitchFamily="2" charset="2"/>
        <a:buChar char="§"/>
        <a:tabLst/>
        <a:defRPr sz="1500" b="0" i="0" kern="1200">
          <a:solidFill>
            <a:schemeClr val="tx1"/>
          </a:solidFill>
          <a:latin typeface="Arial" panose="020B0604020202020204" pitchFamily="34" charset="0"/>
          <a:ea typeface="+mn-ea"/>
          <a:cs typeface="Arial" panose="020B0604020202020204" pitchFamily="34" charset="0"/>
        </a:defRPr>
      </a:lvl1pPr>
      <a:lvl2pPr marL="347654" indent="-169859" algn="l" defTabSz="457178" rtl="0" eaLnBrk="1" latinLnBrk="0" hangingPunct="1">
        <a:lnSpc>
          <a:spcPct val="130000"/>
        </a:lnSpc>
        <a:spcBef>
          <a:spcPts val="0"/>
        </a:spcBef>
        <a:spcAft>
          <a:spcPts val="600"/>
        </a:spcAft>
        <a:buFont typeface="Wingdings" pitchFamily="2" charset="2"/>
        <a:buChar char="§"/>
        <a:tabLst/>
        <a:defRPr sz="1300" b="0" i="0" kern="1200">
          <a:solidFill>
            <a:schemeClr val="tx1"/>
          </a:solidFill>
          <a:latin typeface="Arial" panose="020B0604020202020204" pitchFamily="34" charset="0"/>
          <a:ea typeface="+mn-ea"/>
          <a:cs typeface="Arial" panose="020B0604020202020204" pitchFamily="34" charset="0"/>
        </a:defRPr>
      </a:lvl2pPr>
      <a:lvl3pPr marL="517512" indent="-169859" algn="l" defTabSz="457178" rtl="0" eaLnBrk="1" latinLnBrk="0" hangingPunct="1">
        <a:lnSpc>
          <a:spcPct val="130000"/>
        </a:lnSpc>
        <a:spcBef>
          <a:spcPts val="0"/>
        </a:spcBef>
        <a:spcAft>
          <a:spcPts val="600"/>
        </a:spcAft>
        <a:buFont typeface="Wingdings" pitchFamily="2" charset="2"/>
        <a:buChar char="§"/>
        <a:tabLst/>
        <a:defRPr sz="1100" b="0" i="0" kern="1200">
          <a:solidFill>
            <a:schemeClr val="tx1"/>
          </a:solidFill>
          <a:latin typeface="Arial" panose="020B0604020202020204" pitchFamily="34" charset="0"/>
          <a:ea typeface="+mn-ea"/>
          <a:cs typeface="Arial" panose="020B0604020202020204" pitchFamily="34" charset="0"/>
        </a:defRPr>
      </a:lvl3pPr>
      <a:lvl4pPr marL="687371" indent="-169859" algn="l" defTabSz="457178" rtl="0" eaLnBrk="1" latinLnBrk="0" hangingPunct="1">
        <a:lnSpc>
          <a:spcPct val="130000"/>
        </a:lnSpc>
        <a:spcBef>
          <a:spcPts val="0"/>
        </a:spcBef>
        <a:spcAft>
          <a:spcPts val="600"/>
        </a:spcAft>
        <a:buFont typeface="Wingdings" pitchFamily="2" charset="2"/>
        <a:buChar char="§"/>
        <a:tabLst/>
        <a:defRPr sz="900" b="0" i="0" kern="1200">
          <a:solidFill>
            <a:schemeClr val="tx1"/>
          </a:solidFill>
          <a:latin typeface="Arial" panose="020B0604020202020204" pitchFamily="34" charset="0"/>
          <a:ea typeface="+mn-ea"/>
          <a:cs typeface="Arial" panose="020B0604020202020204" pitchFamily="34" charset="0"/>
        </a:defRPr>
      </a:lvl4pPr>
      <a:lvl5pPr marL="687371" indent="-168271" algn="l" defTabSz="457178" rtl="0" eaLnBrk="1" latinLnBrk="0" hangingPunct="1">
        <a:lnSpc>
          <a:spcPct val="120000"/>
        </a:lnSpc>
        <a:spcBef>
          <a:spcPts val="0"/>
        </a:spcBef>
        <a:spcAft>
          <a:spcPts val="600"/>
        </a:spcAft>
        <a:buFont typeface="Wingdings" pitchFamily="2" charset="2"/>
        <a:buChar char="§"/>
        <a:tabLst/>
        <a:defRPr sz="900" b="0" i="0" kern="1200">
          <a:solidFill>
            <a:schemeClr val="tx1"/>
          </a:solidFill>
          <a:latin typeface="Neue Haas Grotesk Text Pro" panose="020B0504020202020204" pitchFamily="34" charset="77"/>
          <a:ea typeface="+mn-ea"/>
          <a:cs typeface="+mn-cs"/>
        </a:defRPr>
      </a:lvl5pPr>
      <a:lvl6pPr marL="2514474" indent="-228588" algn="l" defTabSz="457178" rtl="0" eaLnBrk="1" latinLnBrk="0" hangingPunct="1">
        <a:spcBef>
          <a:spcPct val="20000"/>
        </a:spcBef>
        <a:buFont typeface="Arial"/>
        <a:buChar char="•"/>
        <a:defRPr sz="2000" kern="1200">
          <a:solidFill>
            <a:schemeClr val="tx1"/>
          </a:solidFill>
          <a:latin typeface="+mn-lt"/>
          <a:ea typeface="+mn-ea"/>
          <a:cs typeface="+mn-cs"/>
        </a:defRPr>
      </a:lvl6pPr>
      <a:lvl7pPr marL="2971652" indent="-228588" algn="l" defTabSz="457178" rtl="0" eaLnBrk="1" latinLnBrk="0" hangingPunct="1">
        <a:spcBef>
          <a:spcPct val="20000"/>
        </a:spcBef>
        <a:buFont typeface="Arial"/>
        <a:buChar char="•"/>
        <a:defRPr sz="2000" kern="1200">
          <a:solidFill>
            <a:schemeClr val="tx1"/>
          </a:solidFill>
          <a:latin typeface="+mn-lt"/>
          <a:ea typeface="+mn-ea"/>
          <a:cs typeface="+mn-cs"/>
        </a:defRPr>
      </a:lvl7pPr>
      <a:lvl8pPr marL="3428829" indent="-228588" algn="l" defTabSz="457178" rtl="0" eaLnBrk="1" latinLnBrk="0" hangingPunct="1">
        <a:spcBef>
          <a:spcPct val="20000"/>
        </a:spcBef>
        <a:buFont typeface="Arial"/>
        <a:buChar char="•"/>
        <a:defRPr sz="2000" kern="1200">
          <a:solidFill>
            <a:schemeClr val="tx1"/>
          </a:solidFill>
          <a:latin typeface="+mn-lt"/>
          <a:ea typeface="+mn-ea"/>
          <a:cs typeface="+mn-cs"/>
        </a:defRPr>
      </a:lvl8pPr>
      <a:lvl9pPr marL="3886006" indent="-228588" algn="l" defTabSz="457178"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78" rtl="0" eaLnBrk="1" latinLnBrk="0" hangingPunct="1">
        <a:defRPr sz="1800" kern="1200">
          <a:solidFill>
            <a:schemeClr val="tx1"/>
          </a:solidFill>
          <a:latin typeface="+mn-lt"/>
          <a:ea typeface="+mn-ea"/>
          <a:cs typeface="+mn-cs"/>
        </a:defRPr>
      </a:lvl1pPr>
      <a:lvl2pPr marL="457178" algn="l" defTabSz="457178" rtl="0" eaLnBrk="1" latinLnBrk="0" hangingPunct="1">
        <a:defRPr sz="1800" kern="1200">
          <a:solidFill>
            <a:schemeClr val="tx1"/>
          </a:solidFill>
          <a:latin typeface="+mn-lt"/>
          <a:ea typeface="+mn-ea"/>
          <a:cs typeface="+mn-cs"/>
        </a:defRPr>
      </a:lvl2pPr>
      <a:lvl3pPr marL="914355" algn="l" defTabSz="457178" rtl="0" eaLnBrk="1" latinLnBrk="0" hangingPunct="1">
        <a:defRPr sz="1800" kern="1200">
          <a:solidFill>
            <a:schemeClr val="tx1"/>
          </a:solidFill>
          <a:latin typeface="+mn-lt"/>
          <a:ea typeface="+mn-ea"/>
          <a:cs typeface="+mn-cs"/>
        </a:defRPr>
      </a:lvl3pPr>
      <a:lvl4pPr marL="1371532" algn="l" defTabSz="457178" rtl="0" eaLnBrk="1" latinLnBrk="0" hangingPunct="1">
        <a:defRPr sz="1800" kern="1200">
          <a:solidFill>
            <a:schemeClr val="tx1"/>
          </a:solidFill>
          <a:latin typeface="+mn-lt"/>
          <a:ea typeface="+mn-ea"/>
          <a:cs typeface="+mn-cs"/>
        </a:defRPr>
      </a:lvl4pPr>
      <a:lvl5pPr marL="1828709" algn="l" defTabSz="457178" rtl="0" eaLnBrk="1" latinLnBrk="0" hangingPunct="1">
        <a:defRPr sz="1800" kern="1200">
          <a:solidFill>
            <a:schemeClr val="tx1"/>
          </a:solidFill>
          <a:latin typeface="+mn-lt"/>
          <a:ea typeface="+mn-ea"/>
          <a:cs typeface="+mn-cs"/>
        </a:defRPr>
      </a:lvl5pPr>
      <a:lvl6pPr marL="2285886" algn="l" defTabSz="457178" rtl="0" eaLnBrk="1" latinLnBrk="0" hangingPunct="1">
        <a:defRPr sz="1800" kern="1200">
          <a:solidFill>
            <a:schemeClr val="tx1"/>
          </a:solidFill>
          <a:latin typeface="+mn-lt"/>
          <a:ea typeface="+mn-ea"/>
          <a:cs typeface="+mn-cs"/>
        </a:defRPr>
      </a:lvl6pPr>
      <a:lvl7pPr marL="2743064" algn="l" defTabSz="457178" rtl="0" eaLnBrk="1" latinLnBrk="0" hangingPunct="1">
        <a:defRPr sz="1800" kern="1200">
          <a:solidFill>
            <a:schemeClr val="tx1"/>
          </a:solidFill>
          <a:latin typeface="+mn-lt"/>
          <a:ea typeface="+mn-ea"/>
          <a:cs typeface="+mn-cs"/>
        </a:defRPr>
      </a:lvl7pPr>
      <a:lvl8pPr marL="3200240" algn="l" defTabSz="457178" rtl="0" eaLnBrk="1" latinLnBrk="0" hangingPunct="1">
        <a:defRPr sz="1800" kern="1200">
          <a:solidFill>
            <a:schemeClr val="tx1"/>
          </a:solidFill>
          <a:latin typeface="+mn-lt"/>
          <a:ea typeface="+mn-ea"/>
          <a:cs typeface="+mn-cs"/>
        </a:defRPr>
      </a:lvl8pPr>
      <a:lvl9pPr marL="3657418" algn="l" defTabSz="457178"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Title Placeholder 1">
            <a:extLst>
              <a:ext uri="{FF2B5EF4-FFF2-40B4-BE49-F238E27FC236}">
                <a16:creationId xmlns:a16="http://schemas.microsoft.com/office/drawing/2014/main" id="{0F41DBA1-9BEE-DD4B-B2AE-36F25C184E5D}"/>
              </a:ext>
            </a:extLst>
          </p:cNvPr>
          <p:cNvSpPr>
            <a:spLocks noGrp="1"/>
          </p:cNvSpPr>
          <p:nvPr>
            <p:ph type="title"/>
          </p:nvPr>
        </p:nvSpPr>
        <p:spPr>
          <a:xfrm>
            <a:off x="645226" y="340942"/>
            <a:ext cx="8229600" cy="492443"/>
          </a:xfrm>
          <a:prstGeom prst="rect">
            <a:avLst/>
          </a:prstGeom>
        </p:spPr>
        <p:txBody>
          <a:bodyPr vert="horz" wrap="square" lIns="0" tIns="0" rIns="0" bIns="0" rtlCol="0" anchor="t" anchorCtr="0">
            <a:spAutoFit/>
          </a:bodyPr>
          <a:lstStyle/>
          <a:p>
            <a:endParaRPr lang="en-US"/>
          </a:p>
        </p:txBody>
      </p:sp>
      <p:sp>
        <p:nvSpPr>
          <p:cNvPr id="9" name="Text Placeholder 2">
            <a:extLst>
              <a:ext uri="{FF2B5EF4-FFF2-40B4-BE49-F238E27FC236}">
                <a16:creationId xmlns:a16="http://schemas.microsoft.com/office/drawing/2014/main" id="{CC97F46D-3E0E-CE48-A961-64C525AC6B97}"/>
              </a:ext>
            </a:extLst>
          </p:cNvPr>
          <p:cNvSpPr>
            <a:spLocks noGrp="1"/>
          </p:cNvSpPr>
          <p:nvPr>
            <p:ph type="body" idx="1"/>
          </p:nvPr>
        </p:nvSpPr>
        <p:spPr>
          <a:xfrm>
            <a:off x="645226" y="1188721"/>
            <a:ext cx="8229599" cy="1173847"/>
          </a:xfrm>
          <a:prstGeom prst="rect">
            <a:avLst/>
          </a:prstGeom>
        </p:spPr>
        <p:txBody>
          <a:bodyPr vert="horz" wrap="square" lIns="0" tIns="0" rIns="0" bIns="0" rtlCol="0">
            <a:spAutoFit/>
          </a:bodyPr>
          <a:lstStyle/>
          <a:p>
            <a:pPr lvl="0"/>
            <a:r>
              <a:rPr lang="en-US"/>
              <a:t>First level</a:t>
            </a:r>
          </a:p>
          <a:p>
            <a:pPr lvl="1"/>
            <a:r>
              <a:rPr lang="en-US"/>
              <a:t>Second level</a:t>
            </a:r>
          </a:p>
          <a:p>
            <a:pPr lvl="2"/>
            <a:r>
              <a:rPr lang="en-US"/>
              <a:t>Third level</a:t>
            </a:r>
          </a:p>
          <a:p>
            <a:pPr lvl="3"/>
            <a:r>
              <a:rPr lang="en-US"/>
              <a:t>Fourth level</a:t>
            </a:r>
          </a:p>
        </p:txBody>
      </p:sp>
      <p:sp>
        <p:nvSpPr>
          <p:cNvPr id="6" name="Slide Number Placeholder 5">
            <a:extLst>
              <a:ext uri="{FF2B5EF4-FFF2-40B4-BE49-F238E27FC236}">
                <a16:creationId xmlns:a16="http://schemas.microsoft.com/office/drawing/2014/main" id="{6225E7FA-7948-B942-BBF6-69565228CFFF}"/>
              </a:ext>
            </a:extLst>
          </p:cNvPr>
          <p:cNvSpPr txBox="1">
            <a:spLocks/>
          </p:cNvSpPr>
          <p:nvPr userDrawn="1"/>
        </p:nvSpPr>
        <p:spPr>
          <a:xfrm>
            <a:off x="8767827" y="4822212"/>
            <a:ext cx="375073" cy="273844"/>
          </a:xfrm>
          <a:prstGeom prst="rect">
            <a:avLst/>
          </a:prstGeom>
        </p:spPr>
        <p:txBody>
          <a:bodyPr vert="horz" lIns="91440" tIns="45720" rIns="91440" bIns="45720" rtlCol="0" anchor="ctr">
            <a:noAutofit/>
          </a:bodyPr>
          <a:lstStyle>
            <a:defPPr>
              <a:defRPr lang="en-US"/>
            </a:defPPr>
            <a:lvl1pPr marL="0" algn="l" defTabSz="457200" rtl="0" eaLnBrk="1" latinLnBrk="0" hangingPunct="1">
              <a:defRPr sz="900" b="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sz="900" b="0" i="0">
              <a:solidFill>
                <a:schemeClr val="tx1">
                  <a:lumMod val="90000"/>
                  <a:lumOff val="10000"/>
                </a:schemeClr>
              </a:solidFill>
              <a:latin typeface="Neue Haas Grotesk Text Pro" panose="020B0504020202020204" pitchFamily="34" charset="0"/>
            </a:endParaRPr>
          </a:p>
        </p:txBody>
      </p:sp>
      <p:grpSp>
        <p:nvGrpSpPr>
          <p:cNvPr id="10" name="Group 9">
            <a:extLst>
              <a:ext uri="{FF2B5EF4-FFF2-40B4-BE49-F238E27FC236}">
                <a16:creationId xmlns:a16="http://schemas.microsoft.com/office/drawing/2014/main" id="{BA6DFB6F-46AD-A64D-BAEA-32EAAD3526D2}"/>
              </a:ext>
            </a:extLst>
          </p:cNvPr>
          <p:cNvGrpSpPr/>
          <p:nvPr userDrawn="1"/>
        </p:nvGrpSpPr>
        <p:grpSpPr>
          <a:xfrm rot="16200000">
            <a:off x="-573193" y="573195"/>
            <a:ext cx="1557872" cy="411481"/>
            <a:chOff x="16071" y="4"/>
            <a:chExt cx="2669546" cy="705108"/>
          </a:xfrm>
        </p:grpSpPr>
        <p:sp>
          <p:nvSpPr>
            <p:cNvPr id="11" name="Rectangle 10">
              <a:extLst>
                <a:ext uri="{FF2B5EF4-FFF2-40B4-BE49-F238E27FC236}">
                  <a16:creationId xmlns:a16="http://schemas.microsoft.com/office/drawing/2014/main" id="{0C565540-D5C3-CD4D-A6C9-2AAFF3CB8F84}"/>
                </a:ext>
              </a:extLst>
            </p:cNvPr>
            <p:cNvSpPr/>
            <p:nvPr/>
          </p:nvSpPr>
          <p:spPr>
            <a:xfrm>
              <a:off x="16071" y="4"/>
              <a:ext cx="2669546" cy="705108"/>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solidFill>
                  <a:srgbClr val="00AAC6"/>
                </a:solidFill>
                <a:latin typeface="Neue Haas Grotesk Text Pro" panose="020B0504020202020204" pitchFamily="34" charset="0"/>
              </a:endParaRPr>
            </a:p>
          </p:txBody>
        </p:sp>
        <p:pic>
          <p:nvPicPr>
            <p:cNvPr id="12" name="Graphic 11">
              <a:extLst>
                <a:ext uri="{FF2B5EF4-FFF2-40B4-BE49-F238E27FC236}">
                  <a16:creationId xmlns:a16="http://schemas.microsoft.com/office/drawing/2014/main" id="{EDE4A698-ABDD-5348-8F3B-DABBA0E503D5}"/>
                </a:ext>
              </a:extLst>
            </p:cNvPr>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601959" y="257198"/>
              <a:ext cx="1479804" cy="236770"/>
            </a:xfrm>
            <a:prstGeom prst="rect">
              <a:avLst/>
            </a:prstGeom>
          </p:spPr>
        </p:pic>
      </p:grpSp>
    </p:spTree>
    <p:extLst>
      <p:ext uri="{BB962C8B-B14F-4D97-AF65-F5344CB8AC3E}">
        <p14:creationId xmlns:p14="http://schemas.microsoft.com/office/powerpoint/2010/main" val="3462516736"/>
      </p:ext>
    </p:extLst>
  </p:cSld>
  <p:clrMap bg1="lt1" tx1="dk1" bg2="lt2" tx2="dk2" accent1="accent1" accent2="accent2" accent3="accent3" accent4="accent4" accent5="accent5" accent6="accent6" hlink="hlink" folHlink="folHlink"/>
  <p:sldLayoutIdLst>
    <p:sldLayoutId id="2147484132" r:id="rId1"/>
    <p:sldLayoutId id="2147484133" r:id="rId2"/>
  </p:sldLayoutIdLst>
  <p:hf sldNum="0" hdr="0" ftr="0" dt="0"/>
  <p:txStyles>
    <p:titleStyle>
      <a:lvl1pPr algn="l" defTabSz="457178" rtl="0" eaLnBrk="1" latinLnBrk="0" hangingPunct="1">
        <a:spcBef>
          <a:spcPct val="0"/>
        </a:spcBef>
        <a:buNone/>
        <a:defRPr sz="3200" b="1" i="0" kern="1200">
          <a:solidFill>
            <a:schemeClr val="tx2"/>
          </a:solidFill>
          <a:latin typeface="Neue Haas Grotesk Text Pro" panose="020B0504020202020204" pitchFamily="34" charset="0"/>
          <a:ea typeface="+mj-ea"/>
          <a:cs typeface="+mj-cs"/>
        </a:defRPr>
      </a:lvl1pPr>
    </p:titleStyle>
    <p:bodyStyle>
      <a:lvl1pPr marL="177796" indent="-177796" algn="l" defTabSz="457178" rtl="0" eaLnBrk="1" latinLnBrk="0" hangingPunct="1">
        <a:lnSpc>
          <a:spcPct val="130000"/>
        </a:lnSpc>
        <a:spcBef>
          <a:spcPts val="0"/>
        </a:spcBef>
        <a:spcAft>
          <a:spcPts val="600"/>
        </a:spcAft>
        <a:buFont typeface="Wingdings" pitchFamily="2" charset="2"/>
        <a:buChar char="§"/>
        <a:tabLst/>
        <a:defRPr sz="1500" b="0" i="0" kern="1200">
          <a:solidFill>
            <a:schemeClr val="tx1"/>
          </a:solidFill>
          <a:latin typeface="Neue Haas Grotesk Text Pro" panose="020B0504020202020204" pitchFamily="34" charset="0"/>
          <a:ea typeface="+mn-ea"/>
          <a:cs typeface="+mn-cs"/>
        </a:defRPr>
      </a:lvl1pPr>
      <a:lvl2pPr marL="347654" indent="-169859" algn="l" defTabSz="457178" rtl="0" eaLnBrk="1" latinLnBrk="0" hangingPunct="1">
        <a:lnSpc>
          <a:spcPct val="130000"/>
        </a:lnSpc>
        <a:spcBef>
          <a:spcPts val="0"/>
        </a:spcBef>
        <a:spcAft>
          <a:spcPts val="600"/>
        </a:spcAft>
        <a:buFont typeface="Wingdings" pitchFamily="2" charset="2"/>
        <a:buChar char="§"/>
        <a:tabLst/>
        <a:defRPr sz="1300" b="0" i="0" kern="1200">
          <a:solidFill>
            <a:schemeClr val="tx1"/>
          </a:solidFill>
          <a:latin typeface="Neue Haas Grotesk Text Pro" panose="020B0504020202020204" pitchFamily="34" charset="0"/>
          <a:ea typeface="+mn-ea"/>
          <a:cs typeface="+mn-cs"/>
        </a:defRPr>
      </a:lvl2pPr>
      <a:lvl3pPr marL="517512" indent="-169859" algn="l" defTabSz="457178" rtl="0" eaLnBrk="1" latinLnBrk="0" hangingPunct="1">
        <a:lnSpc>
          <a:spcPct val="130000"/>
        </a:lnSpc>
        <a:spcBef>
          <a:spcPts val="0"/>
        </a:spcBef>
        <a:spcAft>
          <a:spcPts val="600"/>
        </a:spcAft>
        <a:buFont typeface="Wingdings" pitchFamily="2" charset="2"/>
        <a:buChar char="§"/>
        <a:tabLst/>
        <a:defRPr sz="1100" b="0" i="0" kern="1200">
          <a:solidFill>
            <a:schemeClr val="tx1"/>
          </a:solidFill>
          <a:latin typeface="Neue Haas Grotesk Text Pro" panose="020B0504020202020204" pitchFamily="34" charset="0"/>
          <a:ea typeface="+mn-ea"/>
          <a:cs typeface="+mn-cs"/>
        </a:defRPr>
      </a:lvl3pPr>
      <a:lvl4pPr marL="687371" indent="-169859" algn="l" defTabSz="457178" rtl="0" eaLnBrk="1" latinLnBrk="0" hangingPunct="1">
        <a:lnSpc>
          <a:spcPct val="130000"/>
        </a:lnSpc>
        <a:spcBef>
          <a:spcPts val="0"/>
        </a:spcBef>
        <a:spcAft>
          <a:spcPts val="600"/>
        </a:spcAft>
        <a:buFont typeface="Wingdings" pitchFamily="2" charset="2"/>
        <a:buChar char="§"/>
        <a:tabLst/>
        <a:defRPr sz="900" b="0" i="0" kern="1200">
          <a:solidFill>
            <a:schemeClr val="tx1"/>
          </a:solidFill>
          <a:latin typeface="Neue Haas Grotesk Text Pro" panose="020B0504020202020204" pitchFamily="34" charset="0"/>
          <a:ea typeface="+mn-ea"/>
          <a:cs typeface="+mn-cs"/>
        </a:defRPr>
      </a:lvl4pPr>
      <a:lvl5pPr marL="687371" indent="-168271" algn="l" defTabSz="457178" rtl="0" eaLnBrk="1" latinLnBrk="0" hangingPunct="1">
        <a:lnSpc>
          <a:spcPct val="120000"/>
        </a:lnSpc>
        <a:spcBef>
          <a:spcPts val="0"/>
        </a:spcBef>
        <a:spcAft>
          <a:spcPts val="600"/>
        </a:spcAft>
        <a:buFont typeface="Wingdings" pitchFamily="2" charset="2"/>
        <a:buChar char="§"/>
        <a:tabLst/>
        <a:defRPr sz="900" b="0" i="0" kern="1200">
          <a:solidFill>
            <a:schemeClr val="tx1"/>
          </a:solidFill>
          <a:latin typeface="Neue Haas Grotesk Text Pro" panose="020B0504020202020204" pitchFamily="34" charset="77"/>
          <a:ea typeface="+mn-ea"/>
          <a:cs typeface="+mn-cs"/>
        </a:defRPr>
      </a:lvl5pPr>
      <a:lvl6pPr marL="2514474" indent="-228588" algn="l" defTabSz="457178" rtl="0" eaLnBrk="1" latinLnBrk="0" hangingPunct="1">
        <a:spcBef>
          <a:spcPct val="20000"/>
        </a:spcBef>
        <a:buFont typeface="Arial"/>
        <a:buChar char="•"/>
        <a:defRPr sz="2000" kern="1200">
          <a:solidFill>
            <a:schemeClr val="tx1"/>
          </a:solidFill>
          <a:latin typeface="+mn-lt"/>
          <a:ea typeface="+mn-ea"/>
          <a:cs typeface="+mn-cs"/>
        </a:defRPr>
      </a:lvl6pPr>
      <a:lvl7pPr marL="2971652" indent="-228588" algn="l" defTabSz="457178" rtl="0" eaLnBrk="1" latinLnBrk="0" hangingPunct="1">
        <a:spcBef>
          <a:spcPct val="20000"/>
        </a:spcBef>
        <a:buFont typeface="Arial"/>
        <a:buChar char="•"/>
        <a:defRPr sz="2000" kern="1200">
          <a:solidFill>
            <a:schemeClr val="tx1"/>
          </a:solidFill>
          <a:latin typeface="+mn-lt"/>
          <a:ea typeface="+mn-ea"/>
          <a:cs typeface="+mn-cs"/>
        </a:defRPr>
      </a:lvl7pPr>
      <a:lvl8pPr marL="3428829" indent="-228588" algn="l" defTabSz="457178" rtl="0" eaLnBrk="1" latinLnBrk="0" hangingPunct="1">
        <a:spcBef>
          <a:spcPct val="20000"/>
        </a:spcBef>
        <a:buFont typeface="Arial"/>
        <a:buChar char="•"/>
        <a:defRPr sz="2000" kern="1200">
          <a:solidFill>
            <a:schemeClr val="tx1"/>
          </a:solidFill>
          <a:latin typeface="+mn-lt"/>
          <a:ea typeface="+mn-ea"/>
          <a:cs typeface="+mn-cs"/>
        </a:defRPr>
      </a:lvl8pPr>
      <a:lvl9pPr marL="3886006" indent="-228588" algn="l" defTabSz="457178"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78" rtl="0" eaLnBrk="1" latinLnBrk="0" hangingPunct="1">
        <a:defRPr sz="1800" kern="1200">
          <a:solidFill>
            <a:schemeClr val="tx1"/>
          </a:solidFill>
          <a:latin typeface="+mn-lt"/>
          <a:ea typeface="+mn-ea"/>
          <a:cs typeface="+mn-cs"/>
        </a:defRPr>
      </a:lvl1pPr>
      <a:lvl2pPr marL="457178" algn="l" defTabSz="457178" rtl="0" eaLnBrk="1" latinLnBrk="0" hangingPunct="1">
        <a:defRPr sz="1800" kern="1200">
          <a:solidFill>
            <a:schemeClr val="tx1"/>
          </a:solidFill>
          <a:latin typeface="+mn-lt"/>
          <a:ea typeface="+mn-ea"/>
          <a:cs typeface="+mn-cs"/>
        </a:defRPr>
      </a:lvl2pPr>
      <a:lvl3pPr marL="914355" algn="l" defTabSz="457178" rtl="0" eaLnBrk="1" latinLnBrk="0" hangingPunct="1">
        <a:defRPr sz="1800" kern="1200">
          <a:solidFill>
            <a:schemeClr val="tx1"/>
          </a:solidFill>
          <a:latin typeface="+mn-lt"/>
          <a:ea typeface="+mn-ea"/>
          <a:cs typeface="+mn-cs"/>
        </a:defRPr>
      </a:lvl3pPr>
      <a:lvl4pPr marL="1371532" algn="l" defTabSz="457178" rtl="0" eaLnBrk="1" latinLnBrk="0" hangingPunct="1">
        <a:defRPr sz="1800" kern="1200">
          <a:solidFill>
            <a:schemeClr val="tx1"/>
          </a:solidFill>
          <a:latin typeface="+mn-lt"/>
          <a:ea typeface="+mn-ea"/>
          <a:cs typeface="+mn-cs"/>
        </a:defRPr>
      </a:lvl4pPr>
      <a:lvl5pPr marL="1828709" algn="l" defTabSz="457178" rtl="0" eaLnBrk="1" latinLnBrk="0" hangingPunct="1">
        <a:defRPr sz="1800" kern="1200">
          <a:solidFill>
            <a:schemeClr val="tx1"/>
          </a:solidFill>
          <a:latin typeface="+mn-lt"/>
          <a:ea typeface="+mn-ea"/>
          <a:cs typeface="+mn-cs"/>
        </a:defRPr>
      </a:lvl5pPr>
      <a:lvl6pPr marL="2285886" algn="l" defTabSz="457178" rtl="0" eaLnBrk="1" latinLnBrk="0" hangingPunct="1">
        <a:defRPr sz="1800" kern="1200">
          <a:solidFill>
            <a:schemeClr val="tx1"/>
          </a:solidFill>
          <a:latin typeface="+mn-lt"/>
          <a:ea typeface="+mn-ea"/>
          <a:cs typeface="+mn-cs"/>
        </a:defRPr>
      </a:lvl6pPr>
      <a:lvl7pPr marL="2743064" algn="l" defTabSz="457178" rtl="0" eaLnBrk="1" latinLnBrk="0" hangingPunct="1">
        <a:defRPr sz="1800" kern="1200">
          <a:solidFill>
            <a:schemeClr val="tx1"/>
          </a:solidFill>
          <a:latin typeface="+mn-lt"/>
          <a:ea typeface="+mn-ea"/>
          <a:cs typeface="+mn-cs"/>
        </a:defRPr>
      </a:lvl7pPr>
      <a:lvl8pPr marL="3200240" algn="l" defTabSz="457178" rtl="0" eaLnBrk="1" latinLnBrk="0" hangingPunct="1">
        <a:defRPr sz="1800" kern="1200">
          <a:solidFill>
            <a:schemeClr val="tx1"/>
          </a:solidFill>
          <a:latin typeface="+mn-lt"/>
          <a:ea typeface="+mn-ea"/>
          <a:cs typeface="+mn-cs"/>
        </a:defRPr>
      </a:lvl8pPr>
      <a:lvl9pPr marL="3657418" algn="l" defTabSz="457178"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Title Placeholder 1">
            <a:extLst>
              <a:ext uri="{FF2B5EF4-FFF2-40B4-BE49-F238E27FC236}">
                <a16:creationId xmlns:a16="http://schemas.microsoft.com/office/drawing/2014/main" id="{0F41DBA1-9BEE-DD4B-B2AE-36F25C184E5D}"/>
              </a:ext>
            </a:extLst>
          </p:cNvPr>
          <p:cNvSpPr>
            <a:spLocks noGrp="1"/>
          </p:cNvSpPr>
          <p:nvPr>
            <p:ph type="title"/>
          </p:nvPr>
        </p:nvSpPr>
        <p:spPr>
          <a:xfrm>
            <a:off x="645226" y="340941"/>
            <a:ext cx="8021254" cy="492443"/>
          </a:xfrm>
          <a:prstGeom prst="rect">
            <a:avLst/>
          </a:prstGeom>
        </p:spPr>
        <p:txBody>
          <a:bodyPr vert="horz" wrap="square" lIns="0" tIns="0" rIns="0" bIns="0" rtlCol="0" anchor="t" anchorCtr="0">
            <a:spAutoFit/>
          </a:bodyPr>
          <a:lstStyle/>
          <a:p>
            <a:endParaRPr lang="en-US"/>
          </a:p>
        </p:txBody>
      </p:sp>
      <p:sp>
        <p:nvSpPr>
          <p:cNvPr id="9" name="Text Placeholder 2">
            <a:extLst>
              <a:ext uri="{FF2B5EF4-FFF2-40B4-BE49-F238E27FC236}">
                <a16:creationId xmlns:a16="http://schemas.microsoft.com/office/drawing/2014/main" id="{CC97F46D-3E0E-CE48-A961-64C525AC6B97}"/>
              </a:ext>
            </a:extLst>
          </p:cNvPr>
          <p:cNvSpPr>
            <a:spLocks noGrp="1"/>
          </p:cNvSpPr>
          <p:nvPr>
            <p:ph type="body" idx="1"/>
          </p:nvPr>
        </p:nvSpPr>
        <p:spPr>
          <a:xfrm>
            <a:off x="645226" y="1188720"/>
            <a:ext cx="8021254" cy="1173847"/>
          </a:xfrm>
          <a:prstGeom prst="rect">
            <a:avLst/>
          </a:prstGeom>
        </p:spPr>
        <p:txBody>
          <a:bodyPr vert="horz" lIns="0" tIns="0" rIns="0" bIns="0" rtlCol="0">
            <a:spAutoFit/>
          </a:bodyPr>
          <a:lstStyle/>
          <a:p>
            <a:pPr lvl="0"/>
            <a:r>
              <a:rPr lang="en-US"/>
              <a:t>First level</a:t>
            </a:r>
          </a:p>
          <a:p>
            <a:pPr lvl="1"/>
            <a:r>
              <a:rPr lang="en-US"/>
              <a:t>Second level</a:t>
            </a:r>
          </a:p>
          <a:p>
            <a:pPr lvl="2"/>
            <a:r>
              <a:rPr lang="en-US"/>
              <a:t>Third level</a:t>
            </a:r>
          </a:p>
          <a:p>
            <a:pPr lvl="3"/>
            <a:r>
              <a:rPr lang="en-US"/>
              <a:t>Fourth level</a:t>
            </a:r>
          </a:p>
        </p:txBody>
      </p:sp>
      <p:sp>
        <p:nvSpPr>
          <p:cNvPr id="4" name="TextBox 3">
            <a:extLst>
              <a:ext uri="{FF2B5EF4-FFF2-40B4-BE49-F238E27FC236}">
                <a16:creationId xmlns:a16="http://schemas.microsoft.com/office/drawing/2014/main" id="{809F8DFE-154A-824D-8EDF-169AEDB8870E}"/>
              </a:ext>
            </a:extLst>
          </p:cNvPr>
          <p:cNvSpPr txBox="1"/>
          <p:nvPr userDrawn="1"/>
        </p:nvSpPr>
        <p:spPr>
          <a:xfrm>
            <a:off x="450280" y="4807832"/>
            <a:ext cx="6818377" cy="172804"/>
          </a:xfrm>
          <a:prstGeom prst="rect">
            <a:avLst/>
          </a:prstGeom>
          <a:noFill/>
        </p:spPr>
        <p:txBody>
          <a:bodyPr wrap="square" lIns="0" bIns="0" rtlCol="0" anchor="b" anchorCtr="0">
            <a:noAutofit/>
          </a:bodyPr>
          <a:lstStyle/>
          <a:p>
            <a:pPr>
              <a:lnSpc>
                <a:spcPct val="130000"/>
              </a:lnSpc>
            </a:pPr>
            <a:r>
              <a:rPr lang="en-US" sz="600">
                <a:latin typeface="Neue Haas Grotesk Text Pro" panose="020B0504020202020204" pitchFamily="34" charset="0"/>
                <a:cs typeface="Arial" pitchFamily="34" charset="0"/>
              </a:rPr>
              <a:t>Copyright © 2023 HealthEquity, Inc. All rights reserved.  |  HealthEquity does not provide legal, tax or financial advice.</a:t>
            </a:r>
          </a:p>
        </p:txBody>
      </p:sp>
    </p:spTree>
    <p:extLst>
      <p:ext uri="{BB962C8B-B14F-4D97-AF65-F5344CB8AC3E}">
        <p14:creationId xmlns:p14="http://schemas.microsoft.com/office/powerpoint/2010/main" val="3765047865"/>
      </p:ext>
    </p:extLst>
  </p:cSld>
  <p:clrMap bg1="lt1" tx1="dk1" bg2="lt2" tx2="dk2" accent1="accent1" accent2="accent2" accent3="accent3" accent4="accent4" accent5="accent5" accent6="accent6" hlink="hlink" folHlink="folHlink"/>
  <p:sldLayoutIdLst>
    <p:sldLayoutId id="2147484058" r:id="rId1"/>
    <p:sldLayoutId id="2147484059" r:id="rId2"/>
    <p:sldLayoutId id="2147484060" r:id="rId3"/>
    <p:sldLayoutId id="2147484061" r:id="rId4"/>
    <p:sldLayoutId id="2147484062" r:id="rId5"/>
    <p:sldLayoutId id="2147484063" r:id="rId6"/>
    <p:sldLayoutId id="2147484064" r:id="rId7"/>
    <p:sldLayoutId id="2147484065" r:id="rId8"/>
    <p:sldLayoutId id="2147484066" r:id="rId9"/>
    <p:sldLayoutId id="2147484067" r:id="rId10"/>
    <p:sldLayoutId id="2147484068" r:id="rId11"/>
    <p:sldLayoutId id="2147484069" r:id="rId12"/>
  </p:sldLayoutIdLst>
  <p:hf sldNum="0" hdr="0" ftr="0" dt="0"/>
  <p:txStyles>
    <p:titleStyle>
      <a:lvl1pPr algn="l" defTabSz="457189" rtl="0" eaLnBrk="1" latinLnBrk="0" hangingPunct="1">
        <a:spcBef>
          <a:spcPct val="0"/>
        </a:spcBef>
        <a:buNone/>
        <a:defRPr sz="3200" b="1" i="0" kern="1200" baseline="0">
          <a:solidFill>
            <a:schemeClr val="tx2"/>
          </a:solidFill>
          <a:latin typeface="Arial" panose="020B0604020202020204" pitchFamily="34" charset="0"/>
          <a:ea typeface="+mj-ea"/>
          <a:cs typeface="+mj-cs"/>
        </a:defRPr>
      </a:lvl1pPr>
    </p:titleStyle>
    <p:bodyStyle>
      <a:lvl1pPr marL="177800" indent="-177800" algn="l" defTabSz="457189" rtl="0" eaLnBrk="1" latinLnBrk="0" hangingPunct="1">
        <a:lnSpc>
          <a:spcPct val="130000"/>
        </a:lnSpc>
        <a:spcBef>
          <a:spcPts val="0"/>
        </a:spcBef>
        <a:spcAft>
          <a:spcPts val="600"/>
        </a:spcAft>
        <a:buFont typeface="Wingdings" pitchFamily="2" charset="2"/>
        <a:buChar char="§"/>
        <a:tabLst/>
        <a:defRPr sz="1500" b="0" i="0" kern="1200">
          <a:solidFill>
            <a:schemeClr val="tx1"/>
          </a:solidFill>
          <a:latin typeface="Arial" panose="020B0604020202020204" pitchFamily="34" charset="0"/>
          <a:ea typeface="+mn-ea"/>
          <a:cs typeface="Arial" panose="020B0604020202020204" pitchFamily="34" charset="0"/>
        </a:defRPr>
      </a:lvl1pPr>
      <a:lvl2pPr marL="347663" indent="-169863" algn="l" defTabSz="457189" rtl="0" eaLnBrk="1" latinLnBrk="0" hangingPunct="1">
        <a:lnSpc>
          <a:spcPct val="130000"/>
        </a:lnSpc>
        <a:spcBef>
          <a:spcPts val="0"/>
        </a:spcBef>
        <a:spcAft>
          <a:spcPts val="600"/>
        </a:spcAft>
        <a:buFont typeface="Wingdings" pitchFamily="2" charset="2"/>
        <a:buChar char="§"/>
        <a:tabLst/>
        <a:defRPr sz="1300" b="0" i="0" kern="1200">
          <a:solidFill>
            <a:schemeClr val="tx1"/>
          </a:solidFill>
          <a:latin typeface="Arial" panose="020B0604020202020204" pitchFamily="34" charset="0"/>
          <a:ea typeface="+mn-ea"/>
          <a:cs typeface="Arial" panose="020B0604020202020204" pitchFamily="34" charset="0"/>
        </a:defRPr>
      </a:lvl2pPr>
      <a:lvl3pPr marL="517525" indent="-169863" algn="l" defTabSz="457189" rtl="0" eaLnBrk="1" latinLnBrk="0" hangingPunct="1">
        <a:lnSpc>
          <a:spcPct val="130000"/>
        </a:lnSpc>
        <a:spcBef>
          <a:spcPts val="0"/>
        </a:spcBef>
        <a:spcAft>
          <a:spcPts val="600"/>
        </a:spcAft>
        <a:buFont typeface="Wingdings" pitchFamily="2" charset="2"/>
        <a:buChar char="§"/>
        <a:tabLst/>
        <a:defRPr sz="1100" b="0" i="0" kern="1200">
          <a:solidFill>
            <a:schemeClr val="tx1"/>
          </a:solidFill>
          <a:latin typeface="Arial" panose="020B0604020202020204" pitchFamily="34" charset="0"/>
          <a:ea typeface="+mn-ea"/>
          <a:cs typeface="Arial" panose="020B0604020202020204" pitchFamily="34" charset="0"/>
        </a:defRPr>
      </a:lvl3pPr>
      <a:lvl4pPr marL="687388" indent="-169863" algn="l" defTabSz="457189" rtl="0" eaLnBrk="1" latinLnBrk="0" hangingPunct="1">
        <a:lnSpc>
          <a:spcPct val="130000"/>
        </a:lnSpc>
        <a:spcBef>
          <a:spcPts val="0"/>
        </a:spcBef>
        <a:spcAft>
          <a:spcPts val="600"/>
        </a:spcAft>
        <a:buFont typeface="Wingdings" pitchFamily="2" charset="2"/>
        <a:buChar char="§"/>
        <a:tabLst/>
        <a:defRPr sz="900" b="0" i="0" kern="1200">
          <a:solidFill>
            <a:schemeClr val="tx1"/>
          </a:solidFill>
          <a:latin typeface="Arial" panose="020B0604020202020204" pitchFamily="34" charset="0"/>
          <a:ea typeface="+mn-ea"/>
          <a:cs typeface="Arial" panose="020B0604020202020204" pitchFamily="34" charset="0"/>
        </a:defRPr>
      </a:lvl4pPr>
      <a:lvl5pPr marL="687388" indent="-168275" algn="l" defTabSz="457189" rtl="0" eaLnBrk="1" latinLnBrk="0" hangingPunct="1">
        <a:lnSpc>
          <a:spcPct val="120000"/>
        </a:lnSpc>
        <a:spcBef>
          <a:spcPts val="0"/>
        </a:spcBef>
        <a:spcAft>
          <a:spcPts val="600"/>
        </a:spcAft>
        <a:buFont typeface="Wingdings" pitchFamily="2" charset="2"/>
        <a:buChar char="§"/>
        <a:tabLst/>
        <a:defRPr sz="900" b="0" i="0" kern="1200">
          <a:solidFill>
            <a:schemeClr val="tx1"/>
          </a:solidFill>
          <a:latin typeface="Neue Haas Grotesk Text Pro" panose="020B0504020202020204" pitchFamily="34" charset="77"/>
          <a:ea typeface="+mn-ea"/>
          <a:cs typeface="+mn-cs"/>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5"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8"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2"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Title Placeholder 1">
            <a:extLst>
              <a:ext uri="{FF2B5EF4-FFF2-40B4-BE49-F238E27FC236}">
                <a16:creationId xmlns:a16="http://schemas.microsoft.com/office/drawing/2014/main" id="{0F41DBA1-9BEE-DD4B-B2AE-36F25C184E5D}"/>
              </a:ext>
            </a:extLst>
          </p:cNvPr>
          <p:cNvSpPr>
            <a:spLocks noGrp="1"/>
          </p:cNvSpPr>
          <p:nvPr>
            <p:ph type="title"/>
          </p:nvPr>
        </p:nvSpPr>
        <p:spPr>
          <a:xfrm>
            <a:off x="645226" y="340941"/>
            <a:ext cx="8021254" cy="492443"/>
          </a:xfrm>
          <a:prstGeom prst="rect">
            <a:avLst/>
          </a:prstGeom>
        </p:spPr>
        <p:txBody>
          <a:bodyPr vert="horz" wrap="square" lIns="0" tIns="0" rIns="0" bIns="0" rtlCol="0" anchor="t" anchorCtr="0">
            <a:spAutoFit/>
          </a:bodyPr>
          <a:lstStyle/>
          <a:p>
            <a:endParaRPr lang="en-US"/>
          </a:p>
        </p:txBody>
      </p:sp>
      <p:sp>
        <p:nvSpPr>
          <p:cNvPr id="9" name="Text Placeholder 2">
            <a:extLst>
              <a:ext uri="{FF2B5EF4-FFF2-40B4-BE49-F238E27FC236}">
                <a16:creationId xmlns:a16="http://schemas.microsoft.com/office/drawing/2014/main" id="{CC97F46D-3E0E-CE48-A961-64C525AC6B97}"/>
              </a:ext>
            </a:extLst>
          </p:cNvPr>
          <p:cNvSpPr>
            <a:spLocks noGrp="1"/>
          </p:cNvSpPr>
          <p:nvPr>
            <p:ph type="body" idx="1"/>
          </p:nvPr>
        </p:nvSpPr>
        <p:spPr>
          <a:xfrm>
            <a:off x="645226" y="1188720"/>
            <a:ext cx="8021254" cy="1173847"/>
          </a:xfrm>
          <a:prstGeom prst="rect">
            <a:avLst/>
          </a:prstGeom>
        </p:spPr>
        <p:txBody>
          <a:bodyPr vert="horz" lIns="0" tIns="0" rIns="0" bIns="0" rtlCol="0">
            <a:spAutoFit/>
          </a:bodyPr>
          <a:lstStyle/>
          <a:p>
            <a:pPr lvl="0"/>
            <a:r>
              <a:rPr lang="en-US"/>
              <a:t>First level</a:t>
            </a:r>
          </a:p>
          <a:p>
            <a:pPr lvl="1"/>
            <a:r>
              <a:rPr lang="en-US"/>
              <a:t>Second level</a:t>
            </a:r>
          </a:p>
          <a:p>
            <a:pPr lvl="2"/>
            <a:r>
              <a:rPr lang="en-US"/>
              <a:t>Third level</a:t>
            </a:r>
          </a:p>
          <a:p>
            <a:pPr lvl="3"/>
            <a:r>
              <a:rPr lang="en-US"/>
              <a:t>Fourth level</a:t>
            </a:r>
          </a:p>
        </p:txBody>
      </p:sp>
      <p:cxnSp>
        <p:nvCxnSpPr>
          <p:cNvPr id="8" name="Straight Connector 7">
            <a:extLst>
              <a:ext uri="{FF2B5EF4-FFF2-40B4-BE49-F238E27FC236}">
                <a16:creationId xmlns:a16="http://schemas.microsoft.com/office/drawing/2014/main" id="{A15A60FC-510C-A94B-AE35-C996BCE0F49D}"/>
              </a:ext>
            </a:extLst>
          </p:cNvPr>
          <p:cNvCxnSpPr>
            <a:cxnSpLocks/>
          </p:cNvCxnSpPr>
          <p:nvPr userDrawn="1"/>
        </p:nvCxnSpPr>
        <p:spPr>
          <a:xfrm>
            <a:off x="8799225" y="4899131"/>
            <a:ext cx="0" cy="102190"/>
          </a:xfrm>
          <a:prstGeom prst="line">
            <a:avLst/>
          </a:prstGeom>
          <a:ln w="12700">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grpSp>
        <p:nvGrpSpPr>
          <p:cNvPr id="10" name="Group 9">
            <a:extLst>
              <a:ext uri="{FF2B5EF4-FFF2-40B4-BE49-F238E27FC236}">
                <a16:creationId xmlns:a16="http://schemas.microsoft.com/office/drawing/2014/main" id="{50642416-14BC-4147-834D-B4E29753EA27}"/>
              </a:ext>
            </a:extLst>
          </p:cNvPr>
          <p:cNvGrpSpPr/>
          <p:nvPr userDrawn="1"/>
        </p:nvGrpSpPr>
        <p:grpSpPr>
          <a:xfrm rot="16200000">
            <a:off x="-573193" y="573194"/>
            <a:ext cx="1557872" cy="411481"/>
            <a:chOff x="16071" y="4"/>
            <a:chExt cx="2669546" cy="705108"/>
          </a:xfrm>
        </p:grpSpPr>
        <p:sp>
          <p:nvSpPr>
            <p:cNvPr id="11" name="Rectangle 10">
              <a:extLst>
                <a:ext uri="{FF2B5EF4-FFF2-40B4-BE49-F238E27FC236}">
                  <a16:creationId xmlns:a16="http://schemas.microsoft.com/office/drawing/2014/main" id="{82F945A4-39CD-4241-B20D-07F26E7CE986}"/>
                </a:ext>
              </a:extLst>
            </p:cNvPr>
            <p:cNvSpPr/>
            <p:nvPr/>
          </p:nvSpPr>
          <p:spPr>
            <a:xfrm>
              <a:off x="16071" y="4"/>
              <a:ext cx="2669546" cy="705108"/>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solidFill>
                  <a:srgbClr val="00AAC6"/>
                </a:solidFill>
                <a:latin typeface="Neue Haas Grotesk Text Pro" panose="020B0504020202020204" pitchFamily="34" charset="0"/>
              </a:endParaRPr>
            </a:p>
          </p:txBody>
        </p:sp>
        <p:pic>
          <p:nvPicPr>
            <p:cNvPr id="12" name="Graphic 11">
              <a:extLst>
                <a:ext uri="{FF2B5EF4-FFF2-40B4-BE49-F238E27FC236}">
                  <a16:creationId xmlns:a16="http://schemas.microsoft.com/office/drawing/2014/main" id="{A2C6F99D-7FDF-5943-8244-480F4FEBA3B7}"/>
                </a:ext>
              </a:extLst>
            </p:cNvPr>
            <p:cNvPicPr>
              <a:picLocks noChangeAspect="1"/>
            </p:cNvPicPr>
            <p:nvPr/>
          </p:nvPicPr>
          <p:blipFill>
            <a:blip r:embed="rId21" cstate="email">
              <a:extLst>
                <a:ext uri="{28A0092B-C50C-407E-A947-70E740481C1C}">
                  <a14:useLocalDpi xmlns:a14="http://schemas.microsoft.com/office/drawing/2010/main"/>
                </a:ext>
                <a:ext uri="{96DAC541-7B7A-43D3-8B79-37D633B846F1}">
                  <asvg:svgBlip xmlns:asvg="http://schemas.microsoft.com/office/drawing/2016/SVG/main" r:embed="rId22"/>
                </a:ext>
              </a:extLst>
            </a:blip>
            <a:stretch>
              <a:fillRect/>
            </a:stretch>
          </p:blipFill>
          <p:spPr>
            <a:xfrm>
              <a:off x="601959" y="257198"/>
              <a:ext cx="1479804" cy="236770"/>
            </a:xfrm>
            <a:prstGeom prst="rect">
              <a:avLst/>
            </a:prstGeom>
          </p:spPr>
        </p:pic>
      </p:grpSp>
    </p:spTree>
    <p:extLst>
      <p:ext uri="{BB962C8B-B14F-4D97-AF65-F5344CB8AC3E}">
        <p14:creationId xmlns:p14="http://schemas.microsoft.com/office/powerpoint/2010/main" val="2551133799"/>
      </p:ext>
    </p:extLst>
  </p:cSld>
  <p:clrMap bg1="lt1" tx1="dk1" bg2="lt2" tx2="dk2" accent1="accent1" accent2="accent2" accent3="accent3" accent4="accent4" accent5="accent5" accent6="accent6" hlink="hlink" folHlink="folHlink"/>
  <p:sldLayoutIdLst>
    <p:sldLayoutId id="2147483813" r:id="rId1"/>
    <p:sldLayoutId id="2147483814" r:id="rId2"/>
    <p:sldLayoutId id="2147483815" r:id="rId3"/>
    <p:sldLayoutId id="2147483816" r:id="rId4"/>
    <p:sldLayoutId id="2147483817" r:id="rId5"/>
    <p:sldLayoutId id="2147483818" r:id="rId6"/>
    <p:sldLayoutId id="2147483819" r:id="rId7"/>
    <p:sldLayoutId id="2147483820" r:id="rId8"/>
    <p:sldLayoutId id="2147483821" r:id="rId9"/>
    <p:sldLayoutId id="2147483822" r:id="rId10"/>
    <p:sldLayoutId id="2147483823" r:id="rId11"/>
    <p:sldLayoutId id="2147483824" r:id="rId12"/>
    <p:sldLayoutId id="2147483825" r:id="rId13"/>
    <p:sldLayoutId id="2147483826" r:id="rId14"/>
    <p:sldLayoutId id="2147483827" r:id="rId15"/>
    <p:sldLayoutId id="2147483828" r:id="rId16"/>
    <p:sldLayoutId id="2147483829" r:id="rId17"/>
    <p:sldLayoutId id="2147483830" r:id="rId18"/>
    <p:sldLayoutId id="2147484054" r:id="rId19"/>
  </p:sldLayoutIdLst>
  <p:hf sldNum="0" hdr="0" ftr="0" dt="0"/>
  <p:txStyles>
    <p:titleStyle>
      <a:lvl1pPr algn="l" defTabSz="457189" rtl="0" eaLnBrk="1" latinLnBrk="0" hangingPunct="1">
        <a:spcBef>
          <a:spcPct val="0"/>
        </a:spcBef>
        <a:buNone/>
        <a:defRPr sz="3200" b="1" i="0" kern="1200">
          <a:solidFill>
            <a:schemeClr val="tx2"/>
          </a:solidFill>
          <a:latin typeface="Arial" panose="020B0604020202020204" pitchFamily="34" charset="0"/>
          <a:ea typeface="+mj-ea"/>
          <a:cs typeface="Arial" panose="020B0604020202020204" pitchFamily="34" charset="0"/>
        </a:defRPr>
      </a:lvl1pPr>
    </p:titleStyle>
    <p:bodyStyle>
      <a:lvl1pPr marL="177800" indent="-177800" algn="l" defTabSz="457189" rtl="0" eaLnBrk="1" latinLnBrk="0" hangingPunct="1">
        <a:lnSpc>
          <a:spcPct val="130000"/>
        </a:lnSpc>
        <a:spcBef>
          <a:spcPts val="0"/>
        </a:spcBef>
        <a:spcAft>
          <a:spcPts val="600"/>
        </a:spcAft>
        <a:buFont typeface="Wingdings" pitchFamily="2" charset="2"/>
        <a:buChar char="§"/>
        <a:tabLst/>
        <a:defRPr sz="1500" b="0" i="0" kern="1200">
          <a:solidFill>
            <a:schemeClr val="tx1"/>
          </a:solidFill>
          <a:latin typeface="Arial" panose="020B0604020202020204" pitchFamily="34" charset="0"/>
          <a:ea typeface="+mn-ea"/>
          <a:cs typeface="Arial" panose="020B0604020202020204" pitchFamily="34" charset="0"/>
        </a:defRPr>
      </a:lvl1pPr>
      <a:lvl2pPr marL="347663" indent="-169863" algn="l" defTabSz="457189" rtl="0" eaLnBrk="1" latinLnBrk="0" hangingPunct="1">
        <a:lnSpc>
          <a:spcPct val="130000"/>
        </a:lnSpc>
        <a:spcBef>
          <a:spcPts val="0"/>
        </a:spcBef>
        <a:spcAft>
          <a:spcPts val="600"/>
        </a:spcAft>
        <a:buFont typeface="Wingdings" pitchFamily="2" charset="2"/>
        <a:buChar char="§"/>
        <a:tabLst/>
        <a:defRPr sz="1300" b="0" i="0" kern="1200">
          <a:solidFill>
            <a:schemeClr val="tx1"/>
          </a:solidFill>
          <a:latin typeface="Arial" panose="020B0604020202020204" pitchFamily="34" charset="0"/>
          <a:ea typeface="+mn-ea"/>
          <a:cs typeface="Arial" panose="020B0604020202020204" pitchFamily="34" charset="0"/>
        </a:defRPr>
      </a:lvl2pPr>
      <a:lvl3pPr marL="517525" indent="-169863" algn="l" defTabSz="457189" rtl="0" eaLnBrk="1" latinLnBrk="0" hangingPunct="1">
        <a:lnSpc>
          <a:spcPct val="130000"/>
        </a:lnSpc>
        <a:spcBef>
          <a:spcPts val="0"/>
        </a:spcBef>
        <a:spcAft>
          <a:spcPts val="600"/>
        </a:spcAft>
        <a:buFont typeface="Wingdings" pitchFamily="2" charset="2"/>
        <a:buChar char="§"/>
        <a:tabLst/>
        <a:defRPr sz="1100" b="0" i="0" kern="1200">
          <a:solidFill>
            <a:schemeClr val="tx1"/>
          </a:solidFill>
          <a:latin typeface="Arial" panose="020B0604020202020204" pitchFamily="34" charset="0"/>
          <a:ea typeface="+mn-ea"/>
          <a:cs typeface="Arial" panose="020B0604020202020204" pitchFamily="34" charset="0"/>
        </a:defRPr>
      </a:lvl3pPr>
      <a:lvl4pPr marL="687388" indent="-169863" algn="l" defTabSz="457189" rtl="0" eaLnBrk="1" latinLnBrk="0" hangingPunct="1">
        <a:lnSpc>
          <a:spcPct val="130000"/>
        </a:lnSpc>
        <a:spcBef>
          <a:spcPts val="0"/>
        </a:spcBef>
        <a:spcAft>
          <a:spcPts val="600"/>
        </a:spcAft>
        <a:buFont typeface="Wingdings" pitchFamily="2" charset="2"/>
        <a:buChar char="§"/>
        <a:tabLst/>
        <a:defRPr sz="900" b="0" i="0" kern="1200">
          <a:solidFill>
            <a:schemeClr val="tx1"/>
          </a:solidFill>
          <a:latin typeface="Arial" panose="020B0604020202020204" pitchFamily="34" charset="0"/>
          <a:ea typeface="+mn-ea"/>
          <a:cs typeface="Arial" panose="020B0604020202020204" pitchFamily="34" charset="0"/>
        </a:defRPr>
      </a:lvl4pPr>
      <a:lvl5pPr marL="687388" indent="-168275" algn="l" defTabSz="457189" rtl="0" eaLnBrk="1" latinLnBrk="0" hangingPunct="1">
        <a:lnSpc>
          <a:spcPct val="120000"/>
        </a:lnSpc>
        <a:spcBef>
          <a:spcPts val="0"/>
        </a:spcBef>
        <a:spcAft>
          <a:spcPts val="600"/>
        </a:spcAft>
        <a:buFont typeface="Wingdings" pitchFamily="2" charset="2"/>
        <a:buChar char="§"/>
        <a:tabLst/>
        <a:defRPr sz="900" b="0" i="0" kern="1200">
          <a:solidFill>
            <a:schemeClr val="tx1"/>
          </a:solidFill>
          <a:latin typeface="Neue Haas Grotesk Text Pro" panose="020B0504020202020204" pitchFamily="34" charset="77"/>
          <a:ea typeface="+mn-ea"/>
          <a:cs typeface="+mn-cs"/>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5"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8"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2"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Title Placeholder 1">
            <a:extLst>
              <a:ext uri="{FF2B5EF4-FFF2-40B4-BE49-F238E27FC236}">
                <a16:creationId xmlns:a16="http://schemas.microsoft.com/office/drawing/2014/main" id="{0F41DBA1-9BEE-DD4B-B2AE-36F25C184E5D}"/>
              </a:ext>
            </a:extLst>
          </p:cNvPr>
          <p:cNvSpPr>
            <a:spLocks noGrp="1"/>
          </p:cNvSpPr>
          <p:nvPr>
            <p:ph type="title"/>
          </p:nvPr>
        </p:nvSpPr>
        <p:spPr>
          <a:xfrm>
            <a:off x="645226" y="340941"/>
            <a:ext cx="8229600" cy="492443"/>
          </a:xfrm>
          <a:prstGeom prst="rect">
            <a:avLst/>
          </a:prstGeom>
        </p:spPr>
        <p:txBody>
          <a:bodyPr vert="horz" wrap="square" lIns="0" tIns="0" rIns="0" bIns="0" rtlCol="0" anchor="t" anchorCtr="0">
            <a:spAutoFit/>
          </a:bodyPr>
          <a:lstStyle/>
          <a:p>
            <a:endParaRPr lang="en-US"/>
          </a:p>
        </p:txBody>
      </p:sp>
      <p:sp>
        <p:nvSpPr>
          <p:cNvPr id="9" name="Text Placeholder 2">
            <a:extLst>
              <a:ext uri="{FF2B5EF4-FFF2-40B4-BE49-F238E27FC236}">
                <a16:creationId xmlns:a16="http://schemas.microsoft.com/office/drawing/2014/main" id="{CC97F46D-3E0E-CE48-A961-64C525AC6B97}"/>
              </a:ext>
            </a:extLst>
          </p:cNvPr>
          <p:cNvSpPr>
            <a:spLocks noGrp="1"/>
          </p:cNvSpPr>
          <p:nvPr>
            <p:ph type="body" idx="1"/>
          </p:nvPr>
        </p:nvSpPr>
        <p:spPr>
          <a:xfrm>
            <a:off x="645225" y="1188720"/>
            <a:ext cx="8229599" cy="1173847"/>
          </a:xfrm>
          <a:prstGeom prst="rect">
            <a:avLst/>
          </a:prstGeom>
        </p:spPr>
        <p:txBody>
          <a:bodyPr vert="horz" wrap="square" lIns="0" tIns="0" rIns="0" bIns="0" rtlCol="0">
            <a:spAutoFit/>
          </a:bodyPr>
          <a:lstStyle/>
          <a:p>
            <a:pPr lvl="0"/>
            <a:r>
              <a:rPr lang="en-US"/>
              <a:t>First level</a:t>
            </a:r>
          </a:p>
          <a:p>
            <a:pPr lvl="1"/>
            <a:r>
              <a:rPr lang="en-US"/>
              <a:t>Second level</a:t>
            </a:r>
          </a:p>
          <a:p>
            <a:pPr lvl="2"/>
            <a:r>
              <a:rPr lang="en-US"/>
              <a:t>Third level</a:t>
            </a:r>
          </a:p>
          <a:p>
            <a:pPr lvl="3"/>
            <a:r>
              <a:rPr lang="en-US"/>
              <a:t>Fourth level</a:t>
            </a:r>
          </a:p>
        </p:txBody>
      </p:sp>
      <p:sp>
        <p:nvSpPr>
          <p:cNvPr id="6" name="Slide Number Placeholder 5">
            <a:extLst>
              <a:ext uri="{FF2B5EF4-FFF2-40B4-BE49-F238E27FC236}">
                <a16:creationId xmlns:a16="http://schemas.microsoft.com/office/drawing/2014/main" id="{6225E7FA-7948-B942-BBF6-69565228CFFF}"/>
              </a:ext>
            </a:extLst>
          </p:cNvPr>
          <p:cNvSpPr txBox="1">
            <a:spLocks/>
          </p:cNvSpPr>
          <p:nvPr userDrawn="1"/>
        </p:nvSpPr>
        <p:spPr>
          <a:xfrm>
            <a:off x="8767826" y="4822212"/>
            <a:ext cx="375073" cy="273844"/>
          </a:xfrm>
          <a:prstGeom prst="rect">
            <a:avLst/>
          </a:prstGeom>
        </p:spPr>
        <p:txBody>
          <a:bodyPr vert="horz" lIns="91440" tIns="45720" rIns="91440" bIns="45720" rtlCol="0" anchor="ctr">
            <a:noAutofit/>
          </a:bodyPr>
          <a:lstStyle>
            <a:defPPr>
              <a:defRPr lang="en-US"/>
            </a:defPPr>
            <a:lvl1pPr marL="0" algn="l" defTabSz="457200" rtl="0" eaLnBrk="1" latinLnBrk="0" hangingPunct="1">
              <a:defRPr sz="900" b="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9DB2B9AF-7C7A-ED4B-8B47-5EFC4C7403E8}" type="slidenum">
              <a:rPr lang="en-US" sz="900" b="0" i="0" smtClean="0">
                <a:solidFill>
                  <a:schemeClr val="tx1">
                    <a:lumMod val="90000"/>
                    <a:lumOff val="10000"/>
                  </a:schemeClr>
                </a:solidFill>
                <a:latin typeface="Neue Haas Grotesk Text Pro" panose="020B0504020202020204" pitchFamily="34" charset="0"/>
              </a:rPr>
              <a:pPr/>
              <a:t>‹#›</a:t>
            </a:fld>
            <a:endParaRPr lang="en-US" sz="900" b="0" i="0">
              <a:solidFill>
                <a:schemeClr val="tx1">
                  <a:lumMod val="90000"/>
                  <a:lumOff val="10000"/>
                </a:schemeClr>
              </a:solidFill>
              <a:latin typeface="Neue Haas Grotesk Text Pro" panose="020B0504020202020204" pitchFamily="34" charset="0"/>
            </a:endParaRPr>
          </a:p>
        </p:txBody>
      </p:sp>
      <p:cxnSp>
        <p:nvCxnSpPr>
          <p:cNvPr id="8" name="Straight Connector 7">
            <a:extLst>
              <a:ext uri="{FF2B5EF4-FFF2-40B4-BE49-F238E27FC236}">
                <a16:creationId xmlns:a16="http://schemas.microsoft.com/office/drawing/2014/main" id="{2057864C-3417-5941-B5DB-72B320E87C69}"/>
              </a:ext>
            </a:extLst>
          </p:cNvPr>
          <p:cNvCxnSpPr>
            <a:cxnSpLocks/>
          </p:cNvCxnSpPr>
          <p:nvPr userDrawn="1"/>
        </p:nvCxnSpPr>
        <p:spPr>
          <a:xfrm>
            <a:off x="8799225" y="4899131"/>
            <a:ext cx="0" cy="102190"/>
          </a:xfrm>
          <a:prstGeom prst="line">
            <a:avLst/>
          </a:prstGeom>
          <a:ln w="12700">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grpSp>
        <p:nvGrpSpPr>
          <p:cNvPr id="10" name="Group 9">
            <a:extLst>
              <a:ext uri="{FF2B5EF4-FFF2-40B4-BE49-F238E27FC236}">
                <a16:creationId xmlns:a16="http://schemas.microsoft.com/office/drawing/2014/main" id="{BA6DFB6F-46AD-A64D-BAEA-32EAAD3526D2}"/>
              </a:ext>
            </a:extLst>
          </p:cNvPr>
          <p:cNvGrpSpPr/>
          <p:nvPr userDrawn="1"/>
        </p:nvGrpSpPr>
        <p:grpSpPr>
          <a:xfrm rot="16200000">
            <a:off x="-573193" y="573194"/>
            <a:ext cx="1557872" cy="411481"/>
            <a:chOff x="16071" y="4"/>
            <a:chExt cx="2669546" cy="705108"/>
          </a:xfrm>
        </p:grpSpPr>
        <p:sp>
          <p:nvSpPr>
            <p:cNvPr id="11" name="Rectangle 10">
              <a:extLst>
                <a:ext uri="{FF2B5EF4-FFF2-40B4-BE49-F238E27FC236}">
                  <a16:creationId xmlns:a16="http://schemas.microsoft.com/office/drawing/2014/main" id="{0C565540-D5C3-CD4D-A6C9-2AAFF3CB8F84}"/>
                </a:ext>
              </a:extLst>
            </p:cNvPr>
            <p:cNvSpPr/>
            <p:nvPr/>
          </p:nvSpPr>
          <p:spPr>
            <a:xfrm>
              <a:off x="16071" y="4"/>
              <a:ext cx="2669546" cy="705108"/>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solidFill>
                  <a:srgbClr val="00AAC6"/>
                </a:solidFill>
                <a:latin typeface="Neue Haas Grotesk Text Pro" panose="020B0504020202020204" pitchFamily="34" charset="0"/>
              </a:endParaRPr>
            </a:p>
          </p:txBody>
        </p:sp>
        <p:pic>
          <p:nvPicPr>
            <p:cNvPr id="12" name="Graphic 11">
              <a:extLst>
                <a:ext uri="{FF2B5EF4-FFF2-40B4-BE49-F238E27FC236}">
                  <a16:creationId xmlns:a16="http://schemas.microsoft.com/office/drawing/2014/main" id="{EDE4A698-ABDD-5348-8F3B-DABBA0E503D5}"/>
                </a:ext>
              </a:extLst>
            </p:cNvPr>
            <p:cNvPicPr>
              <a:picLocks noChangeAspect="1"/>
            </p:cNvPicPr>
            <p:nvPr/>
          </p:nvPicPr>
          <p:blipFill>
            <a:blip r:embed="rId7" cstate="email">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601959" y="257198"/>
              <a:ext cx="1479804" cy="236770"/>
            </a:xfrm>
            <a:prstGeom prst="rect">
              <a:avLst/>
            </a:prstGeom>
          </p:spPr>
        </p:pic>
      </p:grpSp>
    </p:spTree>
    <p:extLst>
      <p:ext uri="{BB962C8B-B14F-4D97-AF65-F5344CB8AC3E}">
        <p14:creationId xmlns:p14="http://schemas.microsoft.com/office/powerpoint/2010/main" val="350770941"/>
      </p:ext>
    </p:extLst>
  </p:cSld>
  <p:clrMap bg1="lt1" tx1="dk1" bg2="lt2" tx2="dk2" accent1="accent1" accent2="accent2" accent3="accent3" accent4="accent4" accent5="accent5" accent6="accent6" hlink="hlink" folHlink="folHlink"/>
  <p:sldLayoutIdLst>
    <p:sldLayoutId id="2147483879" r:id="rId1"/>
    <p:sldLayoutId id="2147483880" r:id="rId2"/>
    <p:sldLayoutId id="2147484138" r:id="rId3"/>
    <p:sldLayoutId id="2147484139" r:id="rId4"/>
    <p:sldLayoutId id="2147484140" r:id="rId5"/>
  </p:sldLayoutIdLst>
  <p:hf sldNum="0" hdr="0" ftr="0" dt="0"/>
  <p:txStyles>
    <p:titleStyle>
      <a:lvl1pPr algn="l" defTabSz="457189" rtl="0" eaLnBrk="1" latinLnBrk="0" hangingPunct="1">
        <a:spcBef>
          <a:spcPct val="0"/>
        </a:spcBef>
        <a:buNone/>
        <a:defRPr sz="3200" b="1" i="0" kern="1200">
          <a:solidFill>
            <a:schemeClr val="tx2"/>
          </a:solidFill>
          <a:latin typeface="Neue Haas Grotesk Text Pro" panose="020B0504020202020204" pitchFamily="34" charset="0"/>
          <a:ea typeface="+mj-ea"/>
          <a:cs typeface="+mj-cs"/>
        </a:defRPr>
      </a:lvl1pPr>
    </p:titleStyle>
    <p:bodyStyle>
      <a:lvl1pPr marL="177800" indent="-177800" algn="l" defTabSz="457189" rtl="0" eaLnBrk="1" latinLnBrk="0" hangingPunct="1">
        <a:lnSpc>
          <a:spcPct val="130000"/>
        </a:lnSpc>
        <a:spcBef>
          <a:spcPts val="0"/>
        </a:spcBef>
        <a:spcAft>
          <a:spcPts val="600"/>
        </a:spcAft>
        <a:buFont typeface="Wingdings" pitchFamily="2" charset="2"/>
        <a:buChar char="§"/>
        <a:tabLst/>
        <a:defRPr sz="1500" b="0" i="0" kern="1200">
          <a:solidFill>
            <a:schemeClr val="tx1"/>
          </a:solidFill>
          <a:latin typeface="Neue Haas Grotesk Text Pro" panose="020B0504020202020204" pitchFamily="34" charset="0"/>
          <a:ea typeface="+mn-ea"/>
          <a:cs typeface="+mn-cs"/>
        </a:defRPr>
      </a:lvl1pPr>
      <a:lvl2pPr marL="347663" indent="-169863" algn="l" defTabSz="457189" rtl="0" eaLnBrk="1" latinLnBrk="0" hangingPunct="1">
        <a:lnSpc>
          <a:spcPct val="130000"/>
        </a:lnSpc>
        <a:spcBef>
          <a:spcPts val="0"/>
        </a:spcBef>
        <a:spcAft>
          <a:spcPts val="600"/>
        </a:spcAft>
        <a:buFont typeface="Wingdings" pitchFamily="2" charset="2"/>
        <a:buChar char="§"/>
        <a:tabLst/>
        <a:defRPr sz="1300" b="0" i="0" kern="1200">
          <a:solidFill>
            <a:schemeClr val="tx1"/>
          </a:solidFill>
          <a:latin typeface="Neue Haas Grotesk Text Pro" panose="020B0504020202020204" pitchFamily="34" charset="0"/>
          <a:ea typeface="+mn-ea"/>
          <a:cs typeface="+mn-cs"/>
        </a:defRPr>
      </a:lvl2pPr>
      <a:lvl3pPr marL="517525" indent="-169863" algn="l" defTabSz="457189" rtl="0" eaLnBrk="1" latinLnBrk="0" hangingPunct="1">
        <a:lnSpc>
          <a:spcPct val="130000"/>
        </a:lnSpc>
        <a:spcBef>
          <a:spcPts val="0"/>
        </a:spcBef>
        <a:spcAft>
          <a:spcPts val="600"/>
        </a:spcAft>
        <a:buFont typeface="Wingdings" pitchFamily="2" charset="2"/>
        <a:buChar char="§"/>
        <a:tabLst/>
        <a:defRPr sz="1100" b="0" i="0" kern="1200">
          <a:solidFill>
            <a:schemeClr val="tx1"/>
          </a:solidFill>
          <a:latin typeface="Neue Haas Grotesk Text Pro" panose="020B0504020202020204" pitchFamily="34" charset="0"/>
          <a:ea typeface="+mn-ea"/>
          <a:cs typeface="+mn-cs"/>
        </a:defRPr>
      </a:lvl3pPr>
      <a:lvl4pPr marL="687388" indent="-169863" algn="l" defTabSz="457189" rtl="0" eaLnBrk="1" latinLnBrk="0" hangingPunct="1">
        <a:lnSpc>
          <a:spcPct val="130000"/>
        </a:lnSpc>
        <a:spcBef>
          <a:spcPts val="0"/>
        </a:spcBef>
        <a:spcAft>
          <a:spcPts val="600"/>
        </a:spcAft>
        <a:buFont typeface="Wingdings" pitchFamily="2" charset="2"/>
        <a:buChar char="§"/>
        <a:tabLst/>
        <a:defRPr sz="900" b="0" i="0" kern="1200">
          <a:solidFill>
            <a:schemeClr val="tx1"/>
          </a:solidFill>
          <a:latin typeface="Neue Haas Grotesk Text Pro" panose="020B0504020202020204" pitchFamily="34" charset="0"/>
          <a:ea typeface="+mn-ea"/>
          <a:cs typeface="+mn-cs"/>
        </a:defRPr>
      </a:lvl4pPr>
      <a:lvl5pPr marL="687388" indent="-168275" algn="l" defTabSz="457189" rtl="0" eaLnBrk="1" latinLnBrk="0" hangingPunct="1">
        <a:lnSpc>
          <a:spcPct val="120000"/>
        </a:lnSpc>
        <a:spcBef>
          <a:spcPts val="0"/>
        </a:spcBef>
        <a:spcAft>
          <a:spcPts val="600"/>
        </a:spcAft>
        <a:buFont typeface="Wingdings" pitchFamily="2" charset="2"/>
        <a:buChar char="§"/>
        <a:tabLst/>
        <a:defRPr sz="900" b="0" i="0" kern="1200">
          <a:solidFill>
            <a:schemeClr val="tx1"/>
          </a:solidFill>
          <a:latin typeface="Neue Haas Grotesk Text Pro" panose="020B0504020202020204" pitchFamily="34" charset="77"/>
          <a:ea typeface="+mn-ea"/>
          <a:cs typeface="+mn-cs"/>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5"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8"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2"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Title Placeholder 1">
            <a:extLst>
              <a:ext uri="{FF2B5EF4-FFF2-40B4-BE49-F238E27FC236}">
                <a16:creationId xmlns:a16="http://schemas.microsoft.com/office/drawing/2014/main" id="{0F41DBA1-9BEE-DD4B-B2AE-36F25C184E5D}"/>
              </a:ext>
            </a:extLst>
          </p:cNvPr>
          <p:cNvSpPr>
            <a:spLocks noGrp="1"/>
          </p:cNvSpPr>
          <p:nvPr>
            <p:ph type="title"/>
          </p:nvPr>
        </p:nvSpPr>
        <p:spPr>
          <a:xfrm>
            <a:off x="645226" y="340941"/>
            <a:ext cx="8229600" cy="492443"/>
          </a:xfrm>
          <a:prstGeom prst="rect">
            <a:avLst/>
          </a:prstGeom>
        </p:spPr>
        <p:txBody>
          <a:bodyPr vert="horz" wrap="square" lIns="0" tIns="0" rIns="0" bIns="0" rtlCol="0" anchor="t" anchorCtr="0">
            <a:spAutoFit/>
          </a:bodyPr>
          <a:lstStyle/>
          <a:p>
            <a:endParaRPr lang="en-US"/>
          </a:p>
        </p:txBody>
      </p:sp>
      <p:sp>
        <p:nvSpPr>
          <p:cNvPr id="9" name="Text Placeholder 2">
            <a:extLst>
              <a:ext uri="{FF2B5EF4-FFF2-40B4-BE49-F238E27FC236}">
                <a16:creationId xmlns:a16="http://schemas.microsoft.com/office/drawing/2014/main" id="{CC97F46D-3E0E-CE48-A961-64C525AC6B97}"/>
              </a:ext>
            </a:extLst>
          </p:cNvPr>
          <p:cNvSpPr>
            <a:spLocks noGrp="1"/>
          </p:cNvSpPr>
          <p:nvPr>
            <p:ph type="body" idx="1"/>
          </p:nvPr>
        </p:nvSpPr>
        <p:spPr>
          <a:xfrm>
            <a:off x="645225" y="1188720"/>
            <a:ext cx="8229599" cy="1173847"/>
          </a:xfrm>
          <a:prstGeom prst="rect">
            <a:avLst/>
          </a:prstGeom>
        </p:spPr>
        <p:txBody>
          <a:bodyPr vert="horz" wrap="square" lIns="0" tIns="0" rIns="0" bIns="0" rtlCol="0">
            <a:spAutoFit/>
          </a:bodyPr>
          <a:lstStyle/>
          <a:p>
            <a:pPr lvl="0"/>
            <a:r>
              <a:rPr lang="en-US"/>
              <a:t>First level</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3432515406"/>
      </p:ext>
    </p:extLst>
  </p:cSld>
  <p:clrMap bg1="lt1" tx1="dk1" bg2="lt2" tx2="dk2" accent1="accent1" accent2="accent2" accent3="accent3" accent4="accent4" accent5="accent5" accent6="accent6" hlink="hlink" folHlink="folHlink"/>
  <p:sldLayoutIdLst>
    <p:sldLayoutId id="2147483911" r:id="rId1"/>
    <p:sldLayoutId id="2147483912" r:id="rId2"/>
    <p:sldLayoutId id="2147483913" r:id="rId3"/>
    <p:sldLayoutId id="2147484055" r:id="rId4"/>
    <p:sldLayoutId id="2147484056" r:id="rId5"/>
  </p:sldLayoutIdLst>
  <p:hf sldNum="0" hdr="0" ftr="0" dt="0"/>
  <p:txStyles>
    <p:titleStyle>
      <a:lvl1pPr algn="l" defTabSz="457189" rtl="0" eaLnBrk="1" latinLnBrk="0" hangingPunct="1">
        <a:spcBef>
          <a:spcPct val="0"/>
        </a:spcBef>
        <a:buNone/>
        <a:defRPr sz="3200" b="1" i="0" kern="1200">
          <a:solidFill>
            <a:schemeClr val="tx2"/>
          </a:solidFill>
          <a:latin typeface="Neue Haas Grotesk Text Pro" panose="020B0504020202020204" pitchFamily="34" charset="0"/>
          <a:ea typeface="+mj-ea"/>
          <a:cs typeface="+mj-cs"/>
        </a:defRPr>
      </a:lvl1pPr>
    </p:titleStyle>
    <p:bodyStyle>
      <a:lvl1pPr marL="177800" indent="-177800" algn="l" defTabSz="457189" rtl="0" eaLnBrk="1" latinLnBrk="0" hangingPunct="1">
        <a:lnSpc>
          <a:spcPct val="130000"/>
        </a:lnSpc>
        <a:spcBef>
          <a:spcPts val="0"/>
        </a:spcBef>
        <a:spcAft>
          <a:spcPts val="600"/>
        </a:spcAft>
        <a:buFont typeface="Wingdings" pitchFamily="2" charset="2"/>
        <a:buChar char="§"/>
        <a:tabLst/>
        <a:defRPr sz="1500" b="0" i="0" kern="1200">
          <a:solidFill>
            <a:schemeClr val="tx1"/>
          </a:solidFill>
          <a:latin typeface="Neue Haas Grotesk Text Pro" panose="020B0504020202020204" pitchFamily="34" charset="0"/>
          <a:ea typeface="+mn-ea"/>
          <a:cs typeface="+mn-cs"/>
        </a:defRPr>
      </a:lvl1pPr>
      <a:lvl2pPr marL="347663" indent="-169863" algn="l" defTabSz="457189" rtl="0" eaLnBrk="1" latinLnBrk="0" hangingPunct="1">
        <a:lnSpc>
          <a:spcPct val="130000"/>
        </a:lnSpc>
        <a:spcBef>
          <a:spcPts val="0"/>
        </a:spcBef>
        <a:spcAft>
          <a:spcPts val="600"/>
        </a:spcAft>
        <a:buFont typeface="Wingdings" pitchFamily="2" charset="2"/>
        <a:buChar char="§"/>
        <a:tabLst/>
        <a:defRPr sz="1300" b="0" i="0" kern="1200">
          <a:solidFill>
            <a:schemeClr val="tx1"/>
          </a:solidFill>
          <a:latin typeface="Neue Haas Grotesk Text Pro" panose="020B0504020202020204" pitchFamily="34" charset="0"/>
          <a:ea typeface="+mn-ea"/>
          <a:cs typeface="+mn-cs"/>
        </a:defRPr>
      </a:lvl2pPr>
      <a:lvl3pPr marL="517525" indent="-169863" algn="l" defTabSz="457189" rtl="0" eaLnBrk="1" latinLnBrk="0" hangingPunct="1">
        <a:lnSpc>
          <a:spcPct val="130000"/>
        </a:lnSpc>
        <a:spcBef>
          <a:spcPts val="0"/>
        </a:spcBef>
        <a:spcAft>
          <a:spcPts val="600"/>
        </a:spcAft>
        <a:buFont typeface="Wingdings" pitchFamily="2" charset="2"/>
        <a:buChar char="§"/>
        <a:tabLst/>
        <a:defRPr sz="1100" b="0" i="0" kern="1200">
          <a:solidFill>
            <a:schemeClr val="tx1"/>
          </a:solidFill>
          <a:latin typeface="Neue Haas Grotesk Text Pro" panose="020B0504020202020204" pitchFamily="34" charset="0"/>
          <a:ea typeface="+mn-ea"/>
          <a:cs typeface="+mn-cs"/>
        </a:defRPr>
      </a:lvl3pPr>
      <a:lvl4pPr marL="687388" indent="-169863" algn="l" defTabSz="457189" rtl="0" eaLnBrk="1" latinLnBrk="0" hangingPunct="1">
        <a:lnSpc>
          <a:spcPct val="130000"/>
        </a:lnSpc>
        <a:spcBef>
          <a:spcPts val="0"/>
        </a:spcBef>
        <a:spcAft>
          <a:spcPts val="600"/>
        </a:spcAft>
        <a:buFont typeface="Wingdings" pitchFamily="2" charset="2"/>
        <a:buChar char="§"/>
        <a:tabLst/>
        <a:defRPr sz="900" b="0" i="0" kern="1200">
          <a:solidFill>
            <a:schemeClr val="tx1"/>
          </a:solidFill>
          <a:latin typeface="Neue Haas Grotesk Text Pro" panose="020B0504020202020204" pitchFamily="34" charset="0"/>
          <a:ea typeface="+mn-ea"/>
          <a:cs typeface="+mn-cs"/>
        </a:defRPr>
      </a:lvl4pPr>
      <a:lvl5pPr marL="687388" indent="-168275" algn="l" defTabSz="457189" rtl="0" eaLnBrk="1" latinLnBrk="0" hangingPunct="1">
        <a:lnSpc>
          <a:spcPct val="120000"/>
        </a:lnSpc>
        <a:spcBef>
          <a:spcPts val="0"/>
        </a:spcBef>
        <a:spcAft>
          <a:spcPts val="600"/>
        </a:spcAft>
        <a:buFont typeface="Wingdings" pitchFamily="2" charset="2"/>
        <a:buChar char="§"/>
        <a:tabLst/>
        <a:defRPr sz="900" b="0" i="0" kern="1200">
          <a:solidFill>
            <a:schemeClr val="tx1"/>
          </a:solidFill>
          <a:latin typeface="Neue Haas Grotesk Text Pro" panose="020B0504020202020204" pitchFamily="34" charset="77"/>
          <a:ea typeface="+mn-ea"/>
          <a:cs typeface="+mn-cs"/>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5"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8"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2"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Title Placeholder 1">
            <a:extLst>
              <a:ext uri="{FF2B5EF4-FFF2-40B4-BE49-F238E27FC236}">
                <a16:creationId xmlns:a16="http://schemas.microsoft.com/office/drawing/2014/main" id="{0F41DBA1-9BEE-DD4B-B2AE-36F25C184E5D}"/>
              </a:ext>
            </a:extLst>
          </p:cNvPr>
          <p:cNvSpPr>
            <a:spLocks noGrp="1"/>
          </p:cNvSpPr>
          <p:nvPr>
            <p:ph type="title"/>
          </p:nvPr>
        </p:nvSpPr>
        <p:spPr>
          <a:xfrm>
            <a:off x="645226" y="340941"/>
            <a:ext cx="8229600" cy="492443"/>
          </a:xfrm>
          <a:prstGeom prst="rect">
            <a:avLst/>
          </a:prstGeom>
        </p:spPr>
        <p:txBody>
          <a:bodyPr vert="horz" wrap="square" lIns="0" tIns="0" rIns="0" bIns="0" rtlCol="0" anchor="t" anchorCtr="0">
            <a:spAutoFit/>
          </a:bodyPr>
          <a:lstStyle/>
          <a:p>
            <a:endParaRPr lang="en-US"/>
          </a:p>
        </p:txBody>
      </p:sp>
      <p:sp>
        <p:nvSpPr>
          <p:cNvPr id="9" name="Text Placeholder 2">
            <a:extLst>
              <a:ext uri="{FF2B5EF4-FFF2-40B4-BE49-F238E27FC236}">
                <a16:creationId xmlns:a16="http://schemas.microsoft.com/office/drawing/2014/main" id="{CC97F46D-3E0E-CE48-A961-64C525AC6B97}"/>
              </a:ext>
            </a:extLst>
          </p:cNvPr>
          <p:cNvSpPr>
            <a:spLocks noGrp="1"/>
          </p:cNvSpPr>
          <p:nvPr>
            <p:ph type="body" idx="1"/>
          </p:nvPr>
        </p:nvSpPr>
        <p:spPr>
          <a:xfrm>
            <a:off x="645225" y="1188720"/>
            <a:ext cx="8229599" cy="1173847"/>
          </a:xfrm>
          <a:prstGeom prst="rect">
            <a:avLst/>
          </a:prstGeom>
        </p:spPr>
        <p:txBody>
          <a:bodyPr vert="horz" wrap="square" lIns="0" tIns="0" rIns="0" bIns="0" rtlCol="0">
            <a:spAutoFit/>
          </a:bodyPr>
          <a:lstStyle/>
          <a:p>
            <a:pPr lvl="0"/>
            <a:r>
              <a:rPr lang="en-US"/>
              <a:t>First level</a:t>
            </a:r>
          </a:p>
          <a:p>
            <a:pPr lvl="1"/>
            <a:r>
              <a:rPr lang="en-US"/>
              <a:t>Second level</a:t>
            </a:r>
          </a:p>
          <a:p>
            <a:pPr lvl="2"/>
            <a:r>
              <a:rPr lang="en-US"/>
              <a:t>Third level</a:t>
            </a:r>
          </a:p>
          <a:p>
            <a:pPr lvl="3"/>
            <a:r>
              <a:rPr lang="en-US"/>
              <a:t>Fourth level</a:t>
            </a:r>
          </a:p>
        </p:txBody>
      </p:sp>
      <p:sp>
        <p:nvSpPr>
          <p:cNvPr id="6" name="Slide Number Placeholder 5">
            <a:extLst>
              <a:ext uri="{FF2B5EF4-FFF2-40B4-BE49-F238E27FC236}">
                <a16:creationId xmlns:a16="http://schemas.microsoft.com/office/drawing/2014/main" id="{5D0C078F-378A-534D-AE59-48630C7DEA21}"/>
              </a:ext>
            </a:extLst>
          </p:cNvPr>
          <p:cNvSpPr txBox="1">
            <a:spLocks/>
          </p:cNvSpPr>
          <p:nvPr userDrawn="1"/>
        </p:nvSpPr>
        <p:spPr>
          <a:xfrm>
            <a:off x="8767826" y="4822212"/>
            <a:ext cx="375073" cy="273844"/>
          </a:xfrm>
          <a:prstGeom prst="rect">
            <a:avLst/>
          </a:prstGeom>
        </p:spPr>
        <p:txBody>
          <a:bodyPr vert="horz" lIns="91440" tIns="45720" rIns="91440" bIns="45720" rtlCol="0" anchor="ctr">
            <a:noAutofit/>
          </a:bodyPr>
          <a:lstStyle>
            <a:defPPr>
              <a:defRPr lang="en-US"/>
            </a:defPPr>
            <a:lvl1pPr marL="0" algn="l" defTabSz="457200" rtl="0" eaLnBrk="1" latinLnBrk="0" hangingPunct="1">
              <a:defRPr sz="900" b="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9DB2B9AF-7C7A-ED4B-8B47-5EFC4C7403E8}" type="slidenum">
              <a:rPr lang="en-US" sz="900" b="0" i="0" smtClean="0">
                <a:solidFill>
                  <a:schemeClr val="tx1">
                    <a:lumMod val="90000"/>
                    <a:lumOff val="10000"/>
                  </a:schemeClr>
                </a:solidFill>
                <a:latin typeface="Neue Haas Grotesk Text Pro" panose="020B0504020202020204" pitchFamily="34" charset="0"/>
              </a:rPr>
              <a:pPr/>
              <a:t>‹#›</a:t>
            </a:fld>
            <a:endParaRPr lang="en-US" sz="900" b="0" i="0">
              <a:solidFill>
                <a:schemeClr val="tx1">
                  <a:lumMod val="90000"/>
                  <a:lumOff val="10000"/>
                </a:schemeClr>
              </a:solidFill>
              <a:latin typeface="Neue Haas Grotesk Text Pro" panose="020B0504020202020204" pitchFamily="34" charset="0"/>
            </a:endParaRPr>
          </a:p>
        </p:txBody>
      </p:sp>
      <p:cxnSp>
        <p:nvCxnSpPr>
          <p:cNvPr id="8" name="Straight Connector 7">
            <a:extLst>
              <a:ext uri="{FF2B5EF4-FFF2-40B4-BE49-F238E27FC236}">
                <a16:creationId xmlns:a16="http://schemas.microsoft.com/office/drawing/2014/main" id="{35D50AA9-6D02-4144-AAC3-27D4390D2CF8}"/>
              </a:ext>
            </a:extLst>
          </p:cNvPr>
          <p:cNvCxnSpPr>
            <a:cxnSpLocks/>
          </p:cNvCxnSpPr>
          <p:nvPr userDrawn="1"/>
        </p:nvCxnSpPr>
        <p:spPr>
          <a:xfrm>
            <a:off x="8799225" y="4899131"/>
            <a:ext cx="0" cy="102190"/>
          </a:xfrm>
          <a:prstGeom prst="line">
            <a:avLst/>
          </a:prstGeom>
          <a:ln w="12700">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grpSp>
        <p:nvGrpSpPr>
          <p:cNvPr id="10" name="Group 9">
            <a:extLst>
              <a:ext uri="{FF2B5EF4-FFF2-40B4-BE49-F238E27FC236}">
                <a16:creationId xmlns:a16="http://schemas.microsoft.com/office/drawing/2014/main" id="{DED4D86F-256A-4140-B13C-0C27D0C1F12C}"/>
              </a:ext>
            </a:extLst>
          </p:cNvPr>
          <p:cNvGrpSpPr/>
          <p:nvPr userDrawn="1"/>
        </p:nvGrpSpPr>
        <p:grpSpPr>
          <a:xfrm rot="16200000">
            <a:off x="-573193" y="573194"/>
            <a:ext cx="1557872" cy="411481"/>
            <a:chOff x="16071" y="4"/>
            <a:chExt cx="2669546" cy="705108"/>
          </a:xfrm>
        </p:grpSpPr>
        <p:sp>
          <p:nvSpPr>
            <p:cNvPr id="11" name="Rectangle 10">
              <a:extLst>
                <a:ext uri="{FF2B5EF4-FFF2-40B4-BE49-F238E27FC236}">
                  <a16:creationId xmlns:a16="http://schemas.microsoft.com/office/drawing/2014/main" id="{311C0092-F548-C645-8915-0BE3D78EA30E}"/>
                </a:ext>
              </a:extLst>
            </p:cNvPr>
            <p:cNvSpPr/>
            <p:nvPr/>
          </p:nvSpPr>
          <p:spPr>
            <a:xfrm>
              <a:off x="16071" y="4"/>
              <a:ext cx="2669546" cy="705108"/>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solidFill>
                  <a:srgbClr val="00AAC6"/>
                </a:solidFill>
                <a:latin typeface="Neue Haas Grotesk Text Pro" panose="020B0504020202020204" pitchFamily="34" charset="0"/>
              </a:endParaRPr>
            </a:p>
          </p:txBody>
        </p:sp>
        <p:pic>
          <p:nvPicPr>
            <p:cNvPr id="12" name="Graphic 11">
              <a:extLst>
                <a:ext uri="{FF2B5EF4-FFF2-40B4-BE49-F238E27FC236}">
                  <a16:creationId xmlns:a16="http://schemas.microsoft.com/office/drawing/2014/main" id="{40C5888D-1D7A-C44A-9B8A-18AB68CAF980}"/>
                </a:ext>
              </a:extLst>
            </p:cNvPr>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601959" y="257198"/>
              <a:ext cx="1479804" cy="236770"/>
            </a:xfrm>
            <a:prstGeom prst="rect">
              <a:avLst/>
            </a:prstGeom>
          </p:spPr>
        </p:pic>
      </p:grpSp>
    </p:spTree>
    <p:extLst>
      <p:ext uri="{BB962C8B-B14F-4D97-AF65-F5344CB8AC3E}">
        <p14:creationId xmlns:p14="http://schemas.microsoft.com/office/powerpoint/2010/main" val="4259268014"/>
      </p:ext>
    </p:extLst>
  </p:cSld>
  <p:clrMap bg1="lt1" tx1="dk1" bg2="lt2" tx2="dk2" accent1="accent1" accent2="accent2" accent3="accent3" accent4="accent4" accent5="accent5" accent6="accent6" hlink="hlink" folHlink="folHlink"/>
  <p:sldLayoutIdLst>
    <p:sldLayoutId id="2147483942" r:id="rId1"/>
    <p:sldLayoutId id="2147483943" r:id="rId2"/>
  </p:sldLayoutIdLst>
  <p:hf sldNum="0" hdr="0" ftr="0" dt="0"/>
  <p:txStyles>
    <p:titleStyle>
      <a:lvl1pPr algn="l" defTabSz="457189" rtl="0" eaLnBrk="1" latinLnBrk="0" hangingPunct="1">
        <a:spcBef>
          <a:spcPct val="0"/>
        </a:spcBef>
        <a:buNone/>
        <a:defRPr sz="3200" b="1" i="0" kern="1200">
          <a:solidFill>
            <a:schemeClr val="tx2"/>
          </a:solidFill>
          <a:latin typeface="Neue Haas Grotesk Text Pro" panose="020B0504020202020204" pitchFamily="34" charset="0"/>
          <a:ea typeface="+mj-ea"/>
          <a:cs typeface="+mj-cs"/>
        </a:defRPr>
      </a:lvl1pPr>
    </p:titleStyle>
    <p:bodyStyle>
      <a:lvl1pPr marL="177800" indent="-177800" algn="l" defTabSz="457189" rtl="0" eaLnBrk="1" latinLnBrk="0" hangingPunct="1">
        <a:lnSpc>
          <a:spcPct val="130000"/>
        </a:lnSpc>
        <a:spcBef>
          <a:spcPts val="0"/>
        </a:spcBef>
        <a:spcAft>
          <a:spcPts val="600"/>
        </a:spcAft>
        <a:buFont typeface="Wingdings" pitchFamily="2" charset="2"/>
        <a:buChar char="§"/>
        <a:tabLst/>
        <a:defRPr sz="1500" b="0" i="0" kern="1200">
          <a:solidFill>
            <a:schemeClr val="tx1"/>
          </a:solidFill>
          <a:latin typeface="Neue Haas Grotesk Text Pro" panose="020B0504020202020204" pitchFamily="34" charset="0"/>
          <a:ea typeface="+mn-ea"/>
          <a:cs typeface="+mn-cs"/>
        </a:defRPr>
      </a:lvl1pPr>
      <a:lvl2pPr marL="347663" indent="-169863" algn="l" defTabSz="457189" rtl="0" eaLnBrk="1" latinLnBrk="0" hangingPunct="1">
        <a:lnSpc>
          <a:spcPct val="130000"/>
        </a:lnSpc>
        <a:spcBef>
          <a:spcPts val="0"/>
        </a:spcBef>
        <a:spcAft>
          <a:spcPts val="600"/>
        </a:spcAft>
        <a:buFont typeface="Wingdings" pitchFamily="2" charset="2"/>
        <a:buChar char="§"/>
        <a:tabLst/>
        <a:defRPr sz="1300" b="0" i="0" kern="1200">
          <a:solidFill>
            <a:schemeClr val="tx1"/>
          </a:solidFill>
          <a:latin typeface="Neue Haas Grotesk Text Pro" panose="020B0504020202020204" pitchFamily="34" charset="0"/>
          <a:ea typeface="+mn-ea"/>
          <a:cs typeface="+mn-cs"/>
        </a:defRPr>
      </a:lvl2pPr>
      <a:lvl3pPr marL="517525" indent="-169863" algn="l" defTabSz="457189" rtl="0" eaLnBrk="1" latinLnBrk="0" hangingPunct="1">
        <a:lnSpc>
          <a:spcPct val="130000"/>
        </a:lnSpc>
        <a:spcBef>
          <a:spcPts val="0"/>
        </a:spcBef>
        <a:spcAft>
          <a:spcPts val="600"/>
        </a:spcAft>
        <a:buFont typeface="Wingdings" pitchFamily="2" charset="2"/>
        <a:buChar char="§"/>
        <a:tabLst/>
        <a:defRPr sz="1100" b="0" i="0" kern="1200">
          <a:solidFill>
            <a:schemeClr val="tx1"/>
          </a:solidFill>
          <a:latin typeface="Neue Haas Grotesk Text Pro" panose="020B0504020202020204" pitchFamily="34" charset="0"/>
          <a:ea typeface="+mn-ea"/>
          <a:cs typeface="+mn-cs"/>
        </a:defRPr>
      </a:lvl3pPr>
      <a:lvl4pPr marL="687388" indent="-169863" algn="l" defTabSz="457189" rtl="0" eaLnBrk="1" latinLnBrk="0" hangingPunct="1">
        <a:lnSpc>
          <a:spcPct val="130000"/>
        </a:lnSpc>
        <a:spcBef>
          <a:spcPts val="0"/>
        </a:spcBef>
        <a:spcAft>
          <a:spcPts val="600"/>
        </a:spcAft>
        <a:buFont typeface="Wingdings" pitchFamily="2" charset="2"/>
        <a:buChar char="§"/>
        <a:tabLst/>
        <a:defRPr sz="900" b="0" i="0" kern="1200">
          <a:solidFill>
            <a:schemeClr val="tx1"/>
          </a:solidFill>
          <a:latin typeface="Neue Haas Grotesk Text Pro" panose="020B0504020202020204" pitchFamily="34" charset="0"/>
          <a:ea typeface="+mn-ea"/>
          <a:cs typeface="+mn-cs"/>
        </a:defRPr>
      </a:lvl4pPr>
      <a:lvl5pPr marL="687388" indent="-168275" algn="l" defTabSz="457189" rtl="0" eaLnBrk="1" latinLnBrk="0" hangingPunct="1">
        <a:lnSpc>
          <a:spcPct val="120000"/>
        </a:lnSpc>
        <a:spcBef>
          <a:spcPts val="0"/>
        </a:spcBef>
        <a:spcAft>
          <a:spcPts val="600"/>
        </a:spcAft>
        <a:buFont typeface="Wingdings" pitchFamily="2" charset="2"/>
        <a:buChar char="§"/>
        <a:tabLst/>
        <a:defRPr sz="900" b="0" i="0" kern="1200">
          <a:solidFill>
            <a:schemeClr val="tx1"/>
          </a:solidFill>
          <a:latin typeface="Neue Haas Grotesk Text Pro" panose="020B0504020202020204" pitchFamily="34" charset="77"/>
          <a:ea typeface="+mn-ea"/>
          <a:cs typeface="+mn-cs"/>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5"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8"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2"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Title Placeholder 1">
            <a:extLst>
              <a:ext uri="{FF2B5EF4-FFF2-40B4-BE49-F238E27FC236}">
                <a16:creationId xmlns:a16="http://schemas.microsoft.com/office/drawing/2014/main" id="{0F41DBA1-9BEE-DD4B-B2AE-36F25C184E5D}"/>
              </a:ext>
            </a:extLst>
          </p:cNvPr>
          <p:cNvSpPr>
            <a:spLocks noGrp="1"/>
          </p:cNvSpPr>
          <p:nvPr>
            <p:ph type="title"/>
          </p:nvPr>
        </p:nvSpPr>
        <p:spPr>
          <a:xfrm>
            <a:off x="645226" y="340941"/>
            <a:ext cx="8021254" cy="492443"/>
          </a:xfrm>
          <a:prstGeom prst="rect">
            <a:avLst/>
          </a:prstGeom>
        </p:spPr>
        <p:txBody>
          <a:bodyPr vert="horz" wrap="square" lIns="0" tIns="0" rIns="0" bIns="0" rtlCol="0" anchor="t" anchorCtr="0">
            <a:spAutoFit/>
          </a:bodyPr>
          <a:lstStyle/>
          <a:p>
            <a:endParaRPr lang="en-US"/>
          </a:p>
        </p:txBody>
      </p:sp>
      <p:sp>
        <p:nvSpPr>
          <p:cNvPr id="9" name="Text Placeholder 2">
            <a:extLst>
              <a:ext uri="{FF2B5EF4-FFF2-40B4-BE49-F238E27FC236}">
                <a16:creationId xmlns:a16="http://schemas.microsoft.com/office/drawing/2014/main" id="{CC97F46D-3E0E-CE48-A961-64C525AC6B97}"/>
              </a:ext>
            </a:extLst>
          </p:cNvPr>
          <p:cNvSpPr>
            <a:spLocks noGrp="1"/>
          </p:cNvSpPr>
          <p:nvPr>
            <p:ph type="body" idx="1"/>
          </p:nvPr>
        </p:nvSpPr>
        <p:spPr>
          <a:xfrm>
            <a:off x="645226" y="1188720"/>
            <a:ext cx="8021254" cy="1173847"/>
          </a:xfrm>
          <a:prstGeom prst="rect">
            <a:avLst/>
          </a:prstGeom>
        </p:spPr>
        <p:txBody>
          <a:bodyPr vert="horz" lIns="0" tIns="0" rIns="0" bIns="0" rtlCol="0">
            <a:spAutoFit/>
          </a:bodyPr>
          <a:lstStyle/>
          <a:p>
            <a:pPr lvl="0"/>
            <a:r>
              <a:rPr lang="en-US"/>
              <a:t>First level</a:t>
            </a:r>
          </a:p>
          <a:p>
            <a:pPr lvl="1"/>
            <a:r>
              <a:rPr lang="en-US"/>
              <a:t>Second level</a:t>
            </a:r>
          </a:p>
          <a:p>
            <a:pPr lvl="2"/>
            <a:r>
              <a:rPr lang="en-US"/>
              <a:t>Third level</a:t>
            </a:r>
          </a:p>
          <a:p>
            <a:pPr lvl="3"/>
            <a:r>
              <a:rPr lang="en-US"/>
              <a:t>Fourth level</a:t>
            </a:r>
          </a:p>
        </p:txBody>
      </p:sp>
      <p:sp>
        <p:nvSpPr>
          <p:cNvPr id="6" name="Slide Number Placeholder 5">
            <a:extLst>
              <a:ext uri="{FF2B5EF4-FFF2-40B4-BE49-F238E27FC236}">
                <a16:creationId xmlns:a16="http://schemas.microsoft.com/office/drawing/2014/main" id="{41E91B7B-909C-2244-94DD-A9F8A1F880F3}"/>
              </a:ext>
            </a:extLst>
          </p:cNvPr>
          <p:cNvSpPr txBox="1">
            <a:spLocks/>
          </p:cNvSpPr>
          <p:nvPr userDrawn="1"/>
        </p:nvSpPr>
        <p:spPr>
          <a:xfrm>
            <a:off x="8767826" y="4822212"/>
            <a:ext cx="375073" cy="273844"/>
          </a:xfrm>
          <a:prstGeom prst="rect">
            <a:avLst/>
          </a:prstGeom>
        </p:spPr>
        <p:txBody>
          <a:bodyPr vert="horz" lIns="91440" tIns="45720" rIns="91440" bIns="45720" rtlCol="0" anchor="ctr">
            <a:noAutofit/>
          </a:bodyPr>
          <a:lstStyle>
            <a:defPPr>
              <a:defRPr lang="en-US"/>
            </a:defPPr>
            <a:lvl1pPr marL="0" algn="l" defTabSz="457200" rtl="0" eaLnBrk="1" latinLnBrk="0" hangingPunct="1">
              <a:defRPr sz="900" b="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9DB2B9AF-7C7A-ED4B-8B47-5EFC4C7403E8}" type="slidenum">
              <a:rPr lang="en-US" sz="900" b="0" i="0" smtClean="0">
                <a:solidFill>
                  <a:schemeClr val="tx1">
                    <a:lumMod val="90000"/>
                    <a:lumOff val="10000"/>
                  </a:schemeClr>
                </a:solidFill>
                <a:latin typeface="Neue Haas Grotesk Text Pro" panose="020B0504020202020204" pitchFamily="34" charset="0"/>
              </a:rPr>
              <a:pPr/>
              <a:t>‹#›</a:t>
            </a:fld>
            <a:endParaRPr lang="en-US" sz="900" b="0" i="0">
              <a:solidFill>
                <a:schemeClr val="tx1">
                  <a:lumMod val="90000"/>
                  <a:lumOff val="10000"/>
                </a:schemeClr>
              </a:solidFill>
              <a:latin typeface="Neue Haas Grotesk Text Pro" panose="020B0504020202020204" pitchFamily="34" charset="0"/>
            </a:endParaRPr>
          </a:p>
        </p:txBody>
      </p:sp>
      <p:cxnSp>
        <p:nvCxnSpPr>
          <p:cNvPr id="8" name="Straight Connector 7">
            <a:extLst>
              <a:ext uri="{FF2B5EF4-FFF2-40B4-BE49-F238E27FC236}">
                <a16:creationId xmlns:a16="http://schemas.microsoft.com/office/drawing/2014/main" id="{3DB88B71-76DE-264A-997E-AE9AFA1E0B30}"/>
              </a:ext>
            </a:extLst>
          </p:cNvPr>
          <p:cNvCxnSpPr>
            <a:cxnSpLocks/>
          </p:cNvCxnSpPr>
          <p:nvPr userDrawn="1"/>
        </p:nvCxnSpPr>
        <p:spPr>
          <a:xfrm>
            <a:off x="8799225" y="4899131"/>
            <a:ext cx="0" cy="102190"/>
          </a:xfrm>
          <a:prstGeom prst="line">
            <a:avLst/>
          </a:prstGeom>
          <a:ln w="12700">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grpSp>
        <p:nvGrpSpPr>
          <p:cNvPr id="10" name="Group 9">
            <a:extLst>
              <a:ext uri="{FF2B5EF4-FFF2-40B4-BE49-F238E27FC236}">
                <a16:creationId xmlns:a16="http://schemas.microsoft.com/office/drawing/2014/main" id="{9648351E-D0F1-D946-8B9F-1B2E58548EC4}"/>
              </a:ext>
            </a:extLst>
          </p:cNvPr>
          <p:cNvGrpSpPr/>
          <p:nvPr userDrawn="1"/>
        </p:nvGrpSpPr>
        <p:grpSpPr>
          <a:xfrm rot="16200000">
            <a:off x="-573193" y="573194"/>
            <a:ext cx="1557872" cy="411481"/>
            <a:chOff x="16071" y="4"/>
            <a:chExt cx="2669546" cy="705108"/>
          </a:xfrm>
        </p:grpSpPr>
        <p:sp>
          <p:nvSpPr>
            <p:cNvPr id="11" name="Rectangle 10">
              <a:extLst>
                <a:ext uri="{FF2B5EF4-FFF2-40B4-BE49-F238E27FC236}">
                  <a16:creationId xmlns:a16="http://schemas.microsoft.com/office/drawing/2014/main" id="{B7938E4B-6386-384C-8DD8-57D72084CED0}"/>
                </a:ext>
              </a:extLst>
            </p:cNvPr>
            <p:cNvSpPr/>
            <p:nvPr/>
          </p:nvSpPr>
          <p:spPr>
            <a:xfrm>
              <a:off x="16071" y="4"/>
              <a:ext cx="2669546" cy="705108"/>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solidFill>
                  <a:srgbClr val="00AAC6"/>
                </a:solidFill>
                <a:latin typeface="Neue Haas Grotesk Text Pro" panose="020B0504020202020204" pitchFamily="34" charset="0"/>
              </a:endParaRPr>
            </a:p>
          </p:txBody>
        </p:sp>
        <p:pic>
          <p:nvPicPr>
            <p:cNvPr id="12" name="Graphic 11">
              <a:extLst>
                <a:ext uri="{FF2B5EF4-FFF2-40B4-BE49-F238E27FC236}">
                  <a16:creationId xmlns:a16="http://schemas.microsoft.com/office/drawing/2014/main" id="{A70EAC1B-B5FC-D74E-9A86-36671F36CC60}"/>
                </a:ext>
              </a:extLst>
            </p:cNvPr>
            <p:cNvPicPr>
              <a:picLocks noChangeAspect="1"/>
            </p:cNvPicPr>
            <p:nvPr/>
          </p:nvPicPr>
          <p:blipFill>
            <a:blip r:embed="rId7" cstate="email">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601959" y="257198"/>
              <a:ext cx="1479804" cy="236770"/>
            </a:xfrm>
            <a:prstGeom prst="rect">
              <a:avLst/>
            </a:prstGeom>
          </p:spPr>
        </p:pic>
      </p:grpSp>
    </p:spTree>
    <p:extLst>
      <p:ext uri="{BB962C8B-B14F-4D97-AF65-F5344CB8AC3E}">
        <p14:creationId xmlns:p14="http://schemas.microsoft.com/office/powerpoint/2010/main" val="3663475434"/>
      </p:ext>
    </p:extLst>
  </p:cSld>
  <p:clrMap bg1="lt1" tx1="dk1" bg2="lt2" tx2="dk2" accent1="accent1" accent2="accent2" accent3="accent3" accent4="accent4" accent5="accent5" accent6="accent6" hlink="hlink" folHlink="folHlink"/>
  <p:sldLayoutIdLst>
    <p:sldLayoutId id="2147483969" r:id="rId1"/>
    <p:sldLayoutId id="2147483970" r:id="rId2"/>
    <p:sldLayoutId id="2147483971" r:id="rId3"/>
    <p:sldLayoutId id="2147483972" r:id="rId4"/>
    <p:sldLayoutId id="2147483973" r:id="rId5"/>
  </p:sldLayoutIdLst>
  <p:hf sldNum="0" hdr="0" ftr="0" dt="0"/>
  <p:txStyles>
    <p:titleStyle>
      <a:lvl1pPr algn="l" defTabSz="457189" rtl="0" eaLnBrk="1" latinLnBrk="0" hangingPunct="1">
        <a:spcBef>
          <a:spcPct val="0"/>
        </a:spcBef>
        <a:buNone/>
        <a:defRPr sz="3200" b="1" i="0" kern="1200">
          <a:solidFill>
            <a:schemeClr val="tx2"/>
          </a:solidFill>
          <a:latin typeface="Neue Haas Grotesk Text Pro" panose="020B0504020202020204" pitchFamily="34" charset="0"/>
          <a:ea typeface="+mj-ea"/>
          <a:cs typeface="+mj-cs"/>
        </a:defRPr>
      </a:lvl1pPr>
    </p:titleStyle>
    <p:bodyStyle>
      <a:lvl1pPr marL="177800" indent="-177800" algn="l" defTabSz="457189" rtl="0" eaLnBrk="1" latinLnBrk="0" hangingPunct="1">
        <a:lnSpc>
          <a:spcPct val="130000"/>
        </a:lnSpc>
        <a:spcBef>
          <a:spcPts val="0"/>
        </a:spcBef>
        <a:spcAft>
          <a:spcPts val="600"/>
        </a:spcAft>
        <a:buFont typeface="Wingdings" pitchFamily="2" charset="2"/>
        <a:buChar char="§"/>
        <a:tabLst/>
        <a:defRPr sz="1500" b="0" i="0" kern="1200">
          <a:solidFill>
            <a:schemeClr val="tx1"/>
          </a:solidFill>
          <a:latin typeface="Neue Haas Grotesk Text Pro" panose="020B0504020202020204" pitchFamily="34" charset="0"/>
          <a:ea typeface="+mn-ea"/>
          <a:cs typeface="+mn-cs"/>
        </a:defRPr>
      </a:lvl1pPr>
      <a:lvl2pPr marL="347663" indent="-169863" algn="l" defTabSz="457189" rtl="0" eaLnBrk="1" latinLnBrk="0" hangingPunct="1">
        <a:lnSpc>
          <a:spcPct val="130000"/>
        </a:lnSpc>
        <a:spcBef>
          <a:spcPts val="0"/>
        </a:spcBef>
        <a:spcAft>
          <a:spcPts val="600"/>
        </a:spcAft>
        <a:buFont typeface="Wingdings" pitchFamily="2" charset="2"/>
        <a:buChar char="§"/>
        <a:tabLst/>
        <a:defRPr sz="1300" b="0" i="0" kern="1200">
          <a:solidFill>
            <a:schemeClr val="tx1"/>
          </a:solidFill>
          <a:latin typeface="Neue Haas Grotesk Text Pro" panose="020B0504020202020204" pitchFamily="34" charset="0"/>
          <a:ea typeface="+mn-ea"/>
          <a:cs typeface="+mn-cs"/>
        </a:defRPr>
      </a:lvl2pPr>
      <a:lvl3pPr marL="517525" indent="-169863" algn="l" defTabSz="457189" rtl="0" eaLnBrk="1" latinLnBrk="0" hangingPunct="1">
        <a:lnSpc>
          <a:spcPct val="130000"/>
        </a:lnSpc>
        <a:spcBef>
          <a:spcPts val="0"/>
        </a:spcBef>
        <a:spcAft>
          <a:spcPts val="600"/>
        </a:spcAft>
        <a:buFont typeface="Wingdings" pitchFamily="2" charset="2"/>
        <a:buChar char="§"/>
        <a:tabLst/>
        <a:defRPr sz="1100" b="0" i="0" kern="1200">
          <a:solidFill>
            <a:schemeClr val="tx1"/>
          </a:solidFill>
          <a:latin typeface="Neue Haas Grotesk Text Pro" panose="020B0504020202020204" pitchFamily="34" charset="0"/>
          <a:ea typeface="+mn-ea"/>
          <a:cs typeface="+mn-cs"/>
        </a:defRPr>
      </a:lvl3pPr>
      <a:lvl4pPr marL="687388" indent="-169863" algn="l" defTabSz="457189" rtl="0" eaLnBrk="1" latinLnBrk="0" hangingPunct="1">
        <a:lnSpc>
          <a:spcPct val="130000"/>
        </a:lnSpc>
        <a:spcBef>
          <a:spcPts val="0"/>
        </a:spcBef>
        <a:spcAft>
          <a:spcPts val="600"/>
        </a:spcAft>
        <a:buFont typeface="Wingdings" pitchFamily="2" charset="2"/>
        <a:buChar char="§"/>
        <a:tabLst/>
        <a:defRPr sz="900" b="0" i="0" kern="1200">
          <a:solidFill>
            <a:schemeClr val="tx1"/>
          </a:solidFill>
          <a:latin typeface="Neue Haas Grotesk Text Pro" panose="020B0504020202020204" pitchFamily="34" charset="0"/>
          <a:ea typeface="+mn-ea"/>
          <a:cs typeface="+mn-cs"/>
        </a:defRPr>
      </a:lvl4pPr>
      <a:lvl5pPr marL="687388" indent="-168275" algn="l" defTabSz="457189" rtl="0" eaLnBrk="1" latinLnBrk="0" hangingPunct="1">
        <a:lnSpc>
          <a:spcPct val="120000"/>
        </a:lnSpc>
        <a:spcBef>
          <a:spcPts val="0"/>
        </a:spcBef>
        <a:spcAft>
          <a:spcPts val="600"/>
        </a:spcAft>
        <a:buFont typeface="Wingdings" pitchFamily="2" charset="2"/>
        <a:buChar char="§"/>
        <a:tabLst/>
        <a:defRPr sz="900" b="0" i="0" kern="1200">
          <a:solidFill>
            <a:schemeClr val="tx1"/>
          </a:solidFill>
          <a:latin typeface="Neue Haas Grotesk Text Pro" panose="020B0504020202020204" pitchFamily="34" charset="77"/>
          <a:ea typeface="+mn-ea"/>
          <a:cs typeface="+mn-cs"/>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5"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8"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2"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Title Placeholder 1">
            <a:extLst>
              <a:ext uri="{FF2B5EF4-FFF2-40B4-BE49-F238E27FC236}">
                <a16:creationId xmlns:a16="http://schemas.microsoft.com/office/drawing/2014/main" id="{0F41DBA1-9BEE-DD4B-B2AE-36F25C184E5D}"/>
              </a:ext>
            </a:extLst>
          </p:cNvPr>
          <p:cNvSpPr>
            <a:spLocks noGrp="1"/>
          </p:cNvSpPr>
          <p:nvPr>
            <p:ph type="title"/>
          </p:nvPr>
        </p:nvSpPr>
        <p:spPr>
          <a:xfrm>
            <a:off x="645226" y="340941"/>
            <a:ext cx="8021254" cy="492443"/>
          </a:xfrm>
          <a:prstGeom prst="rect">
            <a:avLst/>
          </a:prstGeom>
        </p:spPr>
        <p:txBody>
          <a:bodyPr vert="horz" wrap="square" lIns="0" tIns="0" rIns="0" bIns="0" rtlCol="0" anchor="t" anchorCtr="0">
            <a:spAutoFit/>
          </a:bodyPr>
          <a:lstStyle/>
          <a:p>
            <a:endParaRPr lang="en-US"/>
          </a:p>
        </p:txBody>
      </p:sp>
      <p:sp>
        <p:nvSpPr>
          <p:cNvPr id="9" name="Text Placeholder 2">
            <a:extLst>
              <a:ext uri="{FF2B5EF4-FFF2-40B4-BE49-F238E27FC236}">
                <a16:creationId xmlns:a16="http://schemas.microsoft.com/office/drawing/2014/main" id="{CC97F46D-3E0E-CE48-A961-64C525AC6B97}"/>
              </a:ext>
            </a:extLst>
          </p:cNvPr>
          <p:cNvSpPr>
            <a:spLocks noGrp="1"/>
          </p:cNvSpPr>
          <p:nvPr>
            <p:ph type="body" idx="1"/>
          </p:nvPr>
        </p:nvSpPr>
        <p:spPr>
          <a:xfrm>
            <a:off x="645226" y="1188720"/>
            <a:ext cx="8021254" cy="1173847"/>
          </a:xfrm>
          <a:prstGeom prst="rect">
            <a:avLst/>
          </a:prstGeom>
        </p:spPr>
        <p:txBody>
          <a:bodyPr vert="horz" lIns="0" tIns="0" rIns="0" bIns="0" rtlCol="0">
            <a:spAutoFit/>
          </a:bodyPr>
          <a:lstStyle/>
          <a:p>
            <a:pPr lvl="0"/>
            <a:r>
              <a:rPr lang="en-US"/>
              <a:t>First level</a:t>
            </a:r>
          </a:p>
          <a:p>
            <a:pPr lvl="1"/>
            <a:r>
              <a:rPr lang="en-US"/>
              <a:t>Second level</a:t>
            </a:r>
          </a:p>
          <a:p>
            <a:pPr lvl="2"/>
            <a:r>
              <a:rPr lang="en-US"/>
              <a:t>Third level</a:t>
            </a:r>
          </a:p>
          <a:p>
            <a:pPr lvl="3"/>
            <a:r>
              <a:rPr lang="en-US"/>
              <a:t>Fourth level</a:t>
            </a:r>
          </a:p>
        </p:txBody>
      </p:sp>
      <p:sp>
        <p:nvSpPr>
          <p:cNvPr id="6" name="Slide Number Placeholder 5">
            <a:extLst>
              <a:ext uri="{FF2B5EF4-FFF2-40B4-BE49-F238E27FC236}">
                <a16:creationId xmlns:a16="http://schemas.microsoft.com/office/drawing/2014/main" id="{645630B8-0A96-284D-B35B-5E7533A3AB04}"/>
              </a:ext>
            </a:extLst>
          </p:cNvPr>
          <p:cNvSpPr txBox="1">
            <a:spLocks/>
          </p:cNvSpPr>
          <p:nvPr userDrawn="1"/>
        </p:nvSpPr>
        <p:spPr>
          <a:xfrm>
            <a:off x="8767826" y="4822212"/>
            <a:ext cx="375073" cy="273844"/>
          </a:xfrm>
          <a:prstGeom prst="rect">
            <a:avLst/>
          </a:prstGeom>
        </p:spPr>
        <p:txBody>
          <a:bodyPr vert="horz" lIns="91440" tIns="45720" rIns="91440" bIns="45720" rtlCol="0" anchor="ctr">
            <a:noAutofit/>
          </a:bodyPr>
          <a:lstStyle>
            <a:defPPr>
              <a:defRPr lang="en-US"/>
            </a:defPPr>
            <a:lvl1pPr marL="0" algn="l" defTabSz="457200" rtl="0" eaLnBrk="1" latinLnBrk="0" hangingPunct="1">
              <a:defRPr sz="900" b="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9DB2B9AF-7C7A-ED4B-8B47-5EFC4C7403E8}" type="slidenum">
              <a:rPr lang="en-US" sz="900" b="0" i="0" smtClean="0">
                <a:solidFill>
                  <a:schemeClr val="tx1">
                    <a:lumMod val="90000"/>
                    <a:lumOff val="10000"/>
                  </a:schemeClr>
                </a:solidFill>
                <a:latin typeface="Neue Haas Grotesk Text Pro" panose="020B0504020202020204" pitchFamily="34" charset="0"/>
              </a:rPr>
              <a:pPr/>
              <a:t>‹#›</a:t>
            </a:fld>
            <a:endParaRPr lang="en-US" sz="900" b="0" i="0">
              <a:solidFill>
                <a:schemeClr val="tx1">
                  <a:lumMod val="90000"/>
                  <a:lumOff val="10000"/>
                </a:schemeClr>
              </a:solidFill>
              <a:latin typeface="Neue Haas Grotesk Text Pro" panose="020B0504020202020204" pitchFamily="34" charset="0"/>
            </a:endParaRPr>
          </a:p>
        </p:txBody>
      </p:sp>
      <p:cxnSp>
        <p:nvCxnSpPr>
          <p:cNvPr id="8" name="Straight Connector 7">
            <a:extLst>
              <a:ext uri="{FF2B5EF4-FFF2-40B4-BE49-F238E27FC236}">
                <a16:creationId xmlns:a16="http://schemas.microsoft.com/office/drawing/2014/main" id="{3F1713AC-026D-034E-A8AB-1BD4C0B4DB0C}"/>
              </a:ext>
            </a:extLst>
          </p:cNvPr>
          <p:cNvCxnSpPr>
            <a:cxnSpLocks/>
          </p:cNvCxnSpPr>
          <p:nvPr userDrawn="1"/>
        </p:nvCxnSpPr>
        <p:spPr>
          <a:xfrm>
            <a:off x="8799225" y="4899131"/>
            <a:ext cx="0" cy="102190"/>
          </a:xfrm>
          <a:prstGeom prst="line">
            <a:avLst/>
          </a:prstGeom>
          <a:ln w="12700">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grpSp>
        <p:nvGrpSpPr>
          <p:cNvPr id="10" name="Group 9">
            <a:extLst>
              <a:ext uri="{FF2B5EF4-FFF2-40B4-BE49-F238E27FC236}">
                <a16:creationId xmlns:a16="http://schemas.microsoft.com/office/drawing/2014/main" id="{5F365ADA-7E6A-A74E-96D2-AD89BA7A20CA}"/>
              </a:ext>
            </a:extLst>
          </p:cNvPr>
          <p:cNvGrpSpPr/>
          <p:nvPr userDrawn="1"/>
        </p:nvGrpSpPr>
        <p:grpSpPr>
          <a:xfrm rot="16200000">
            <a:off x="-573193" y="573194"/>
            <a:ext cx="1557872" cy="411481"/>
            <a:chOff x="16071" y="4"/>
            <a:chExt cx="2669546" cy="705108"/>
          </a:xfrm>
        </p:grpSpPr>
        <p:sp>
          <p:nvSpPr>
            <p:cNvPr id="11" name="Rectangle 10">
              <a:extLst>
                <a:ext uri="{FF2B5EF4-FFF2-40B4-BE49-F238E27FC236}">
                  <a16:creationId xmlns:a16="http://schemas.microsoft.com/office/drawing/2014/main" id="{7DC5CD64-3535-7440-AD6F-88A3ADFC2A7B}"/>
                </a:ext>
              </a:extLst>
            </p:cNvPr>
            <p:cNvSpPr/>
            <p:nvPr/>
          </p:nvSpPr>
          <p:spPr>
            <a:xfrm>
              <a:off x="16071" y="4"/>
              <a:ext cx="2669546" cy="705108"/>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solidFill>
                  <a:srgbClr val="00AAC6"/>
                </a:solidFill>
                <a:latin typeface="Neue Haas Grotesk Text Pro" panose="020B0504020202020204" pitchFamily="34" charset="0"/>
              </a:endParaRPr>
            </a:p>
          </p:txBody>
        </p:sp>
        <p:pic>
          <p:nvPicPr>
            <p:cNvPr id="12" name="Graphic 11">
              <a:extLst>
                <a:ext uri="{FF2B5EF4-FFF2-40B4-BE49-F238E27FC236}">
                  <a16:creationId xmlns:a16="http://schemas.microsoft.com/office/drawing/2014/main" id="{E9A0F4C6-E085-2349-A761-F8C4DF541991}"/>
                </a:ext>
              </a:extLst>
            </p:cNvPr>
            <p:cNvPicPr>
              <a:picLocks noChangeAspect="1"/>
            </p:cNvPicPr>
            <p:nvPr/>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601959" y="257198"/>
              <a:ext cx="1479804" cy="236770"/>
            </a:xfrm>
            <a:prstGeom prst="rect">
              <a:avLst/>
            </a:prstGeom>
          </p:spPr>
        </p:pic>
      </p:grpSp>
    </p:spTree>
    <p:extLst>
      <p:ext uri="{BB962C8B-B14F-4D97-AF65-F5344CB8AC3E}">
        <p14:creationId xmlns:p14="http://schemas.microsoft.com/office/powerpoint/2010/main" val="2069122220"/>
      </p:ext>
    </p:extLst>
  </p:cSld>
  <p:clrMap bg1="lt1" tx1="dk1" bg2="lt2" tx2="dk2" accent1="accent1" accent2="accent2" accent3="accent3" accent4="accent4" accent5="accent5" accent6="accent6" hlink="hlink" folHlink="folHlink"/>
  <p:sldLayoutIdLst>
    <p:sldLayoutId id="2147483997" r:id="rId1"/>
    <p:sldLayoutId id="2147483998" r:id="rId2"/>
    <p:sldLayoutId id="2147483999" r:id="rId3"/>
  </p:sldLayoutIdLst>
  <p:hf sldNum="0" hdr="0" ftr="0" dt="0"/>
  <p:txStyles>
    <p:titleStyle>
      <a:lvl1pPr algn="l" defTabSz="457189" rtl="0" eaLnBrk="1" latinLnBrk="0" hangingPunct="1">
        <a:spcBef>
          <a:spcPct val="0"/>
        </a:spcBef>
        <a:buNone/>
        <a:defRPr sz="3200" b="1" i="0" kern="1200">
          <a:solidFill>
            <a:schemeClr val="tx2"/>
          </a:solidFill>
          <a:latin typeface="Neue Haas Grotesk Text Pro" panose="020B0504020202020204" pitchFamily="34" charset="0"/>
          <a:ea typeface="+mj-ea"/>
          <a:cs typeface="+mj-cs"/>
        </a:defRPr>
      </a:lvl1pPr>
    </p:titleStyle>
    <p:bodyStyle>
      <a:lvl1pPr marL="177800" indent="-177800" algn="l" defTabSz="457189" rtl="0" eaLnBrk="1" latinLnBrk="0" hangingPunct="1">
        <a:lnSpc>
          <a:spcPct val="130000"/>
        </a:lnSpc>
        <a:spcBef>
          <a:spcPts val="0"/>
        </a:spcBef>
        <a:spcAft>
          <a:spcPts val="600"/>
        </a:spcAft>
        <a:buFont typeface="Wingdings" pitchFamily="2" charset="2"/>
        <a:buChar char="§"/>
        <a:tabLst/>
        <a:defRPr sz="1500" b="0" i="0" kern="1200">
          <a:solidFill>
            <a:schemeClr val="tx1"/>
          </a:solidFill>
          <a:latin typeface="Neue Haas Grotesk Text Pro" panose="020B0504020202020204" pitchFamily="34" charset="0"/>
          <a:ea typeface="+mn-ea"/>
          <a:cs typeface="+mn-cs"/>
        </a:defRPr>
      </a:lvl1pPr>
      <a:lvl2pPr marL="347663" indent="-169863" algn="l" defTabSz="457189" rtl="0" eaLnBrk="1" latinLnBrk="0" hangingPunct="1">
        <a:lnSpc>
          <a:spcPct val="130000"/>
        </a:lnSpc>
        <a:spcBef>
          <a:spcPts val="0"/>
        </a:spcBef>
        <a:spcAft>
          <a:spcPts val="600"/>
        </a:spcAft>
        <a:buFont typeface="Wingdings" pitchFamily="2" charset="2"/>
        <a:buChar char="§"/>
        <a:tabLst/>
        <a:defRPr sz="1300" b="0" i="0" kern="1200">
          <a:solidFill>
            <a:schemeClr val="tx1"/>
          </a:solidFill>
          <a:latin typeface="Neue Haas Grotesk Text Pro" panose="020B0504020202020204" pitchFamily="34" charset="0"/>
          <a:ea typeface="+mn-ea"/>
          <a:cs typeface="+mn-cs"/>
        </a:defRPr>
      </a:lvl2pPr>
      <a:lvl3pPr marL="517525" indent="-169863" algn="l" defTabSz="457189" rtl="0" eaLnBrk="1" latinLnBrk="0" hangingPunct="1">
        <a:lnSpc>
          <a:spcPct val="130000"/>
        </a:lnSpc>
        <a:spcBef>
          <a:spcPts val="0"/>
        </a:spcBef>
        <a:spcAft>
          <a:spcPts val="600"/>
        </a:spcAft>
        <a:buFont typeface="Wingdings" pitchFamily="2" charset="2"/>
        <a:buChar char="§"/>
        <a:tabLst/>
        <a:defRPr sz="1100" b="0" i="0" kern="1200">
          <a:solidFill>
            <a:schemeClr val="tx1"/>
          </a:solidFill>
          <a:latin typeface="Neue Haas Grotesk Text Pro" panose="020B0504020202020204" pitchFamily="34" charset="0"/>
          <a:ea typeface="+mn-ea"/>
          <a:cs typeface="+mn-cs"/>
        </a:defRPr>
      </a:lvl3pPr>
      <a:lvl4pPr marL="687388" indent="-169863" algn="l" defTabSz="457189" rtl="0" eaLnBrk="1" latinLnBrk="0" hangingPunct="1">
        <a:lnSpc>
          <a:spcPct val="130000"/>
        </a:lnSpc>
        <a:spcBef>
          <a:spcPts val="0"/>
        </a:spcBef>
        <a:spcAft>
          <a:spcPts val="600"/>
        </a:spcAft>
        <a:buFont typeface="Wingdings" pitchFamily="2" charset="2"/>
        <a:buChar char="§"/>
        <a:tabLst/>
        <a:defRPr sz="900" b="0" i="0" kern="1200">
          <a:solidFill>
            <a:schemeClr val="tx1"/>
          </a:solidFill>
          <a:latin typeface="Neue Haas Grotesk Text Pro" panose="020B0504020202020204" pitchFamily="34" charset="0"/>
          <a:ea typeface="+mn-ea"/>
          <a:cs typeface="+mn-cs"/>
        </a:defRPr>
      </a:lvl4pPr>
      <a:lvl5pPr marL="687388" indent="-168275" algn="l" defTabSz="457189" rtl="0" eaLnBrk="1" latinLnBrk="0" hangingPunct="1">
        <a:lnSpc>
          <a:spcPct val="120000"/>
        </a:lnSpc>
        <a:spcBef>
          <a:spcPts val="0"/>
        </a:spcBef>
        <a:spcAft>
          <a:spcPts val="600"/>
        </a:spcAft>
        <a:buFont typeface="Wingdings" pitchFamily="2" charset="2"/>
        <a:buChar char="§"/>
        <a:tabLst/>
        <a:defRPr sz="900" b="0" i="0" kern="1200">
          <a:solidFill>
            <a:schemeClr val="tx1"/>
          </a:solidFill>
          <a:latin typeface="Neue Haas Grotesk Text Pro" panose="020B0504020202020204" pitchFamily="34" charset="77"/>
          <a:ea typeface="+mn-ea"/>
          <a:cs typeface="+mn-cs"/>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5"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8"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2"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Title Placeholder 1">
            <a:extLst>
              <a:ext uri="{FF2B5EF4-FFF2-40B4-BE49-F238E27FC236}">
                <a16:creationId xmlns:a16="http://schemas.microsoft.com/office/drawing/2014/main" id="{0F41DBA1-9BEE-DD4B-B2AE-36F25C184E5D}"/>
              </a:ext>
            </a:extLst>
          </p:cNvPr>
          <p:cNvSpPr>
            <a:spLocks noGrp="1"/>
          </p:cNvSpPr>
          <p:nvPr>
            <p:ph type="title"/>
          </p:nvPr>
        </p:nvSpPr>
        <p:spPr>
          <a:xfrm>
            <a:off x="645226" y="340941"/>
            <a:ext cx="8021254" cy="492443"/>
          </a:xfrm>
          <a:prstGeom prst="rect">
            <a:avLst/>
          </a:prstGeom>
        </p:spPr>
        <p:txBody>
          <a:bodyPr vert="horz" wrap="square" lIns="0" tIns="0" rIns="0" bIns="0" rtlCol="0" anchor="t" anchorCtr="0">
            <a:spAutoFit/>
          </a:bodyPr>
          <a:lstStyle/>
          <a:p>
            <a:endParaRPr lang="en-US"/>
          </a:p>
        </p:txBody>
      </p:sp>
      <p:sp>
        <p:nvSpPr>
          <p:cNvPr id="9" name="Text Placeholder 2">
            <a:extLst>
              <a:ext uri="{FF2B5EF4-FFF2-40B4-BE49-F238E27FC236}">
                <a16:creationId xmlns:a16="http://schemas.microsoft.com/office/drawing/2014/main" id="{CC97F46D-3E0E-CE48-A961-64C525AC6B97}"/>
              </a:ext>
            </a:extLst>
          </p:cNvPr>
          <p:cNvSpPr>
            <a:spLocks noGrp="1"/>
          </p:cNvSpPr>
          <p:nvPr>
            <p:ph type="body" idx="1"/>
          </p:nvPr>
        </p:nvSpPr>
        <p:spPr>
          <a:xfrm>
            <a:off x="645226" y="1188720"/>
            <a:ext cx="8021254" cy="1173847"/>
          </a:xfrm>
          <a:prstGeom prst="rect">
            <a:avLst/>
          </a:prstGeom>
        </p:spPr>
        <p:txBody>
          <a:bodyPr vert="horz" lIns="0" tIns="0" rIns="0" bIns="0" rtlCol="0">
            <a:spAutoFit/>
          </a:bodyPr>
          <a:lstStyle/>
          <a:p>
            <a:pPr lvl="0"/>
            <a:r>
              <a:rPr lang="en-US"/>
              <a:t>First level</a:t>
            </a:r>
          </a:p>
          <a:p>
            <a:pPr lvl="1"/>
            <a:r>
              <a:rPr lang="en-US"/>
              <a:t>Second level</a:t>
            </a:r>
          </a:p>
          <a:p>
            <a:pPr lvl="2"/>
            <a:r>
              <a:rPr lang="en-US"/>
              <a:t>Third level</a:t>
            </a:r>
          </a:p>
          <a:p>
            <a:pPr lvl="3"/>
            <a:r>
              <a:rPr lang="en-US"/>
              <a:t>Fourth level</a:t>
            </a:r>
          </a:p>
        </p:txBody>
      </p:sp>
      <p:sp>
        <p:nvSpPr>
          <p:cNvPr id="6" name="Slide Number Placeholder 5">
            <a:extLst>
              <a:ext uri="{FF2B5EF4-FFF2-40B4-BE49-F238E27FC236}">
                <a16:creationId xmlns:a16="http://schemas.microsoft.com/office/drawing/2014/main" id="{62D7FF91-8FD6-3C47-A1A0-83F0B4516870}"/>
              </a:ext>
            </a:extLst>
          </p:cNvPr>
          <p:cNvSpPr txBox="1">
            <a:spLocks/>
          </p:cNvSpPr>
          <p:nvPr userDrawn="1"/>
        </p:nvSpPr>
        <p:spPr>
          <a:xfrm>
            <a:off x="8767826" y="4822212"/>
            <a:ext cx="375073" cy="273844"/>
          </a:xfrm>
          <a:prstGeom prst="rect">
            <a:avLst/>
          </a:prstGeom>
        </p:spPr>
        <p:txBody>
          <a:bodyPr vert="horz" lIns="91440" tIns="45720" rIns="91440" bIns="45720" rtlCol="0" anchor="ctr">
            <a:noAutofit/>
          </a:bodyPr>
          <a:lstStyle>
            <a:defPPr>
              <a:defRPr lang="en-US"/>
            </a:defPPr>
            <a:lvl1pPr marL="0" algn="l" defTabSz="457200" rtl="0" eaLnBrk="1" latinLnBrk="0" hangingPunct="1">
              <a:defRPr sz="900" b="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9DB2B9AF-7C7A-ED4B-8B47-5EFC4C7403E8}" type="slidenum">
              <a:rPr lang="en-US" sz="900" b="0" i="0" smtClean="0">
                <a:solidFill>
                  <a:schemeClr val="tx1">
                    <a:lumMod val="90000"/>
                    <a:lumOff val="10000"/>
                  </a:schemeClr>
                </a:solidFill>
                <a:latin typeface="Neue Haas Grotesk Text Pro" panose="020B0504020202020204" pitchFamily="34" charset="0"/>
              </a:rPr>
              <a:pPr/>
              <a:t>‹#›</a:t>
            </a:fld>
            <a:endParaRPr lang="en-US" sz="900" b="0" i="0">
              <a:solidFill>
                <a:schemeClr val="tx1">
                  <a:lumMod val="90000"/>
                  <a:lumOff val="10000"/>
                </a:schemeClr>
              </a:solidFill>
              <a:latin typeface="Neue Haas Grotesk Text Pro" panose="020B0504020202020204" pitchFamily="34" charset="0"/>
            </a:endParaRPr>
          </a:p>
        </p:txBody>
      </p:sp>
      <p:cxnSp>
        <p:nvCxnSpPr>
          <p:cNvPr id="8" name="Straight Connector 7">
            <a:extLst>
              <a:ext uri="{FF2B5EF4-FFF2-40B4-BE49-F238E27FC236}">
                <a16:creationId xmlns:a16="http://schemas.microsoft.com/office/drawing/2014/main" id="{D247FCF3-85D4-4949-96AC-C9281E3380FD}"/>
              </a:ext>
            </a:extLst>
          </p:cNvPr>
          <p:cNvCxnSpPr>
            <a:cxnSpLocks/>
          </p:cNvCxnSpPr>
          <p:nvPr userDrawn="1"/>
        </p:nvCxnSpPr>
        <p:spPr>
          <a:xfrm>
            <a:off x="8799225" y="4899131"/>
            <a:ext cx="0" cy="102190"/>
          </a:xfrm>
          <a:prstGeom prst="line">
            <a:avLst/>
          </a:prstGeom>
          <a:ln w="12700">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grpSp>
        <p:nvGrpSpPr>
          <p:cNvPr id="10" name="Group 9">
            <a:extLst>
              <a:ext uri="{FF2B5EF4-FFF2-40B4-BE49-F238E27FC236}">
                <a16:creationId xmlns:a16="http://schemas.microsoft.com/office/drawing/2014/main" id="{2AE8B5BF-BFF6-0549-B018-908D84D1AF2A}"/>
              </a:ext>
            </a:extLst>
          </p:cNvPr>
          <p:cNvGrpSpPr/>
          <p:nvPr userDrawn="1"/>
        </p:nvGrpSpPr>
        <p:grpSpPr>
          <a:xfrm rot="16200000">
            <a:off x="-573193" y="573194"/>
            <a:ext cx="1557872" cy="411481"/>
            <a:chOff x="16071" y="4"/>
            <a:chExt cx="2669546" cy="705108"/>
          </a:xfrm>
        </p:grpSpPr>
        <p:sp>
          <p:nvSpPr>
            <p:cNvPr id="11" name="Rectangle 10">
              <a:extLst>
                <a:ext uri="{FF2B5EF4-FFF2-40B4-BE49-F238E27FC236}">
                  <a16:creationId xmlns:a16="http://schemas.microsoft.com/office/drawing/2014/main" id="{868596B5-2117-764A-AB3C-1F597426B69B}"/>
                </a:ext>
              </a:extLst>
            </p:cNvPr>
            <p:cNvSpPr/>
            <p:nvPr/>
          </p:nvSpPr>
          <p:spPr>
            <a:xfrm>
              <a:off x="16071" y="4"/>
              <a:ext cx="2669546" cy="705108"/>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solidFill>
                  <a:srgbClr val="00AAC6"/>
                </a:solidFill>
                <a:latin typeface="Neue Haas Grotesk Text Pro" panose="020B0504020202020204" pitchFamily="34" charset="0"/>
              </a:endParaRPr>
            </a:p>
          </p:txBody>
        </p:sp>
        <p:pic>
          <p:nvPicPr>
            <p:cNvPr id="12" name="Graphic 11">
              <a:extLst>
                <a:ext uri="{FF2B5EF4-FFF2-40B4-BE49-F238E27FC236}">
                  <a16:creationId xmlns:a16="http://schemas.microsoft.com/office/drawing/2014/main" id="{31E6491D-7635-6545-90FC-6B586A0D286B}"/>
                </a:ext>
              </a:extLst>
            </p:cNvPr>
            <p:cNvPicPr>
              <a:picLocks noChangeAspect="1"/>
            </p:cNvPicPr>
            <p:nvPr/>
          </p:nvPicPr>
          <p:blipFill>
            <a:blip r:embed="rId9" cstate="email">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601959" y="257198"/>
              <a:ext cx="1479804" cy="236770"/>
            </a:xfrm>
            <a:prstGeom prst="rect">
              <a:avLst/>
            </a:prstGeom>
          </p:spPr>
        </p:pic>
      </p:grpSp>
    </p:spTree>
    <p:extLst>
      <p:ext uri="{BB962C8B-B14F-4D97-AF65-F5344CB8AC3E}">
        <p14:creationId xmlns:p14="http://schemas.microsoft.com/office/powerpoint/2010/main" val="3323180698"/>
      </p:ext>
    </p:extLst>
  </p:cSld>
  <p:clrMap bg1="lt1" tx1="dk1" bg2="lt2" tx2="dk2" accent1="accent1" accent2="accent2" accent3="accent3" accent4="accent4" accent5="accent5" accent6="accent6" hlink="hlink" folHlink="folHlink"/>
  <p:sldLayoutIdLst>
    <p:sldLayoutId id="2147484018" r:id="rId1"/>
    <p:sldLayoutId id="2147484019" r:id="rId2"/>
    <p:sldLayoutId id="2147484020" r:id="rId3"/>
    <p:sldLayoutId id="2147484021" r:id="rId4"/>
    <p:sldLayoutId id="2147484022" r:id="rId5"/>
    <p:sldLayoutId id="2147484023" r:id="rId6"/>
    <p:sldLayoutId id="2147484024" r:id="rId7"/>
  </p:sldLayoutIdLst>
  <p:hf sldNum="0" hdr="0" ftr="0" dt="0"/>
  <p:txStyles>
    <p:titleStyle>
      <a:lvl1pPr algn="l" defTabSz="457189" rtl="0" eaLnBrk="1" latinLnBrk="0" hangingPunct="1">
        <a:spcBef>
          <a:spcPct val="0"/>
        </a:spcBef>
        <a:buNone/>
        <a:defRPr sz="3200" b="1" i="0" kern="1200">
          <a:solidFill>
            <a:schemeClr val="tx2"/>
          </a:solidFill>
          <a:latin typeface="Neue Haas Grotesk Text Pro" panose="020B0504020202020204" pitchFamily="34" charset="0"/>
          <a:ea typeface="+mj-ea"/>
          <a:cs typeface="+mj-cs"/>
        </a:defRPr>
      </a:lvl1pPr>
    </p:titleStyle>
    <p:bodyStyle>
      <a:lvl1pPr marL="177800" indent="-177800" algn="l" defTabSz="457189" rtl="0" eaLnBrk="1" latinLnBrk="0" hangingPunct="1">
        <a:lnSpc>
          <a:spcPct val="130000"/>
        </a:lnSpc>
        <a:spcBef>
          <a:spcPts val="0"/>
        </a:spcBef>
        <a:spcAft>
          <a:spcPts val="600"/>
        </a:spcAft>
        <a:buFont typeface="Wingdings" pitchFamily="2" charset="2"/>
        <a:buChar char="§"/>
        <a:tabLst/>
        <a:defRPr sz="1500" b="0" i="0" kern="1200">
          <a:solidFill>
            <a:schemeClr val="tx1"/>
          </a:solidFill>
          <a:latin typeface="Neue Haas Grotesk Text Pro" panose="020B0504020202020204" pitchFamily="34" charset="0"/>
          <a:ea typeface="+mn-ea"/>
          <a:cs typeface="+mn-cs"/>
        </a:defRPr>
      </a:lvl1pPr>
      <a:lvl2pPr marL="347663" indent="-169863" algn="l" defTabSz="457189" rtl="0" eaLnBrk="1" latinLnBrk="0" hangingPunct="1">
        <a:lnSpc>
          <a:spcPct val="130000"/>
        </a:lnSpc>
        <a:spcBef>
          <a:spcPts val="0"/>
        </a:spcBef>
        <a:spcAft>
          <a:spcPts val="600"/>
        </a:spcAft>
        <a:buFont typeface="Wingdings" pitchFamily="2" charset="2"/>
        <a:buChar char="§"/>
        <a:tabLst/>
        <a:defRPr sz="1300" b="0" i="0" kern="1200">
          <a:solidFill>
            <a:schemeClr val="tx1"/>
          </a:solidFill>
          <a:latin typeface="Neue Haas Grotesk Text Pro" panose="020B0504020202020204" pitchFamily="34" charset="0"/>
          <a:ea typeface="+mn-ea"/>
          <a:cs typeface="+mn-cs"/>
        </a:defRPr>
      </a:lvl2pPr>
      <a:lvl3pPr marL="517525" indent="-169863" algn="l" defTabSz="457189" rtl="0" eaLnBrk="1" latinLnBrk="0" hangingPunct="1">
        <a:lnSpc>
          <a:spcPct val="130000"/>
        </a:lnSpc>
        <a:spcBef>
          <a:spcPts val="0"/>
        </a:spcBef>
        <a:spcAft>
          <a:spcPts val="600"/>
        </a:spcAft>
        <a:buFont typeface="Wingdings" pitchFamily="2" charset="2"/>
        <a:buChar char="§"/>
        <a:tabLst/>
        <a:defRPr sz="1100" b="0" i="0" kern="1200">
          <a:solidFill>
            <a:schemeClr val="tx1"/>
          </a:solidFill>
          <a:latin typeface="Neue Haas Grotesk Text Pro" panose="020B0504020202020204" pitchFamily="34" charset="0"/>
          <a:ea typeface="+mn-ea"/>
          <a:cs typeface="+mn-cs"/>
        </a:defRPr>
      </a:lvl3pPr>
      <a:lvl4pPr marL="687388" indent="-169863" algn="l" defTabSz="457189" rtl="0" eaLnBrk="1" latinLnBrk="0" hangingPunct="1">
        <a:lnSpc>
          <a:spcPct val="130000"/>
        </a:lnSpc>
        <a:spcBef>
          <a:spcPts val="0"/>
        </a:spcBef>
        <a:spcAft>
          <a:spcPts val="600"/>
        </a:spcAft>
        <a:buFont typeface="Wingdings" pitchFamily="2" charset="2"/>
        <a:buChar char="§"/>
        <a:tabLst/>
        <a:defRPr sz="900" b="0" i="0" kern="1200">
          <a:solidFill>
            <a:schemeClr val="tx1"/>
          </a:solidFill>
          <a:latin typeface="Neue Haas Grotesk Text Pro" panose="020B0504020202020204" pitchFamily="34" charset="0"/>
          <a:ea typeface="+mn-ea"/>
          <a:cs typeface="+mn-cs"/>
        </a:defRPr>
      </a:lvl4pPr>
      <a:lvl5pPr marL="687388" indent="-168275" algn="l" defTabSz="457189" rtl="0" eaLnBrk="1" latinLnBrk="0" hangingPunct="1">
        <a:lnSpc>
          <a:spcPct val="120000"/>
        </a:lnSpc>
        <a:spcBef>
          <a:spcPts val="0"/>
        </a:spcBef>
        <a:spcAft>
          <a:spcPts val="600"/>
        </a:spcAft>
        <a:buFont typeface="Wingdings" pitchFamily="2" charset="2"/>
        <a:buChar char="§"/>
        <a:tabLst/>
        <a:defRPr sz="900" b="0" i="0" kern="1200">
          <a:solidFill>
            <a:schemeClr val="tx1"/>
          </a:solidFill>
          <a:latin typeface="Neue Haas Grotesk Text Pro" panose="020B0504020202020204" pitchFamily="34" charset="77"/>
          <a:ea typeface="+mn-ea"/>
          <a:cs typeface="+mn-cs"/>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5"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8"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2"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8.xml"/></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41.xml"/><Relationship Id="rId4" Type="http://schemas.openxmlformats.org/officeDocument/2006/relationships/image" Target="../media/image21.svg"/></Relationships>
</file>

<file path=ppt/slides/_rels/slide1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1.xml"/><Relationship Id="rId1" Type="http://schemas.openxmlformats.org/officeDocument/2006/relationships/slideLayout" Target="../slideLayouts/slideLayout41.xml"/><Relationship Id="rId5" Type="http://schemas.openxmlformats.org/officeDocument/2006/relationships/image" Target="../media/image2.svg"/><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xml"/><Relationship Id="rId1" Type="http://schemas.openxmlformats.org/officeDocument/2006/relationships/slideLayout" Target="../slideLayouts/slideLayout28.xml"/></Relationships>
</file>

<file path=ppt/slides/_rels/slide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3.xml"/><Relationship Id="rId1" Type="http://schemas.openxmlformats.org/officeDocument/2006/relationships/slideLayout" Target="../slideLayouts/slideLayout22.xml"/></Relationships>
</file>

<file path=ppt/slides/_rels/slide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4.xml"/><Relationship Id="rId1" Type="http://schemas.openxmlformats.org/officeDocument/2006/relationships/slideLayout" Target="../slideLayouts/slideLayout22.xml"/></Relationships>
</file>

<file path=ppt/slides/_rels/slide5.xml.rels><?xml version="1.0" encoding="UTF-8" standalone="yes"?>
<Relationships xmlns="http://schemas.openxmlformats.org/package/2006/relationships"><Relationship Id="rId3" Type="http://schemas.microsoft.com/office/2018/10/relationships/comments" Target="../comments/modernComment_16A_3202AC10.xml"/><Relationship Id="rId2" Type="http://schemas.openxmlformats.org/officeDocument/2006/relationships/notesSlide" Target="../notesSlides/notesSlide5.xml"/><Relationship Id="rId1" Type="http://schemas.openxmlformats.org/officeDocument/2006/relationships/slideLayout" Target="../slideLayouts/slideLayout22.xml"/><Relationship Id="rId4" Type="http://schemas.openxmlformats.org/officeDocument/2006/relationships/image" Target="../media/image14.jpeg"/></Relationships>
</file>

<file path=ppt/slides/_rels/slide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microsoft.com/office/2018/10/relationships/comments" Target="../comments/modernComment_16C_89DC717D.xml"/><Relationship Id="rId2" Type="http://schemas.openxmlformats.org/officeDocument/2006/relationships/notesSlide" Target="../notesSlides/notesSlide7.xml"/><Relationship Id="rId1" Type="http://schemas.openxmlformats.org/officeDocument/2006/relationships/slideLayout" Target="../slideLayouts/slideLayout38.xml"/><Relationship Id="rId5" Type="http://schemas.openxmlformats.org/officeDocument/2006/relationships/image" Target="../media/image17.png"/><Relationship Id="rId4" Type="http://schemas.openxmlformats.org/officeDocument/2006/relationships/image" Target="../media/image16.jpeg"/></Relationships>
</file>

<file path=ppt/slides/_rels/slide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8.xml"/><Relationship Id="rId1" Type="http://schemas.openxmlformats.org/officeDocument/2006/relationships/slideLayout" Target="../slideLayouts/slideLayout42.xml"/></Relationships>
</file>

<file path=ppt/slides/_rels/slide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9.xml"/><Relationship Id="rId1" Type="http://schemas.openxmlformats.org/officeDocument/2006/relationships/slideLayout" Target="../slideLayouts/slideLayout4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E86C7AAA-59BD-8830-2DE3-20552D19C335}"/>
              </a:ext>
            </a:extLst>
          </p:cNvPr>
          <p:cNvSpPr>
            <a:spLocks noGrp="1"/>
          </p:cNvSpPr>
          <p:nvPr>
            <p:ph type="body" sz="quarter" idx="17"/>
          </p:nvPr>
        </p:nvSpPr>
        <p:spPr>
          <a:xfrm>
            <a:off x="2688652" y="381774"/>
            <a:ext cx="5354968" cy="307975"/>
          </a:xfrm>
        </p:spPr>
        <p:txBody>
          <a:bodyPr/>
          <a:lstStyle/>
          <a:p>
            <a:r>
              <a:rPr lang="en-US">
                <a:latin typeface="Arial" panose="020B0604020202020204" pitchFamily="34" charset="0"/>
              </a:rPr>
              <a:t>Health Reimbursement Arrangement (HRA)</a:t>
            </a:r>
          </a:p>
        </p:txBody>
      </p:sp>
      <p:sp>
        <p:nvSpPr>
          <p:cNvPr id="8" name="Text Placeholder 7">
            <a:extLst>
              <a:ext uri="{FF2B5EF4-FFF2-40B4-BE49-F238E27FC236}">
                <a16:creationId xmlns:a16="http://schemas.microsoft.com/office/drawing/2014/main" id="{AF529B49-9144-92A8-0C88-8934DD2D4141}"/>
              </a:ext>
            </a:extLst>
          </p:cNvPr>
          <p:cNvSpPr>
            <a:spLocks noGrp="1"/>
          </p:cNvSpPr>
          <p:nvPr>
            <p:ph type="body" sz="quarter" idx="16"/>
          </p:nvPr>
        </p:nvSpPr>
        <p:spPr>
          <a:xfrm>
            <a:off x="450281" y="4185536"/>
            <a:ext cx="8183470" cy="268215"/>
          </a:xfrm>
        </p:spPr>
        <p:txBody>
          <a:bodyPr vert="horz" wrap="square" lIns="0" tIns="0" rIns="0" bIns="0" rtlCol="0" anchor="t">
            <a:spAutoFit/>
          </a:bodyPr>
          <a:lstStyle/>
          <a:p>
            <a:endParaRPr lang="en-US">
              <a:latin typeface="Arial" panose="020B0604020202020204" pitchFamily="34" charset="0"/>
            </a:endParaRPr>
          </a:p>
        </p:txBody>
      </p:sp>
      <p:sp>
        <p:nvSpPr>
          <p:cNvPr id="6" name="Title 5">
            <a:extLst>
              <a:ext uri="{FF2B5EF4-FFF2-40B4-BE49-F238E27FC236}">
                <a16:creationId xmlns:a16="http://schemas.microsoft.com/office/drawing/2014/main" id="{E547F3EA-844C-4734-BA31-B929053363F0}"/>
              </a:ext>
            </a:extLst>
          </p:cNvPr>
          <p:cNvSpPr>
            <a:spLocks noGrp="1"/>
          </p:cNvSpPr>
          <p:nvPr>
            <p:ph type="title"/>
          </p:nvPr>
        </p:nvSpPr>
        <p:spPr>
          <a:xfrm>
            <a:off x="450281" y="3056641"/>
            <a:ext cx="8183352" cy="859018"/>
          </a:xfrm>
        </p:spPr>
        <p:txBody>
          <a:bodyPr/>
          <a:lstStyle/>
          <a:p>
            <a:r>
              <a:rPr lang="en-US" sz="5400" dirty="0">
                <a:latin typeface="Arial" panose="020B0604020202020204" pitchFamily="34" charset="0"/>
                <a:cs typeface="Arial" panose="020B0604020202020204" pitchFamily="34" charset="0"/>
              </a:rPr>
              <a:t>HRA the easy way</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6387351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0FEC81D8-F30F-AD81-3670-F7F1221D65BD}"/>
              </a:ext>
              <a:ext uri="{C183D7F6-B498-43B3-948B-1728B52AA6E4}">
                <adec:decorative xmlns:adec="http://schemas.microsoft.com/office/drawing/2017/decorative" val="1"/>
              </a:ext>
            </a:extLst>
          </p:cNvPr>
          <p:cNvGrpSpPr/>
          <p:nvPr/>
        </p:nvGrpSpPr>
        <p:grpSpPr>
          <a:xfrm>
            <a:off x="687693" y="432906"/>
            <a:ext cx="773366" cy="773364"/>
            <a:chOff x="4181310" y="1066071"/>
            <a:chExt cx="773365" cy="773364"/>
          </a:xfrm>
        </p:grpSpPr>
        <p:sp>
          <p:nvSpPr>
            <p:cNvPr id="13" name="Oval 12">
              <a:extLst>
                <a:ext uri="{FF2B5EF4-FFF2-40B4-BE49-F238E27FC236}">
                  <a16:creationId xmlns:a16="http://schemas.microsoft.com/office/drawing/2014/main" id="{BD69A89D-5B3E-D02C-900D-FADBA888FC74}"/>
                </a:ext>
              </a:extLst>
            </p:cNvPr>
            <p:cNvSpPr/>
            <p:nvPr/>
          </p:nvSpPr>
          <p:spPr>
            <a:xfrm>
              <a:off x="4181311" y="1066071"/>
              <a:ext cx="773364" cy="773364"/>
            </a:xfrm>
            <a:prstGeom prst="ellipse">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78"/>
              <a:endParaRPr lang="en-US">
                <a:solidFill>
                  <a:schemeClr val="tx2"/>
                </a:solidFill>
                <a:latin typeface="Arial" panose="020B0604020202020204" pitchFamily="34" charset="0"/>
                <a:cs typeface="Arial" panose="020B0604020202020204" pitchFamily="34" charset="0"/>
              </a:endParaRPr>
            </a:p>
          </p:txBody>
        </p:sp>
        <p:sp>
          <p:nvSpPr>
            <p:cNvPr id="15" name="TextBox 14">
              <a:extLst>
                <a:ext uri="{FF2B5EF4-FFF2-40B4-BE49-F238E27FC236}">
                  <a16:creationId xmlns:a16="http://schemas.microsoft.com/office/drawing/2014/main" id="{9129E812-713F-D787-2097-4AE1FFD4AD8C}"/>
                </a:ext>
                <a:ext uri="{C183D7F6-B498-43B3-948B-1728B52AA6E4}">
                  <adec:decorative xmlns:adec="http://schemas.microsoft.com/office/drawing/2017/decorative" val="1"/>
                </a:ext>
              </a:extLst>
            </p:cNvPr>
            <p:cNvSpPr txBox="1"/>
            <p:nvPr/>
          </p:nvSpPr>
          <p:spPr>
            <a:xfrm>
              <a:off x="4181310" y="1257293"/>
              <a:ext cx="773365" cy="545727"/>
            </a:xfrm>
            <a:prstGeom prst="rect">
              <a:avLst/>
            </a:prstGeom>
            <a:noFill/>
          </p:spPr>
          <p:txBody>
            <a:bodyPr wrap="square" rtlCol="0">
              <a:spAutoFit/>
            </a:bodyPr>
            <a:lstStyle/>
            <a:p>
              <a:pPr algn="ctr" defTabSz="457178">
                <a:lnSpc>
                  <a:spcPts val="3460"/>
                </a:lnSpc>
              </a:pPr>
              <a:r>
                <a:rPr lang="en-US" sz="4000" b="1">
                  <a:solidFill>
                    <a:srgbClr val="FFFFFF"/>
                  </a:solidFill>
                  <a:latin typeface="Arial" panose="020B0604020202020204" pitchFamily="34" charset="0"/>
                  <a:cs typeface="Arial" panose="020B0604020202020204" pitchFamily="34" charset="0"/>
                </a:rPr>
                <a:t>?</a:t>
              </a:r>
            </a:p>
          </p:txBody>
        </p:sp>
      </p:grpSp>
      <p:sp>
        <p:nvSpPr>
          <p:cNvPr id="3" name="Title 59">
            <a:extLst>
              <a:ext uri="{FF2B5EF4-FFF2-40B4-BE49-F238E27FC236}">
                <a16:creationId xmlns:a16="http://schemas.microsoft.com/office/drawing/2014/main" id="{C7976B4F-B923-D6A1-92E0-EB2FFD82E4F2}"/>
              </a:ext>
            </a:extLst>
          </p:cNvPr>
          <p:cNvSpPr txBox="1">
            <a:spLocks/>
          </p:cNvSpPr>
          <p:nvPr/>
        </p:nvSpPr>
        <p:spPr>
          <a:xfrm>
            <a:off x="640083" y="1379378"/>
            <a:ext cx="3167988" cy="1192372"/>
          </a:xfrm>
          <a:prstGeom prst="rect">
            <a:avLst/>
          </a:prstGeom>
        </p:spPr>
        <p:txBody>
          <a:bodyPr lIns="91440" tIns="45720" rIns="91440" bIns="45720" anchor="t"/>
          <a:lstStyle>
            <a:lvl1pPr algn="l" defTabSz="609570" rtl="0" eaLnBrk="1" latinLnBrk="0" hangingPunct="1">
              <a:spcBef>
                <a:spcPct val="0"/>
              </a:spcBef>
              <a:buNone/>
              <a:defRPr sz="4267" b="1" i="0" kern="1200">
                <a:solidFill>
                  <a:schemeClr val="tx2"/>
                </a:solidFill>
                <a:latin typeface="Neue Haas Grotesk Text Pro" panose="020B0504020202020204" pitchFamily="34" charset="0"/>
                <a:ea typeface="+mj-ea"/>
                <a:cs typeface="+mj-cs"/>
              </a:defRPr>
            </a:lvl1pPr>
          </a:lstStyle>
          <a:p>
            <a:pPr>
              <a:lnSpc>
                <a:spcPct val="110000"/>
              </a:lnSpc>
              <a:spcAft>
                <a:spcPts val="1350"/>
              </a:spcAft>
              <a:defRPr/>
            </a:pPr>
            <a:r>
              <a:rPr lang="en-US" sz="3300">
                <a:solidFill>
                  <a:srgbClr val="592C82"/>
                </a:solidFill>
                <a:latin typeface="Arial"/>
                <a:cs typeface="Arial"/>
              </a:rPr>
              <a:t>Should I </a:t>
            </a:r>
            <a:br>
              <a:rPr lang="en-US" sz="3300">
                <a:solidFill>
                  <a:srgbClr val="592C82"/>
                </a:solidFill>
                <a:latin typeface="Arial"/>
                <a:cs typeface="Arial"/>
              </a:rPr>
            </a:br>
            <a:r>
              <a:rPr lang="en-US" sz="3300">
                <a:solidFill>
                  <a:srgbClr val="592C82"/>
                </a:solidFill>
                <a:latin typeface="Arial"/>
                <a:cs typeface="Arial"/>
              </a:rPr>
              <a:t>use an HRA?</a:t>
            </a:r>
            <a:endParaRPr lang="en-US" sz="2400">
              <a:solidFill>
                <a:srgbClr val="592C82"/>
              </a:solidFill>
              <a:latin typeface="Arial"/>
              <a:cs typeface="Arial"/>
            </a:endParaRPr>
          </a:p>
          <a:p>
            <a:pPr>
              <a:lnSpc>
                <a:spcPct val="110000"/>
              </a:lnSpc>
              <a:defRPr/>
            </a:pPr>
            <a:endParaRPr lang="en-US" sz="3300">
              <a:solidFill>
                <a:srgbClr val="592C82"/>
              </a:solidFill>
              <a:latin typeface="Arial"/>
              <a:cs typeface="Arial"/>
            </a:endParaRPr>
          </a:p>
        </p:txBody>
      </p:sp>
      <p:pic>
        <p:nvPicPr>
          <p:cNvPr id="2" name="Graphic 1">
            <a:extLst>
              <a:ext uri="{FF2B5EF4-FFF2-40B4-BE49-F238E27FC236}">
                <a16:creationId xmlns:a16="http://schemas.microsoft.com/office/drawing/2014/main" id="{19D10697-005E-3ACA-52CD-F27790CC285D}"/>
              </a:ext>
            </a:extLst>
          </p:cNvPr>
          <p:cNvPicPr>
            <a:picLocks/>
          </p:cNvPicPr>
          <p:nvPr/>
        </p:nvPicPr>
        <p:blipFill>
          <a:blip r:embed="rId3">
            <a:extLst>
              <a:ext uri="{96DAC541-7B7A-43D3-8B79-37D633B846F1}">
                <asvg:svgBlip xmlns:asvg="http://schemas.microsoft.com/office/drawing/2016/SVG/main" r:embed="rId4"/>
              </a:ext>
            </a:extLst>
          </a:blip>
          <a:stretch>
            <a:fillRect/>
          </a:stretch>
        </p:blipFill>
        <p:spPr>
          <a:xfrm>
            <a:off x="6933236" y="2863842"/>
            <a:ext cx="1626966" cy="1789663"/>
          </a:xfrm>
          <a:prstGeom prst="rect">
            <a:avLst/>
          </a:prstGeom>
        </p:spPr>
      </p:pic>
    </p:spTree>
    <p:extLst>
      <p:ext uri="{BB962C8B-B14F-4D97-AF65-F5344CB8AC3E}">
        <p14:creationId xmlns:p14="http://schemas.microsoft.com/office/powerpoint/2010/main" val="319238790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14" descr="A picture containing wall, person, indoor, computer&#10;&#10;Description automatically generated">
            <a:extLst>
              <a:ext uri="{FF2B5EF4-FFF2-40B4-BE49-F238E27FC236}">
                <a16:creationId xmlns:a16="http://schemas.microsoft.com/office/drawing/2014/main" id="{D658C515-9675-BC0B-26F8-10BDB9DE0F5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28430"/>
          <a:stretch/>
        </p:blipFill>
        <p:spPr>
          <a:xfrm>
            <a:off x="3091376" y="2"/>
            <a:ext cx="6052624" cy="5143499"/>
          </a:xfrm>
          <a:prstGeom prst="rect">
            <a:avLst/>
          </a:prstGeom>
          <a:noFill/>
        </p:spPr>
      </p:pic>
      <p:sp>
        <p:nvSpPr>
          <p:cNvPr id="5" name="Rectangle 4">
            <a:extLst>
              <a:ext uri="{FF2B5EF4-FFF2-40B4-BE49-F238E27FC236}">
                <a16:creationId xmlns:a16="http://schemas.microsoft.com/office/drawing/2014/main" id="{B981755E-9AB9-1CCC-7B35-8AEA6DB8BF87}"/>
              </a:ext>
              <a:ext uri="{C183D7F6-B498-43B3-948B-1728B52AA6E4}">
                <adec:decorative xmlns:adec="http://schemas.microsoft.com/office/drawing/2017/decorative" val="1"/>
              </a:ext>
            </a:extLst>
          </p:cNvPr>
          <p:cNvSpPr/>
          <p:nvPr/>
        </p:nvSpPr>
        <p:spPr>
          <a:xfrm>
            <a:off x="4413057" y="901"/>
            <a:ext cx="2349986" cy="5142599"/>
          </a:xfrm>
          <a:prstGeom prst="rect">
            <a:avLst/>
          </a:prstGeom>
          <a:gradFill flip="none" rotWithShape="1">
            <a:gsLst>
              <a:gs pos="81000">
                <a:schemeClr val="bg1">
                  <a:alpha val="0"/>
                </a:schemeClr>
              </a:gs>
              <a:gs pos="15000">
                <a:schemeClr val="bg1"/>
              </a:gs>
            </a:gsLst>
            <a:lin ang="42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00AAC6"/>
              </a:solidFill>
              <a:latin typeface="Oswald" panose="02000506000000020004" pitchFamily="2" charset="0"/>
            </a:endParaRPr>
          </a:p>
        </p:txBody>
      </p:sp>
      <p:sp>
        <p:nvSpPr>
          <p:cNvPr id="6" name="TextBox 5">
            <a:extLst>
              <a:ext uri="{FF2B5EF4-FFF2-40B4-BE49-F238E27FC236}">
                <a16:creationId xmlns:a16="http://schemas.microsoft.com/office/drawing/2014/main" id="{F8E961A0-A57A-F7DE-056A-3414D5C6B459}"/>
              </a:ext>
            </a:extLst>
          </p:cNvPr>
          <p:cNvSpPr txBox="1"/>
          <p:nvPr/>
        </p:nvSpPr>
        <p:spPr>
          <a:xfrm>
            <a:off x="450281" y="4749804"/>
            <a:ext cx="6818377" cy="230832"/>
          </a:xfrm>
          <a:prstGeom prst="rect">
            <a:avLst/>
          </a:prstGeom>
          <a:noFill/>
        </p:spPr>
        <p:txBody>
          <a:bodyPr wrap="square" lIns="0" bIns="0" rtlCol="0" anchor="b" anchorCtr="0">
            <a:spAutoFit/>
          </a:bodyPr>
          <a:lstStyle/>
          <a:p>
            <a:r>
              <a:rPr lang="en-US" sz="600">
                <a:latin typeface="Neue Haas Grotesk Text Pro" panose="020B0504020202020204" pitchFamily="34" charset="0"/>
                <a:cs typeface="Arial" pitchFamily="34" charset="0"/>
              </a:rPr>
              <a:t>Copyright © 2023 HealthEquity, Inc. All rights reserved.</a:t>
            </a:r>
          </a:p>
          <a:p>
            <a:r>
              <a:rPr lang="en-US" sz="600">
                <a:latin typeface="Neue Haas Grotesk Text Pro" panose="020B0504020202020204" pitchFamily="34" charset="0"/>
                <a:cs typeface="Arial" pitchFamily="34" charset="0"/>
              </a:rPr>
              <a:t>HealthEquity does not provide legal, tax or financial advice.</a:t>
            </a:r>
          </a:p>
        </p:txBody>
      </p:sp>
      <p:sp>
        <p:nvSpPr>
          <p:cNvPr id="7" name="Rectangle 6">
            <a:extLst>
              <a:ext uri="{FF2B5EF4-FFF2-40B4-BE49-F238E27FC236}">
                <a16:creationId xmlns:a16="http://schemas.microsoft.com/office/drawing/2014/main" id="{0B5A18E7-671A-186E-21C6-8FC3CE5DABB2}"/>
              </a:ext>
              <a:ext uri="{C183D7F6-B498-43B3-948B-1728B52AA6E4}">
                <adec:decorative xmlns:adec="http://schemas.microsoft.com/office/drawing/2017/decorative" val="1"/>
              </a:ext>
            </a:extLst>
          </p:cNvPr>
          <p:cNvSpPr/>
          <p:nvPr/>
        </p:nvSpPr>
        <p:spPr>
          <a:xfrm flipV="1">
            <a:off x="4393100" y="901"/>
            <a:ext cx="2349986" cy="5142599"/>
          </a:xfrm>
          <a:prstGeom prst="rect">
            <a:avLst/>
          </a:prstGeom>
          <a:gradFill flip="none" rotWithShape="1">
            <a:gsLst>
              <a:gs pos="81000">
                <a:schemeClr val="bg1">
                  <a:alpha val="0"/>
                </a:schemeClr>
              </a:gs>
              <a:gs pos="15000">
                <a:schemeClr val="bg1"/>
              </a:gs>
            </a:gsLst>
            <a:lin ang="42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00AAC6"/>
              </a:solidFill>
              <a:latin typeface="Oswald" panose="02000506000000020004" pitchFamily="2" charset="0"/>
            </a:endParaRPr>
          </a:p>
        </p:txBody>
      </p:sp>
      <p:grpSp>
        <p:nvGrpSpPr>
          <p:cNvPr id="8" name="Group 7">
            <a:extLst>
              <a:ext uri="{FF2B5EF4-FFF2-40B4-BE49-F238E27FC236}">
                <a16:creationId xmlns:a16="http://schemas.microsoft.com/office/drawing/2014/main" id="{1DC87DAE-B04C-DF29-CCA3-F69ADBDEBE92}"/>
              </a:ext>
            </a:extLst>
          </p:cNvPr>
          <p:cNvGrpSpPr/>
          <p:nvPr/>
        </p:nvGrpSpPr>
        <p:grpSpPr>
          <a:xfrm>
            <a:off x="1824848" y="3206348"/>
            <a:ext cx="3460668" cy="1265890"/>
            <a:chOff x="0" y="3836896"/>
            <a:chExt cx="4614224" cy="2365771"/>
          </a:xfrm>
        </p:grpSpPr>
        <p:sp>
          <p:nvSpPr>
            <p:cNvPr id="9" name="Rectangle 8">
              <a:extLst>
                <a:ext uri="{FF2B5EF4-FFF2-40B4-BE49-F238E27FC236}">
                  <a16:creationId xmlns:a16="http://schemas.microsoft.com/office/drawing/2014/main" id="{D819BC16-D058-F692-9E11-22E777BAB423}"/>
                </a:ext>
              </a:extLst>
            </p:cNvPr>
            <p:cNvSpPr/>
            <p:nvPr/>
          </p:nvSpPr>
          <p:spPr>
            <a:xfrm>
              <a:off x="114300" y="3836896"/>
              <a:ext cx="4499924" cy="2365771"/>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solidFill>
                  <a:srgbClr val="00AAC6"/>
                </a:solidFill>
              </a:endParaRPr>
            </a:p>
          </p:txBody>
        </p:sp>
        <p:sp>
          <p:nvSpPr>
            <p:cNvPr id="10" name="Rectangle 9">
              <a:extLst>
                <a:ext uri="{FF2B5EF4-FFF2-40B4-BE49-F238E27FC236}">
                  <a16:creationId xmlns:a16="http://schemas.microsoft.com/office/drawing/2014/main" id="{E3D69BB6-3FC0-12B5-5B34-720292235AC1}"/>
                </a:ext>
              </a:extLst>
            </p:cNvPr>
            <p:cNvSpPr/>
            <p:nvPr/>
          </p:nvSpPr>
          <p:spPr>
            <a:xfrm>
              <a:off x="0" y="3836896"/>
              <a:ext cx="4499924" cy="236577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solidFill>
                  <a:srgbClr val="00AAC6"/>
                </a:solidFill>
              </a:endParaRPr>
            </a:p>
          </p:txBody>
        </p:sp>
      </p:grpSp>
      <p:sp>
        <p:nvSpPr>
          <p:cNvPr id="11" name="Text Placeholder 12">
            <a:extLst>
              <a:ext uri="{FF2B5EF4-FFF2-40B4-BE49-F238E27FC236}">
                <a16:creationId xmlns:a16="http://schemas.microsoft.com/office/drawing/2014/main" id="{E712C263-BF3E-E61E-FAC3-3369D59C9983}"/>
              </a:ext>
            </a:extLst>
          </p:cNvPr>
          <p:cNvSpPr txBox="1">
            <a:spLocks/>
          </p:cNvSpPr>
          <p:nvPr/>
        </p:nvSpPr>
        <p:spPr>
          <a:xfrm>
            <a:off x="538470" y="3424717"/>
            <a:ext cx="4687177" cy="281039"/>
          </a:xfrm>
          <a:prstGeom prst="rect">
            <a:avLst/>
          </a:prstGeom>
        </p:spPr>
        <p:txBody>
          <a:bodyPr lIns="0" rIns="0"/>
          <a:lstStyle>
            <a:lvl1pPr marL="237061" indent="-237061" algn="l" defTabSz="609570" rtl="0" eaLnBrk="1" latinLnBrk="0" hangingPunct="1">
              <a:lnSpc>
                <a:spcPct val="130000"/>
              </a:lnSpc>
              <a:spcBef>
                <a:spcPts val="0"/>
              </a:spcBef>
              <a:spcAft>
                <a:spcPts val="800"/>
              </a:spcAft>
              <a:buFont typeface="Wingdings" pitchFamily="2" charset="2"/>
              <a:buChar char="§"/>
              <a:tabLst/>
              <a:defRPr sz="2000" b="0" i="0" kern="1200">
                <a:solidFill>
                  <a:schemeClr val="tx1"/>
                </a:solidFill>
                <a:latin typeface="Neue Haas Grotesk Text Pro" panose="020B0504020202020204" pitchFamily="34" charset="0"/>
                <a:ea typeface="+mn-ea"/>
                <a:cs typeface="+mn-cs"/>
              </a:defRPr>
            </a:lvl1pPr>
            <a:lvl2pPr marL="463539" indent="-226478" algn="l" defTabSz="609570" rtl="0" eaLnBrk="1" latinLnBrk="0" hangingPunct="1">
              <a:lnSpc>
                <a:spcPct val="130000"/>
              </a:lnSpc>
              <a:spcBef>
                <a:spcPts val="0"/>
              </a:spcBef>
              <a:spcAft>
                <a:spcPts val="800"/>
              </a:spcAft>
              <a:buFont typeface="Wingdings" pitchFamily="2" charset="2"/>
              <a:buChar char="§"/>
              <a:tabLst/>
              <a:defRPr sz="1733" b="0" i="0" kern="1200">
                <a:solidFill>
                  <a:schemeClr val="tx1"/>
                </a:solidFill>
                <a:latin typeface="Neue Haas Grotesk Text Pro" panose="020B0504020202020204" pitchFamily="34" charset="0"/>
                <a:ea typeface="+mn-ea"/>
                <a:cs typeface="+mn-cs"/>
              </a:defRPr>
            </a:lvl2pPr>
            <a:lvl3pPr marL="690016" indent="-226478" algn="l" defTabSz="609570" rtl="0" eaLnBrk="1" latinLnBrk="0" hangingPunct="1">
              <a:lnSpc>
                <a:spcPct val="130000"/>
              </a:lnSpc>
              <a:spcBef>
                <a:spcPts val="0"/>
              </a:spcBef>
              <a:spcAft>
                <a:spcPts val="800"/>
              </a:spcAft>
              <a:buFont typeface="Wingdings" pitchFamily="2" charset="2"/>
              <a:buChar char="§"/>
              <a:tabLst/>
              <a:defRPr sz="1467" b="0" i="0" kern="1200">
                <a:solidFill>
                  <a:schemeClr val="tx1"/>
                </a:solidFill>
                <a:latin typeface="Neue Haas Grotesk Text Pro" panose="020B0504020202020204" pitchFamily="34" charset="0"/>
                <a:ea typeface="+mn-ea"/>
                <a:cs typeface="+mn-cs"/>
              </a:defRPr>
            </a:lvl3pPr>
            <a:lvl4pPr marL="916494" indent="-226478" algn="l" defTabSz="609570" rtl="0" eaLnBrk="1" latinLnBrk="0" hangingPunct="1">
              <a:lnSpc>
                <a:spcPct val="130000"/>
              </a:lnSpc>
              <a:spcBef>
                <a:spcPts val="0"/>
              </a:spcBef>
              <a:spcAft>
                <a:spcPts val="800"/>
              </a:spcAft>
              <a:buFont typeface="Wingdings" pitchFamily="2" charset="2"/>
              <a:buChar char="§"/>
              <a:tabLst/>
              <a:defRPr sz="1200" b="0" i="0" kern="1200">
                <a:solidFill>
                  <a:schemeClr val="tx1"/>
                </a:solidFill>
                <a:latin typeface="Neue Haas Grotesk Text Pro" panose="020B0504020202020204" pitchFamily="34" charset="0"/>
                <a:ea typeface="+mn-ea"/>
                <a:cs typeface="+mn-cs"/>
              </a:defRPr>
            </a:lvl4pPr>
            <a:lvl5pPr marL="916494" indent="-224361" algn="l" defTabSz="609570" rtl="0" eaLnBrk="1" latinLnBrk="0" hangingPunct="1">
              <a:lnSpc>
                <a:spcPct val="120000"/>
              </a:lnSpc>
              <a:spcBef>
                <a:spcPts val="0"/>
              </a:spcBef>
              <a:spcAft>
                <a:spcPts val="800"/>
              </a:spcAft>
              <a:buFont typeface="Wingdings" pitchFamily="2" charset="2"/>
              <a:buChar char="§"/>
              <a:tabLst/>
              <a:defRPr sz="1200" b="0" i="0" kern="1200">
                <a:solidFill>
                  <a:schemeClr val="tx1"/>
                </a:solidFill>
                <a:latin typeface="Neue Haas Grotesk Text Pro" panose="020B0504020202020204" pitchFamily="34" charset="77"/>
                <a:ea typeface="+mn-ea"/>
                <a:cs typeface="+mn-cs"/>
              </a:defRPr>
            </a:lvl5pPr>
            <a:lvl6pPr marL="3352632" indent="-304784" algn="l" defTabSz="609570" rtl="0" eaLnBrk="1" latinLnBrk="0" hangingPunct="1">
              <a:spcBef>
                <a:spcPct val="20000"/>
              </a:spcBef>
              <a:buFont typeface="Arial"/>
              <a:buChar char="•"/>
              <a:defRPr sz="2667" kern="1200">
                <a:solidFill>
                  <a:schemeClr val="tx1"/>
                </a:solidFill>
                <a:latin typeface="+mn-lt"/>
                <a:ea typeface="+mn-ea"/>
                <a:cs typeface="+mn-cs"/>
              </a:defRPr>
            </a:lvl6pPr>
            <a:lvl7pPr marL="3962202" indent="-304784" algn="l" defTabSz="609570" rtl="0" eaLnBrk="1" latinLnBrk="0" hangingPunct="1">
              <a:spcBef>
                <a:spcPct val="20000"/>
              </a:spcBef>
              <a:buFont typeface="Arial"/>
              <a:buChar char="•"/>
              <a:defRPr sz="2667" kern="1200">
                <a:solidFill>
                  <a:schemeClr val="tx1"/>
                </a:solidFill>
                <a:latin typeface="+mn-lt"/>
                <a:ea typeface="+mn-ea"/>
                <a:cs typeface="+mn-cs"/>
              </a:defRPr>
            </a:lvl7pPr>
            <a:lvl8pPr marL="4571772" indent="-304784" algn="l" defTabSz="609570" rtl="0" eaLnBrk="1" latinLnBrk="0" hangingPunct="1">
              <a:spcBef>
                <a:spcPct val="20000"/>
              </a:spcBef>
              <a:buFont typeface="Arial"/>
              <a:buChar char="•"/>
              <a:defRPr sz="2667" kern="1200">
                <a:solidFill>
                  <a:schemeClr val="tx1"/>
                </a:solidFill>
                <a:latin typeface="+mn-lt"/>
                <a:ea typeface="+mn-ea"/>
                <a:cs typeface="+mn-cs"/>
              </a:defRPr>
            </a:lvl8pPr>
            <a:lvl9pPr marL="5181341" indent="-304784" algn="l" defTabSz="609570" rtl="0" eaLnBrk="1" latinLnBrk="0" hangingPunct="1">
              <a:spcBef>
                <a:spcPct val="20000"/>
              </a:spcBef>
              <a:buFont typeface="Arial"/>
              <a:buChar char="•"/>
              <a:defRPr sz="2667" kern="1200">
                <a:solidFill>
                  <a:schemeClr val="tx1"/>
                </a:solidFill>
                <a:latin typeface="+mn-lt"/>
                <a:ea typeface="+mn-ea"/>
                <a:cs typeface="+mn-cs"/>
              </a:defRPr>
            </a:lvl9pPr>
          </a:lstStyle>
          <a:p>
            <a:pPr marL="0" indent="0">
              <a:buNone/>
            </a:pPr>
            <a:r>
              <a:rPr lang="en-US" sz="1800">
                <a:latin typeface="Arial" panose="020B0604020202020204" pitchFamily="34" charset="0"/>
                <a:cs typeface="Arial" panose="020B0604020202020204" pitchFamily="34" charset="0"/>
              </a:rPr>
              <a:t>We’re here for you 24/7</a:t>
            </a:r>
          </a:p>
        </p:txBody>
      </p:sp>
      <p:sp>
        <p:nvSpPr>
          <p:cNvPr id="12" name="Text Placeholder 12">
            <a:extLst>
              <a:ext uri="{FF2B5EF4-FFF2-40B4-BE49-F238E27FC236}">
                <a16:creationId xmlns:a16="http://schemas.microsoft.com/office/drawing/2014/main" id="{FABF8061-8825-FF8E-A042-EFFB40085919}"/>
              </a:ext>
            </a:extLst>
          </p:cNvPr>
          <p:cNvSpPr txBox="1">
            <a:spLocks/>
          </p:cNvSpPr>
          <p:nvPr/>
        </p:nvSpPr>
        <p:spPr>
          <a:xfrm>
            <a:off x="538470" y="3873176"/>
            <a:ext cx="6102267" cy="281103"/>
          </a:xfrm>
          <a:prstGeom prst="rect">
            <a:avLst/>
          </a:prstGeom>
        </p:spPr>
        <p:txBody>
          <a:bodyPr vert="horz" wrap="square" lIns="0" tIns="0" rIns="0" bIns="0" rtlCol="0">
            <a:spAutoFit/>
          </a:bodyPr>
          <a:lstStyle>
            <a:lvl1pPr marL="0" indent="0" algn="l" defTabSz="457189" rtl="0" eaLnBrk="1" latinLnBrk="0" hangingPunct="1">
              <a:lnSpc>
                <a:spcPct val="110000"/>
              </a:lnSpc>
              <a:spcBef>
                <a:spcPts val="0"/>
              </a:spcBef>
              <a:spcAft>
                <a:spcPts val="600"/>
              </a:spcAft>
              <a:buFont typeface="Wingdings" pitchFamily="2" charset="2"/>
              <a:buNone/>
              <a:tabLst/>
              <a:defRPr sz="1700" b="0" i="0" kern="1200">
                <a:solidFill>
                  <a:schemeClr val="tx1"/>
                </a:solidFill>
                <a:latin typeface="Neue Haas Grotesk Text Pro" panose="020B0504020202020204" pitchFamily="34" charset="0"/>
                <a:ea typeface="+mn-ea"/>
                <a:cs typeface="+mn-cs"/>
              </a:defRPr>
            </a:lvl1pPr>
            <a:lvl2pPr marL="457189" indent="0" algn="l" defTabSz="457189" rtl="0" eaLnBrk="1" latinLnBrk="0" hangingPunct="1">
              <a:lnSpc>
                <a:spcPct val="130000"/>
              </a:lnSpc>
              <a:spcBef>
                <a:spcPts val="0"/>
              </a:spcBef>
              <a:spcAft>
                <a:spcPts val="600"/>
              </a:spcAft>
              <a:buFont typeface="Wingdings" pitchFamily="2" charset="2"/>
              <a:buNone/>
              <a:tabLst/>
              <a:defRPr sz="1700" b="0" i="0" kern="1200">
                <a:solidFill>
                  <a:schemeClr val="tx1"/>
                </a:solidFill>
                <a:latin typeface="Neue Haas Grotesk Text Pro" panose="020B0504020202020204" pitchFamily="34" charset="0"/>
                <a:ea typeface="+mn-ea"/>
                <a:cs typeface="+mn-cs"/>
              </a:defRPr>
            </a:lvl2pPr>
            <a:lvl3pPr marL="914378" indent="0" algn="l" defTabSz="457189" rtl="0" eaLnBrk="1" latinLnBrk="0" hangingPunct="1">
              <a:lnSpc>
                <a:spcPct val="130000"/>
              </a:lnSpc>
              <a:spcBef>
                <a:spcPts val="0"/>
              </a:spcBef>
              <a:spcAft>
                <a:spcPts val="600"/>
              </a:spcAft>
              <a:buFont typeface="Wingdings" pitchFamily="2" charset="2"/>
              <a:buNone/>
              <a:tabLst/>
              <a:defRPr sz="1700" b="0" i="0" kern="1200">
                <a:solidFill>
                  <a:schemeClr val="tx1"/>
                </a:solidFill>
                <a:latin typeface="Neue Haas Grotesk Text Pro" panose="020B0504020202020204" pitchFamily="34" charset="0"/>
                <a:ea typeface="+mn-ea"/>
                <a:cs typeface="+mn-cs"/>
              </a:defRPr>
            </a:lvl3pPr>
            <a:lvl4pPr marL="1371566" indent="0" algn="l" defTabSz="457189" rtl="0" eaLnBrk="1" latinLnBrk="0" hangingPunct="1">
              <a:lnSpc>
                <a:spcPct val="130000"/>
              </a:lnSpc>
              <a:spcBef>
                <a:spcPts val="0"/>
              </a:spcBef>
              <a:spcAft>
                <a:spcPts val="600"/>
              </a:spcAft>
              <a:buFont typeface="Wingdings" pitchFamily="2" charset="2"/>
              <a:buNone/>
              <a:tabLst/>
              <a:defRPr sz="1700" b="0" i="0" kern="1200">
                <a:solidFill>
                  <a:schemeClr val="tx1"/>
                </a:solidFill>
                <a:latin typeface="Neue Haas Grotesk Text Pro" panose="020B0504020202020204" pitchFamily="34" charset="0"/>
                <a:ea typeface="+mn-ea"/>
                <a:cs typeface="+mn-cs"/>
              </a:defRPr>
            </a:lvl4pPr>
            <a:lvl5pPr marL="1828754" indent="0" algn="l" defTabSz="457189" rtl="0" eaLnBrk="1" latinLnBrk="0" hangingPunct="1">
              <a:lnSpc>
                <a:spcPct val="120000"/>
              </a:lnSpc>
              <a:spcBef>
                <a:spcPts val="0"/>
              </a:spcBef>
              <a:spcAft>
                <a:spcPts val="600"/>
              </a:spcAft>
              <a:buFont typeface="Wingdings" pitchFamily="2" charset="2"/>
              <a:buNone/>
              <a:tabLst/>
              <a:defRPr sz="1700" b="0" i="0" kern="1200">
                <a:solidFill>
                  <a:schemeClr val="tx1"/>
                </a:solidFill>
                <a:latin typeface="Neue Haas Grotesk Text Pro" panose="020B0504020202020204" pitchFamily="34" charset="77"/>
                <a:ea typeface="+mn-ea"/>
                <a:cs typeface="+mn-cs"/>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5"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a:lstStyle>
          <a:p>
            <a:pPr defTabSz="457178" fontAlgn="base"/>
            <a:r>
              <a:rPr lang="en-US" sz="1800">
                <a:solidFill>
                  <a:srgbClr val="007F93"/>
                </a:solidFill>
                <a:latin typeface="Arial" panose="020B0604020202020204" pitchFamily="34" charset="0"/>
                <a:cs typeface="Arial" panose="020B0604020202020204" pitchFamily="34" charset="0"/>
              </a:rPr>
              <a:t>866.735.8195​  |  </a:t>
            </a:r>
            <a:r>
              <a:rPr lang="en-US" sz="1800" err="1">
                <a:solidFill>
                  <a:srgbClr val="007F93"/>
                </a:solidFill>
                <a:latin typeface="Arial" panose="020B0604020202020204" pitchFamily="34" charset="0"/>
                <a:cs typeface="Arial" panose="020B0604020202020204" pitchFamily="34" charset="0"/>
              </a:rPr>
              <a:t>HealthEquity.com</a:t>
            </a:r>
            <a:r>
              <a:rPr lang="en-US" sz="1800">
                <a:solidFill>
                  <a:srgbClr val="007F93"/>
                </a:solidFill>
                <a:latin typeface="Arial" panose="020B0604020202020204" pitchFamily="34" charset="0"/>
                <a:cs typeface="Arial" panose="020B0604020202020204" pitchFamily="34" charset="0"/>
              </a:rPr>
              <a:t>/Learn</a:t>
            </a:r>
          </a:p>
        </p:txBody>
      </p:sp>
      <p:sp>
        <p:nvSpPr>
          <p:cNvPr id="13" name="Title 9">
            <a:extLst>
              <a:ext uri="{FF2B5EF4-FFF2-40B4-BE49-F238E27FC236}">
                <a16:creationId xmlns:a16="http://schemas.microsoft.com/office/drawing/2014/main" id="{86B81AA6-E3FF-250A-DE1D-EA5E8AA47179}"/>
              </a:ext>
            </a:extLst>
          </p:cNvPr>
          <p:cNvSpPr txBox="1">
            <a:spLocks/>
          </p:cNvSpPr>
          <p:nvPr/>
        </p:nvSpPr>
        <p:spPr>
          <a:xfrm>
            <a:off x="439210" y="2011400"/>
            <a:ext cx="4687105" cy="749532"/>
          </a:xfrm>
          <a:prstGeom prst="rect">
            <a:avLst/>
          </a:prstGeom>
        </p:spPr>
        <p:txBody>
          <a:bodyPr/>
          <a:lstStyle>
            <a:lvl1pPr algn="l" defTabSz="609570" rtl="0" eaLnBrk="1" latinLnBrk="0" hangingPunct="1">
              <a:spcBef>
                <a:spcPct val="0"/>
              </a:spcBef>
              <a:buNone/>
              <a:defRPr sz="4267" b="1" i="0" kern="1200">
                <a:solidFill>
                  <a:schemeClr val="tx2"/>
                </a:solidFill>
                <a:latin typeface="Neue Haas Grotesk Text Pro" panose="020B0504020202020204" pitchFamily="34" charset="0"/>
                <a:ea typeface="+mj-ea"/>
                <a:cs typeface="+mj-cs"/>
              </a:defRPr>
            </a:lvl1pPr>
          </a:lstStyle>
          <a:p>
            <a:r>
              <a:rPr lang="en-US" sz="4800">
                <a:latin typeface="Arial" panose="020B0604020202020204" pitchFamily="34" charset="0"/>
                <a:cs typeface="Arial" panose="020B0604020202020204" pitchFamily="34" charset="0"/>
              </a:rPr>
              <a:t>Questions? </a:t>
            </a:r>
            <a:endParaRPr lang="en-US" sz="3200">
              <a:latin typeface="Arial" panose="020B0604020202020204" pitchFamily="34" charset="0"/>
              <a:cs typeface="Arial" panose="020B0604020202020204" pitchFamily="34" charset="0"/>
            </a:endParaRPr>
          </a:p>
        </p:txBody>
      </p:sp>
      <p:grpSp>
        <p:nvGrpSpPr>
          <p:cNvPr id="2" name="Group 1">
            <a:extLst>
              <a:ext uri="{FF2B5EF4-FFF2-40B4-BE49-F238E27FC236}">
                <a16:creationId xmlns:a16="http://schemas.microsoft.com/office/drawing/2014/main" id="{CF1DFF4B-ADDD-128A-6B22-86C4B3249BEA}"/>
              </a:ext>
            </a:extLst>
          </p:cNvPr>
          <p:cNvGrpSpPr/>
          <p:nvPr/>
        </p:nvGrpSpPr>
        <p:grpSpPr>
          <a:xfrm rot="16200000">
            <a:off x="-573193" y="573195"/>
            <a:ext cx="1557872" cy="411481"/>
            <a:chOff x="16071" y="4"/>
            <a:chExt cx="2669546" cy="705108"/>
          </a:xfrm>
        </p:grpSpPr>
        <p:sp>
          <p:nvSpPr>
            <p:cNvPr id="3" name="Rectangle 2">
              <a:extLst>
                <a:ext uri="{FF2B5EF4-FFF2-40B4-BE49-F238E27FC236}">
                  <a16:creationId xmlns:a16="http://schemas.microsoft.com/office/drawing/2014/main" id="{5443DE58-FF90-8774-882E-C4F6907D5C8B}"/>
                </a:ext>
              </a:extLst>
            </p:cNvPr>
            <p:cNvSpPr/>
            <p:nvPr/>
          </p:nvSpPr>
          <p:spPr>
            <a:xfrm>
              <a:off x="16071" y="4"/>
              <a:ext cx="2669546" cy="705108"/>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solidFill>
                  <a:srgbClr val="00AAC6"/>
                </a:solidFill>
                <a:latin typeface="NeueHaasGroteskText Pro" panose="020B0504020202020204" pitchFamily="34" charset="77"/>
              </a:endParaRPr>
            </a:p>
          </p:txBody>
        </p:sp>
        <p:pic>
          <p:nvPicPr>
            <p:cNvPr id="14" name="Graphic 13">
              <a:extLst>
                <a:ext uri="{FF2B5EF4-FFF2-40B4-BE49-F238E27FC236}">
                  <a16:creationId xmlns:a16="http://schemas.microsoft.com/office/drawing/2014/main" id="{0880B5A6-19E1-833C-4589-4BD4FE0AC0A4}"/>
                </a:ext>
              </a:extLst>
            </p:cNvPr>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601959" y="257198"/>
              <a:ext cx="1479804" cy="236770"/>
            </a:xfrm>
            <a:prstGeom prst="rect">
              <a:avLst/>
            </a:prstGeom>
          </p:spPr>
        </p:pic>
      </p:grpSp>
    </p:spTree>
    <p:extLst>
      <p:ext uri="{BB962C8B-B14F-4D97-AF65-F5344CB8AC3E}">
        <p14:creationId xmlns:p14="http://schemas.microsoft.com/office/powerpoint/2010/main" val="175887991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82919999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Placeholder 15">
            <a:extLst>
              <a:ext uri="{FF2B5EF4-FFF2-40B4-BE49-F238E27FC236}">
                <a16:creationId xmlns:a16="http://schemas.microsoft.com/office/drawing/2014/main" id="{899D4596-DF19-A420-2167-AE6849F3F5FE}"/>
              </a:ext>
            </a:extLst>
          </p:cNvPr>
          <p:cNvPicPr>
            <a:picLocks noGrp="1" noChangeAspect="1"/>
          </p:cNvPicPr>
          <p:nvPr>
            <p:ph type="pic" idx="17"/>
          </p:nvPr>
        </p:nvPicPr>
        <p:blipFill rotWithShape="1">
          <a:blip r:embed="rId3"/>
          <a:srcRect l="14959" t="10503" r="25463"/>
          <a:stretch/>
        </p:blipFill>
        <p:spPr>
          <a:xfrm>
            <a:off x="4004517" y="-3"/>
            <a:ext cx="5139485" cy="5143499"/>
          </a:xfrm>
        </p:spPr>
      </p:pic>
      <p:sp>
        <p:nvSpPr>
          <p:cNvPr id="3" name="Title 2">
            <a:extLst>
              <a:ext uri="{FF2B5EF4-FFF2-40B4-BE49-F238E27FC236}">
                <a16:creationId xmlns:a16="http://schemas.microsoft.com/office/drawing/2014/main" id="{EECAD6AD-57E8-3D7B-3E80-DB709932E9C1}"/>
              </a:ext>
            </a:extLst>
          </p:cNvPr>
          <p:cNvSpPr>
            <a:spLocks noGrp="1"/>
          </p:cNvSpPr>
          <p:nvPr>
            <p:ph type="title"/>
          </p:nvPr>
        </p:nvSpPr>
        <p:spPr>
          <a:xfrm>
            <a:off x="640082" y="274319"/>
            <a:ext cx="2935027" cy="3217484"/>
          </a:xfrm>
        </p:spPr>
        <p:txBody>
          <a:bodyPr/>
          <a:lstStyle/>
          <a:p>
            <a:r>
              <a:rPr lang="en-US" dirty="0">
                <a:latin typeface="Arial" panose="020B0604020202020204" pitchFamily="34" charset="0"/>
              </a:rPr>
              <a:t>Get support for medical costs</a:t>
            </a:r>
          </a:p>
          <a:p>
            <a:br>
              <a:rPr lang="en-US" dirty="0"/>
            </a:br>
            <a:endParaRPr lang="en-US" dirty="0"/>
          </a:p>
          <a:p>
            <a:endParaRPr lang="en-US" dirty="0"/>
          </a:p>
        </p:txBody>
      </p:sp>
      <p:sp>
        <p:nvSpPr>
          <p:cNvPr id="13" name="SmartArt Placeholder 12">
            <a:extLst>
              <a:ext uri="{FF2B5EF4-FFF2-40B4-BE49-F238E27FC236}">
                <a16:creationId xmlns:a16="http://schemas.microsoft.com/office/drawing/2014/main" id="{52D4F2D8-7495-BBFF-D8D1-4A496BB40DFE}"/>
              </a:ext>
            </a:extLst>
          </p:cNvPr>
          <p:cNvSpPr>
            <a:spLocks noGrp="1"/>
          </p:cNvSpPr>
          <p:nvPr>
            <p:ph type="dgm" sz="quarter" idx="47"/>
          </p:nvPr>
        </p:nvSpPr>
        <p:spPr/>
      </p:sp>
      <p:sp>
        <p:nvSpPr>
          <p:cNvPr id="11" name="SmartArt Placeholder 10">
            <a:extLst>
              <a:ext uri="{FF2B5EF4-FFF2-40B4-BE49-F238E27FC236}">
                <a16:creationId xmlns:a16="http://schemas.microsoft.com/office/drawing/2014/main" id="{4708B918-29E1-67EA-4074-3BA8F6756D82}"/>
              </a:ext>
            </a:extLst>
          </p:cNvPr>
          <p:cNvSpPr>
            <a:spLocks noGrp="1"/>
          </p:cNvSpPr>
          <p:nvPr>
            <p:ph type="dgm" sz="quarter" idx="27"/>
          </p:nvPr>
        </p:nvSpPr>
        <p:spPr/>
      </p:sp>
      <p:sp>
        <p:nvSpPr>
          <p:cNvPr id="6" name="Text Placeholder 5">
            <a:extLst>
              <a:ext uri="{FF2B5EF4-FFF2-40B4-BE49-F238E27FC236}">
                <a16:creationId xmlns:a16="http://schemas.microsoft.com/office/drawing/2014/main" id="{52D76094-AE45-665D-CC4F-C89961278826}"/>
              </a:ext>
            </a:extLst>
          </p:cNvPr>
          <p:cNvSpPr>
            <a:spLocks noGrp="1"/>
          </p:cNvSpPr>
          <p:nvPr>
            <p:ph type="body" sz="quarter" idx="12"/>
          </p:nvPr>
        </p:nvSpPr>
        <p:spPr>
          <a:xfrm>
            <a:off x="639764" y="2467732"/>
            <a:ext cx="3363516" cy="1324978"/>
          </a:xfrm>
        </p:spPr>
        <p:txBody>
          <a:bodyPr/>
          <a:lstStyle/>
          <a:p>
            <a:r>
              <a:rPr lang="en-US" dirty="0">
                <a:solidFill>
                  <a:schemeClr val="tx1"/>
                </a:solidFill>
                <a:latin typeface="Arial" panose="020B0604020202020204" pitchFamily="34" charset="0"/>
              </a:rPr>
              <a:t>HRAs are employer-sponsored accounts that offer you money to pay for eligible healthcare expenses</a:t>
            </a:r>
          </a:p>
        </p:txBody>
      </p:sp>
      <p:sp>
        <p:nvSpPr>
          <p:cNvPr id="15" name="Content Placeholder 14">
            <a:extLst>
              <a:ext uri="{FF2B5EF4-FFF2-40B4-BE49-F238E27FC236}">
                <a16:creationId xmlns:a16="http://schemas.microsoft.com/office/drawing/2014/main" id="{FB4248B3-A909-F231-6D3F-B7104730CCB8}"/>
              </a:ext>
            </a:extLst>
          </p:cNvPr>
          <p:cNvSpPr>
            <a:spLocks noGrp="1"/>
          </p:cNvSpPr>
          <p:nvPr>
            <p:ph sz="quarter" idx="15"/>
          </p:nvPr>
        </p:nvSpPr>
        <p:spPr/>
        <p:txBody>
          <a:bodyPr/>
          <a:lstStyle/>
          <a:p>
            <a:endParaRPr lang="en-US"/>
          </a:p>
        </p:txBody>
      </p:sp>
    </p:spTree>
    <p:extLst>
      <p:ext uri="{BB962C8B-B14F-4D97-AF65-F5344CB8AC3E}">
        <p14:creationId xmlns:p14="http://schemas.microsoft.com/office/powerpoint/2010/main" val="369788350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C56F6EB9-DD95-D95A-80AF-B7E89C52F34B}"/>
              </a:ext>
            </a:extLst>
          </p:cNvPr>
          <p:cNvPicPr>
            <a:picLocks noGrp="1" noChangeAspect="1"/>
          </p:cNvPicPr>
          <p:nvPr>
            <p:ph type="pic" idx="16"/>
          </p:nvPr>
        </p:nvPicPr>
        <p:blipFill rotWithShape="1">
          <a:blip r:embed="rId3" cstate="email">
            <a:extLst>
              <a:ext uri="{28A0092B-C50C-407E-A947-70E740481C1C}">
                <a14:useLocalDpi xmlns:a14="http://schemas.microsoft.com/office/drawing/2010/main"/>
              </a:ext>
            </a:extLst>
          </a:blip>
          <a:srcRect/>
          <a:stretch/>
        </p:blipFill>
        <p:spPr>
          <a:xfrm>
            <a:off x="3227942" y="1"/>
            <a:ext cx="5916058" cy="5143499"/>
          </a:xfrm>
        </p:spPr>
      </p:pic>
      <p:sp>
        <p:nvSpPr>
          <p:cNvPr id="6" name="Rectangle 5">
            <a:extLst>
              <a:ext uri="{FF2B5EF4-FFF2-40B4-BE49-F238E27FC236}">
                <a16:creationId xmlns:a16="http://schemas.microsoft.com/office/drawing/2014/main" id="{8A76EE0A-3A6A-5FF1-DE6A-ABF51AE1D899}"/>
              </a:ext>
              <a:ext uri="{C183D7F6-B498-43B3-948B-1728B52AA6E4}">
                <adec:decorative xmlns:adec="http://schemas.microsoft.com/office/drawing/2017/decorative" val="1"/>
              </a:ext>
            </a:extLst>
          </p:cNvPr>
          <p:cNvSpPr/>
          <p:nvPr/>
        </p:nvSpPr>
        <p:spPr>
          <a:xfrm flipV="1">
            <a:off x="3206927" y="901"/>
            <a:ext cx="2349986" cy="5142599"/>
          </a:xfrm>
          <a:prstGeom prst="rect">
            <a:avLst/>
          </a:prstGeom>
          <a:gradFill flip="none" rotWithShape="1">
            <a:gsLst>
              <a:gs pos="81000">
                <a:schemeClr val="bg1">
                  <a:alpha val="0"/>
                </a:schemeClr>
              </a:gs>
              <a:gs pos="15000">
                <a:schemeClr val="bg1"/>
              </a:gs>
            </a:gsLst>
            <a:lin ang="42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00AAC6"/>
              </a:solidFill>
              <a:latin typeface="Oswald" panose="02000506000000020004" pitchFamily="2" charset="0"/>
            </a:endParaRPr>
          </a:p>
        </p:txBody>
      </p:sp>
      <p:sp>
        <p:nvSpPr>
          <p:cNvPr id="2" name="Title 1">
            <a:extLst>
              <a:ext uri="{FF2B5EF4-FFF2-40B4-BE49-F238E27FC236}">
                <a16:creationId xmlns:a16="http://schemas.microsoft.com/office/drawing/2014/main" id="{715AD031-8AEC-AEF5-615F-0EC43EE1A0F9}"/>
              </a:ext>
            </a:extLst>
          </p:cNvPr>
          <p:cNvSpPr>
            <a:spLocks noGrp="1"/>
          </p:cNvSpPr>
          <p:nvPr>
            <p:ph type="title"/>
          </p:nvPr>
        </p:nvSpPr>
        <p:spPr>
          <a:xfrm>
            <a:off x="640081" y="274320"/>
            <a:ext cx="3935739" cy="1592424"/>
          </a:xfrm>
        </p:spPr>
        <p:txBody>
          <a:bodyPr/>
          <a:lstStyle/>
          <a:p>
            <a:r>
              <a:rPr lang="en-US" dirty="0">
                <a:latin typeface="Arial" panose="020B0604020202020204" pitchFamily="34" charset="0"/>
              </a:rPr>
              <a:t>Bridge the gap on eligible healthcare expenses</a:t>
            </a:r>
          </a:p>
        </p:txBody>
      </p:sp>
      <p:sp>
        <p:nvSpPr>
          <p:cNvPr id="8" name="Text Placeholder 8">
            <a:extLst>
              <a:ext uri="{FF2B5EF4-FFF2-40B4-BE49-F238E27FC236}">
                <a16:creationId xmlns:a16="http://schemas.microsoft.com/office/drawing/2014/main" id="{0456FEA1-8088-39B5-B8F8-1D6BA2BC5105}"/>
              </a:ext>
            </a:extLst>
          </p:cNvPr>
          <p:cNvSpPr txBox="1">
            <a:spLocks/>
          </p:cNvSpPr>
          <p:nvPr/>
        </p:nvSpPr>
        <p:spPr>
          <a:xfrm>
            <a:off x="640082" y="2181939"/>
            <a:ext cx="3075708" cy="1850935"/>
          </a:xfrm>
          <a:prstGeom prst="rect">
            <a:avLst/>
          </a:prstGeom>
        </p:spPr>
        <p:txBody>
          <a:bodyPr lIns="68580" tIns="34290" rIns="68580" bIns="34290" anchor="t"/>
          <a:lstStyle>
            <a:lvl1pPr marL="177800" indent="-177800" algn="l" defTabSz="457189" rtl="0" eaLnBrk="1" latinLnBrk="0" hangingPunct="1">
              <a:lnSpc>
                <a:spcPct val="130000"/>
              </a:lnSpc>
              <a:spcBef>
                <a:spcPts val="0"/>
              </a:spcBef>
              <a:spcAft>
                <a:spcPts val="600"/>
              </a:spcAft>
              <a:buFont typeface="Wingdings" pitchFamily="2" charset="2"/>
              <a:buChar char="§"/>
              <a:tabLst/>
              <a:defRPr sz="1500" b="0" i="0" kern="1200">
                <a:solidFill>
                  <a:schemeClr val="tx1"/>
                </a:solidFill>
                <a:latin typeface="Neue Haas Grotesk Text Pro" panose="020B0504020202020204" pitchFamily="34" charset="0"/>
                <a:ea typeface="+mn-ea"/>
                <a:cs typeface="+mn-cs"/>
              </a:defRPr>
            </a:lvl1pPr>
            <a:lvl2pPr marL="347663" indent="-169863" algn="l" defTabSz="457189" rtl="0" eaLnBrk="1" latinLnBrk="0" hangingPunct="1">
              <a:lnSpc>
                <a:spcPct val="130000"/>
              </a:lnSpc>
              <a:spcBef>
                <a:spcPts val="0"/>
              </a:spcBef>
              <a:spcAft>
                <a:spcPts val="600"/>
              </a:spcAft>
              <a:buFont typeface="Wingdings" pitchFamily="2" charset="2"/>
              <a:buChar char="§"/>
              <a:tabLst/>
              <a:defRPr sz="1300" b="0" i="0" kern="1200">
                <a:solidFill>
                  <a:schemeClr val="tx1"/>
                </a:solidFill>
                <a:latin typeface="Neue Haas Grotesk Text Pro" panose="020B0504020202020204" pitchFamily="34" charset="0"/>
                <a:ea typeface="+mn-ea"/>
                <a:cs typeface="+mn-cs"/>
              </a:defRPr>
            </a:lvl2pPr>
            <a:lvl3pPr marL="517525" indent="-169863" algn="l" defTabSz="457189" rtl="0" eaLnBrk="1" latinLnBrk="0" hangingPunct="1">
              <a:lnSpc>
                <a:spcPct val="130000"/>
              </a:lnSpc>
              <a:spcBef>
                <a:spcPts val="0"/>
              </a:spcBef>
              <a:spcAft>
                <a:spcPts val="600"/>
              </a:spcAft>
              <a:buFont typeface="Wingdings" pitchFamily="2" charset="2"/>
              <a:buChar char="§"/>
              <a:tabLst/>
              <a:defRPr sz="1100" b="0" i="0" kern="1200">
                <a:solidFill>
                  <a:schemeClr val="tx1"/>
                </a:solidFill>
                <a:latin typeface="Neue Haas Grotesk Text Pro" panose="020B0504020202020204" pitchFamily="34" charset="0"/>
                <a:ea typeface="+mn-ea"/>
                <a:cs typeface="+mn-cs"/>
              </a:defRPr>
            </a:lvl3pPr>
            <a:lvl4pPr marL="687388" indent="-169863" algn="l" defTabSz="457189" rtl="0" eaLnBrk="1" latinLnBrk="0" hangingPunct="1">
              <a:lnSpc>
                <a:spcPct val="130000"/>
              </a:lnSpc>
              <a:spcBef>
                <a:spcPts val="0"/>
              </a:spcBef>
              <a:spcAft>
                <a:spcPts val="600"/>
              </a:spcAft>
              <a:buFont typeface="Wingdings" pitchFamily="2" charset="2"/>
              <a:buChar char="§"/>
              <a:tabLst/>
              <a:defRPr sz="900" b="0" i="0" kern="1200">
                <a:solidFill>
                  <a:schemeClr val="tx1"/>
                </a:solidFill>
                <a:latin typeface="Neue Haas Grotesk Text Pro" panose="020B0504020202020204" pitchFamily="34" charset="0"/>
                <a:ea typeface="+mn-ea"/>
                <a:cs typeface="+mn-cs"/>
              </a:defRPr>
            </a:lvl4pPr>
            <a:lvl5pPr marL="687388" indent="-168275" algn="l" defTabSz="457189" rtl="0" eaLnBrk="1" latinLnBrk="0" hangingPunct="1">
              <a:lnSpc>
                <a:spcPct val="120000"/>
              </a:lnSpc>
              <a:spcBef>
                <a:spcPts val="0"/>
              </a:spcBef>
              <a:spcAft>
                <a:spcPts val="600"/>
              </a:spcAft>
              <a:buFont typeface="Wingdings" pitchFamily="2" charset="2"/>
              <a:buChar char="§"/>
              <a:tabLst/>
              <a:defRPr sz="900" b="0" i="0" kern="1200">
                <a:solidFill>
                  <a:schemeClr val="tx1"/>
                </a:solidFill>
                <a:latin typeface="Neue Haas Grotesk Text Pro" panose="020B0504020202020204" pitchFamily="34" charset="77"/>
                <a:ea typeface="+mn-ea"/>
                <a:cs typeface="+mn-cs"/>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5"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a:lstStyle>
          <a:p>
            <a:pPr marL="215504" indent="-208360" defTabSz="457178">
              <a:buClr>
                <a:schemeClr val="accent1"/>
              </a:buClr>
              <a:buFont typeface="Wingdings" pitchFamily="2" charset="2"/>
              <a:buChar char="ü"/>
              <a:defRPr/>
            </a:pPr>
            <a:r>
              <a:rPr lang="en-US" dirty="0">
                <a:solidFill>
                  <a:srgbClr val="2A2C2C"/>
                </a:solidFill>
                <a:latin typeface="Arial" panose="020B0604020202020204" pitchFamily="34" charset="0"/>
                <a:ea typeface="Verdana"/>
                <a:cs typeface="Arial" panose="020B0604020202020204" pitchFamily="34" charset="0"/>
              </a:rPr>
              <a:t>No payroll deductions needed</a:t>
            </a:r>
          </a:p>
          <a:p>
            <a:pPr marL="215504" indent="-208360" defTabSz="457178">
              <a:buClr>
                <a:schemeClr val="accent1"/>
              </a:buClr>
              <a:buFont typeface="Wingdings" pitchFamily="2" charset="2"/>
              <a:buChar char="ü"/>
              <a:defRPr/>
            </a:pPr>
            <a:r>
              <a:rPr lang="en-US" dirty="0">
                <a:solidFill>
                  <a:srgbClr val="2A2C2C"/>
                </a:solidFill>
                <a:latin typeface="Arial" panose="020B0604020202020204" pitchFamily="34" charset="0"/>
                <a:ea typeface="Verdana"/>
                <a:cs typeface="Arial" panose="020B0604020202020204" pitchFamily="34" charset="0"/>
              </a:rPr>
              <a:t>Money reimbursed won’t be taxed as income</a:t>
            </a:r>
            <a:endParaRPr lang="en-US" sz="1125" dirty="0">
              <a:latin typeface="Arial" panose="020B0604020202020204" pitchFamily="34" charset="0"/>
              <a:cs typeface="Arial" panose="020B0604020202020204" pitchFamily="34" charset="0"/>
            </a:endParaRPr>
          </a:p>
          <a:p>
            <a:pPr marL="215504" indent="-208360" defTabSz="457178">
              <a:buClr>
                <a:schemeClr val="accent1"/>
              </a:buClr>
              <a:buFont typeface="Wingdings" pitchFamily="2" charset="2"/>
              <a:buChar char="ü"/>
              <a:defRPr/>
            </a:pPr>
            <a:r>
              <a:rPr lang="en-US" dirty="0">
                <a:solidFill>
                  <a:srgbClr val="2A2C2C"/>
                </a:solidFill>
                <a:latin typeface="Arial" panose="020B0604020202020204" pitchFamily="34" charset="0"/>
                <a:ea typeface="Verdana"/>
                <a:cs typeface="Arial" panose="020B0604020202020204" pitchFamily="34" charset="0"/>
              </a:rPr>
              <a:t>Pay for eligible healthcare expenses </a:t>
            </a:r>
          </a:p>
          <a:p>
            <a:pPr marL="215504" indent="-208360" defTabSz="457178">
              <a:buClr>
                <a:schemeClr val="accent1"/>
              </a:buClr>
              <a:buFont typeface="Wingdings" pitchFamily="2" charset="2"/>
              <a:buChar char="ü"/>
              <a:defRPr/>
            </a:pPr>
            <a:endParaRPr lang="en-US" sz="1800" dirty="0">
              <a:solidFill>
                <a:srgbClr val="2A2C2C"/>
              </a:solidFill>
              <a:latin typeface="+mn-lt"/>
              <a:cs typeface="Arial"/>
            </a:endParaRPr>
          </a:p>
        </p:txBody>
      </p:sp>
    </p:spTree>
    <p:extLst>
      <p:ext uri="{BB962C8B-B14F-4D97-AF65-F5344CB8AC3E}">
        <p14:creationId xmlns:p14="http://schemas.microsoft.com/office/powerpoint/2010/main" val="193120649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a:extLst>
              <a:ext uri="{FF2B5EF4-FFF2-40B4-BE49-F238E27FC236}">
                <a16:creationId xmlns:a16="http://schemas.microsoft.com/office/drawing/2014/main" id="{B8E9A70C-5A18-6CFD-55F1-FA1B27DA7672}"/>
              </a:ext>
            </a:extLst>
          </p:cNvPr>
          <p:cNvPicPr>
            <a:picLocks noGrp="1" noChangeAspect="1"/>
          </p:cNvPicPr>
          <p:nvPr>
            <p:ph type="pic" idx="16"/>
          </p:nvPr>
        </p:nvPicPr>
        <p:blipFill rotWithShape="1">
          <a:blip r:embed="rId3" cstate="email">
            <a:extLst>
              <a:ext uri="{28A0092B-C50C-407E-A947-70E740481C1C}">
                <a14:useLocalDpi xmlns:a14="http://schemas.microsoft.com/office/drawing/2010/main"/>
              </a:ext>
            </a:extLst>
          </a:blip>
          <a:srcRect/>
          <a:stretch/>
        </p:blipFill>
        <p:spPr>
          <a:xfrm>
            <a:off x="1850835" y="7377"/>
            <a:ext cx="7293166" cy="5143500"/>
          </a:xfrm>
        </p:spPr>
      </p:pic>
      <p:sp>
        <p:nvSpPr>
          <p:cNvPr id="14" name="Rectangle 13">
            <a:extLst>
              <a:ext uri="{FF2B5EF4-FFF2-40B4-BE49-F238E27FC236}">
                <a16:creationId xmlns:a16="http://schemas.microsoft.com/office/drawing/2014/main" id="{39F420AF-70C1-265D-EED2-CAF64C5CF826}"/>
              </a:ext>
              <a:ext uri="{C183D7F6-B498-43B3-948B-1728B52AA6E4}">
                <adec:decorative xmlns:adec="http://schemas.microsoft.com/office/drawing/2017/decorative" val="1"/>
              </a:ext>
            </a:extLst>
          </p:cNvPr>
          <p:cNvSpPr/>
          <p:nvPr/>
        </p:nvSpPr>
        <p:spPr>
          <a:xfrm>
            <a:off x="1631206" y="7376"/>
            <a:ext cx="4163273" cy="5142599"/>
          </a:xfrm>
          <a:prstGeom prst="rect">
            <a:avLst/>
          </a:prstGeom>
          <a:gradFill flip="none" rotWithShape="1">
            <a:gsLst>
              <a:gs pos="81000">
                <a:schemeClr val="bg1">
                  <a:alpha val="0"/>
                </a:schemeClr>
              </a:gs>
              <a:gs pos="15000">
                <a:schemeClr val="bg1"/>
              </a:gs>
            </a:gsLst>
            <a:lin ang="42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00AAC6"/>
              </a:solidFill>
              <a:latin typeface="Oswald" panose="02000506000000020004" pitchFamily="2" charset="0"/>
            </a:endParaRPr>
          </a:p>
        </p:txBody>
      </p:sp>
      <p:sp>
        <p:nvSpPr>
          <p:cNvPr id="5" name="Rectangle 4">
            <a:extLst>
              <a:ext uri="{FF2B5EF4-FFF2-40B4-BE49-F238E27FC236}">
                <a16:creationId xmlns:a16="http://schemas.microsoft.com/office/drawing/2014/main" id="{CD72140E-F1BC-571A-E288-796764446CB8}"/>
              </a:ext>
              <a:ext uri="{C183D7F6-B498-43B3-948B-1728B52AA6E4}">
                <adec:decorative xmlns:adec="http://schemas.microsoft.com/office/drawing/2017/decorative" val="1"/>
              </a:ext>
            </a:extLst>
          </p:cNvPr>
          <p:cNvSpPr/>
          <p:nvPr/>
        </p:nvSpPr>
        <p:spPr>
          <a:xfrm flipV="1">
            <a:off x="1850835" y="7377"/>
            <a:ext cx="3161840" cy="5142599"/>
          </a:xfrm>
          <a:prstGeom prst="rect">
            <a:avLst/>
          </a:prstGeom>
          <a:gradFill flip="none" rotWithShape="1">
            <a:gsLst>
              <a:gs pos="81000">
                <a:schemeClr val="bg1">
                  <a:alpha val="0"/>
                </a:schemeClr>
              </a:gs>
              <a:gs pos="15000">
                <a:schemeClr val="bg1"/>
              </a:gs>
            </a:gsLst>
            <a:lin ang="42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00AAC6"/>
              </a:solidFill>
              <a:latin typeface="Oswald" panose="02000506000000020004" pitchFamily="2" charset="0"/>
            </a:endParaRPr>
          </a:p>
        </p:txBody>
      </p:sp>
      <p:sp>
        <p:nvSpPr>
          <p:cNvPr id="3" name="Title 2">
            <a:extLst>
              <a:ext uri="{FF2B5EF4-FFF2-40B4-BE49-F238E27FC236}">
                <a16:creationId xmlns:a16="http://schemas.microsoft.com/office/drawing/2014/main" id="{D9A4E922-06B7-09A6-4D93-8CCAF3436BC3}"/>
              </a:ext>
            </a:extLst>
          </p:cNvPr>
          <p:cNvSpPr>
            <a:spLocks noGrp="1"/>
          </p:cNvSpPr>
          <p:nvPr>
            <p:ph type="title"/>
          </p:nvPr>
        </p:nvSpPr>
        <p:spPr>
          <a:xfrm>
            <a:off x="640081" y="274320"/>
            <a:ext cx="4312477" cy="1583062"/>
          </a:xfrm>
        </p:spPr>
        <p:txBody>
          <a:bodyPr/>
          <a:lstStyle/>
          <a:p>
            <a:r>
              <a:rPr lang="en-US" dirty="0">
                <a:latin typeface="Arial" panose="020B0604020202020204" pitchFamily="34" charset="0"/>
              </a:rPr>
              <a:t>Reimbursements </a:t>
            </a:r>
            <a:br>
              <a:rPr lang="en-US" dirty="0">
                <a:latin typeface="Arial" panose="020B0604020202020204" pitchFamily="34" charset="0"/>
              </a:rPr>
            </a:br>
            <a:r>
              <a:rPr lang="en-US" dirty="0">
                <a:latin typeface="Arial" panose="020B0604020202020204" pitchFamily="34" charset="0"/>
              </a:rPr>
              <a:t>for eligible expenses </a:t>
            </a:r>
            <a:br>
              <a:rPr lang="en-US" dirty="0">
                <a:latin typeface="Arial" panose="020B0604020202020204" pitchFamily="34" charset="0"/>
              </a:rPr>
            </a:br>
            <a:r>
              <a:rPr lang="en-US" dirty="0">
                <a:latin typeface="Arial" panose="020B0604020202020204" pitchFamily="34" charset="0"/>
              </a:rPr>
              <a:t>are not taxed</a:t>
            </a:r>
          </a:p>
        </p:txBody>
      </p:sp>
      <p:sp>
        <p:nvSpPr>
          <p:cNvPr id="8" name="TextBox 7">
            <a:extLst>
              <a:ext uri="{FF2B5EF4-FFF2-40B4-BE49-F238E27FC236}">
                <a16:creationId xmlns:a16="http://schemas.microsoft.com/office/drawing/2014/main" id="{E8E90D24-6A4A-6CB1-96B1-FB501824DE0A}"/>
              </a:ext>
            </a:extLst>
          </p:cNvPr>
          <p:cNvSpPr txBox="1"/>
          <p:nvPr/>
        </p:nvSpPr>
        <p:spPr>
          <a:xfrm>
            <a:off x="540575" y="1961845"/>
            <a:ext cx="3844138" cy="897810"/>
          </a:xfrm>
          <a:prstGeom prst="rect">
            <a:avLst/>
          </a:prstGeom>
          <a:noFill/>
        </p:spPr>
        <p:txBody>
          <a:bodyPr wrap="square" rtlCol="0">
            <a:spAutoFit/>
          </a:bodyPr>
          <a:lstStyle/>
          <a:p>
            <a:pPr>
              <a:lnSpc>
                <a:spcPct val="120000"/>
              </a:lnSpc>
              <a:spcAft>
                <a:spcPts val="1200"/>
              </a:spcAft>
              <a:buClr>
                <a:schemeClr val="tx1"/>
              </a:buClr>
            </a:pPr>
            <a:r>
              <a:rPr lang="en-US" sz="1500" dirty="0">
                <a:latin typeface="Arial" panose="020B0604020202020204" pitchFamily="34" charset="0"/>
                <a:cs typeface="Arial" panose="020B0604020202020204" pitchFamily="34" charset="0"/>
              </a:rPr>
              <a:t>Check your Summary Plan </a:t>
            </a:r>
            <a:br>
              <a:rPr lang="en-US" sz="1500" dirty="0">
                <a:latin typeface="Arial" panose="020B0604020202020204" pitchFamily="34" charset="0"/>
                <a:cs typeface="Arial" panose="020B0604020202020204" pitchFamily="34" charset="0"/>
              </a:rPr>
            </a:br>
            <a:r>
              <a:rPr lang="en-US" sz="1500" dirty="0">
                <a:latin typeface="Arial" panose="020B0604020202020204" pitchFamily="34" charset="0"/>
                <a:cs typeface="Arial" panose="020B0604020202020204" pitchFamily="34" charset="0"/>
              </a:rPr>
              <a:t>Descriptions to determine </a:t>
            </a:r>
            <a:br>
              <a:rPr lang="en-US" sz="1500" dirty="0">
                <a:latin typeface="Arial" panose="020B0604020202020204" pitchFamily="34" charset="0"/>
                <a:cs typeface="Arial" panose="020B0604020202020204" pitchFamily="34" charset="0"/>
              </a:rPr>
            </a:br>
            <a:r>
              <a:rPr lang="en-US" sz="1500" dirty="0">
                <a:latin typeface="Arial" panose="020B0604020202020204" pitchFamily="34" charset="0"/>
                <a:cs typeface="Arial" panose="020B0604020202020204" pitchFamily="34" charset="0"/>
              </a:rPr>
              <a:t>eligible expenses</a:t>
            </a:r>
          </a:p>
        </p:txBody>
      </p:sp>
      <p:grpSp>
        <p:nvGrpSpPr>
          <p:cNvPr id="11" name="Group 10">
            <a:extLst>
              <a:ext uri="{FF2B5EF4-FFF2-40B4-BE49-F238E27FC236}">
                <a16:creationId xmlns:a16="http://schemas.microsoft.com/office/drawing/2014/main" id="{E9C835D9-0B48-D709-E1B3-800BD98D7B21}"/>
              </a:ext>
            </a:extLst>
          </p:cNvPr>
          <p:cNvGrpSpPr/>
          <p:nvPr/>
        </p:nvGrpSpPr>
        <p:grpSpPr>
          <a:xfrm>
            <a:off x="291815" y="3308677"/>
            <a:ext cx="4423282" cy="1392276"/>
            <a:chOff x="0" y="3190741"/>
            <a:chExt cx="4423282" cy="1728402"/>
          </a:xfrm>
        </p:grpSpPr>
        <p:sp>
          <p:nvSpPr>
            <p:cNvPr id="9" name="Rectangle 8">
              <a:extLst>
                <a:ext uri="{FF2B5EF4-FFF2-40B4-BE49-F238E27FC236}">
                  <a16:creationId xmlns:a16="http://schemas.microsoft.com/office/drawing/2014/main" id="{DABDDDEB-0AD5-E777-2EF6-4E2C1949148D}"/>
                </a:ext>
                <a:ext uri="{C183D7F6-B498-43B3-948B-1728B52AA6E4}">
                  <adec:decorative xmlns:adec="http://schemas.microsoft.com/office/drawing/2017/decorative" val="1"/>
                </a:ext>
              </a:extLst>
            </p:cNvPr>
            <p:cNvSpPr/>
            <p:nvPr/>
          </p:nvSpPr>
          <p:spPr>
            <a:xfrm>
              <a:off x="0" y="3190741"/>
              <a:ext cx="4384713" cy="172840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00AAC6"/>
                </a:solidFill>
                <a:latin typeface="Arial" panose="020B0604020202020204" pitchFamily="34" charset="0"/>
              </a:endParaRPr>
            </a:p>
          </p:txBody>
        </p:sp>
        <p:sp>
          <p:nvSpPr>
            <p:cNvPr id="10" name="Rectangle 9">
              <a:extLst>
                <a:ext uri="{FF2B5EF4-FFF2-40B4-BE49-F238E27FC236}">
                  <a16:creationId xmlns:a16="http://schemas.microsoft.com/office/drawing/2014/main" id="{EA37AE89-5F27-BEB8-BFFA-1CD85CF950CB}"/>
                </a:ext>
                <a:ext uri="{C183D7F6-B498-43B3-948B-1728B52AA6E4}">
                  <adec:decorative xmlns:adec="http://schemas.microsoft.com/office/drawing/2017/decorative" val="1"/>
                </a:ext>
              </a:extLst>
            </p:cNvPr>
            <p:cNvSpPr/>
            <p:nvPr/>
          </p:nvSpPr>
          <p:spPr>
            <a:xfrm>
              <a:off x="4299713" y="3190741"/>
              <a:ext cx="123569" cy="1728402"/>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00AAC6"/>
                </a:solidFill>
                <a:latin typeface="Arial" panose="020B0604020202020204" pitchFamily="34" charset="0"/>
              </a:endParaRPr>
            </a:p>
          </p:txBody>
        </p:sp>
      </p:grpSp>
      <p:sp>
        <p:nvSpPr>
          <p:cNvPr id="13" name="TextBox 12">
            <a:extLst>
              <a:ext uri="{FF2B5EF4-FFF2-40B4-BE49-F238E27FC236}">
                <a16:creationId xmlns:a16="http://schemas.microsoft.com/office/drawing/2014/main" id="{D2833440-DD93-7799-32B8-14572D65C478}"/>
              </a:ext>
            </a:extLst>
          </p:cNvPr>
          <p:cNvSpPr txBox="1"/>
          <p:nvPr/>
        </p:nvSpPr>
        <p:spPr>
          <a:xfrm>
            <a:off x="640081" y="3606270"/>
            <a:ext cx="3844138" cy="704680"/>
          </a:xfrm>
          <a:prstGeom prst="rect">
            <a:avLst/>
          </a:prstGeom>
          <a:noFill/>
        </p:spPr>
        <p:txBody>
          <a:bodyPr wrap="square" lIns="0" tIns="45720" rIns="91440" bIns="45720" rtlCol="0" anchor="t">
            <a:spAutoFit/>
          </a:bodyPr>
          <a:lstStyle/>
          <a:p>
            <a:pPr>
              <a:lnSpc>
                <a:spcPct val="120000"/>
              </a:lnSpc>
              <a:spcAft>
                <a:spcPts val="1200"/>
              </a:spcAft>
              <a:buClr>
                <a:schemeClr val="tx1"/>
              </a:buClr>
            </a:pPr>
            <a:r>
              <a:rPr lang="en-US" sz="1500" dirty="0">
                <a:latin typeface="Arial"/>
                <a:cs typeface="Arial"/>
              </a:rPr>
              <a:t>Search</a:t>
            </a:r>
            <a:r>
              <a:rPr lang="en-US" sz="1500" dirty="0">
                <a:solidFill>
                  <a:schemeClr val="accent1"/>
                </a:solidFill>
                <a:latin typeface="Arial"/>
                <a:cs typeface="Arial"/>
              </a:rPr>
              <a:t> </a:t>
            </a:r>
            <a:r>
              <a:rPr lang="en-US" sz="1500" dirty="0">
                <a:latin typeface="Arial"/>
                <a:cs typeface="Arial"/>
              </a:rPr>
              <a:t>for possible eligible expenses at </a:t>
            </a:r>
            <a:r>
              <a:rPr lang="en-US" sz="2000" dirty="0">
                <a:solidFill>
                  <a:srgbClr val="007F93"/>
                </a:solidFill>
                <a:latin typeface="Arial"/>
                <a:cs typeface="Arial"/>
              </a:rPr>
              <a:t>HealthEquity</a:t>
            </a:r>
            <a:r>
              <a:rPr kumimoji="0" lang="en-US" sz="2000" b="0" i="0" u="none" strike="noStrike" kern="1200" cap="none" spc="0" normalizeH="0" baseline="0" noProof="0" dirty="0">
                <a:ln>
                  <a:noFill/>
                </a:ln>
                <a:solidFill>
                  <a:srgbClr val="007F93"/>
                </a:solidFill>
                <a:effectLst/>
                <a:uLnTx/>
                <a:uFillTx/>
                <a:latin typeface="Arial"/>
                <a:cs typeface="Arial"/>
              </a:rPr>
              <a:t>.com/</a:t>
            </a:r>
            <a:r>
              <a:rPr kumimoji="0" lang="en-US" sz="2000" b="0" i="0" u="none" strike="noStrike" kern="1200" cap="none" spc="0" normalizeH="0" baseline="0" noProof="0" dirty="0" err="1">
                <a:ln>
                  <a:noFill/>
                </a:ln>
                <a:solidFill>
                  <a:srgbClr val="007F93"/>
                </a:solidFill>
                <a:effectLst/>
                <a:uLnTx/>
                <a:uFillTx/>
                <a:latin typeface="Arial"/>
                <a:cs typeface="Arial"/>
              </a:rPr>
              <a:t>hra-qme</a:t>
            </a:r>
            <a:r>
              <a:rPr lang="en-US" sz="2000" dirty="0">
                <a:latin typeface="Arial"/>
                <a:cs typeface="Arial"/>
              </a:rPr>
              <a:t> </a:t>
            </a:r>
            <a:endParaRPr lang="en-US"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3346991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4E9918E-C4BB-6D01-F76A-29C4D65EFE5C}"/>
              </a:ext>
            </a:extLst>
          </p:cNvPr>
          <p:cNvSpPr>
            <a:spLocks noGrp="1"/>
          </p:cNvSpPr>
          <p:nvPr>
            <p:ph type="title"/>
          </p:nvPr>
        </p:nvSpPr>
        <p:spPr>
          <a:xfrm>
            <a:off x="640081" y="274320"/>
            <a:ext cx="3935739" cy="509050"/>
          </a:xfrm>
        </p:spPr>
        <p:txBody>
          <a:bodyPr/>
          <a:lstStyle/>
          <a:p>
            <a:r>
              <a:rPr lang="en-US" dirty="0">
                <a:latin typeface="Arial" panose="020B0604020202020204" pitchFamily="34" charset="0"/>
              </a:rPr>
              <a:t>How</a:t>
            </a:r>
            <a:r>
              <a:rPr lang="en-US" spc="300" dirty="0">
                <a:latin typeface="Arial" panose="020B0604020202020204" pitchFamily="34" charset="0"/>
              </a:rPr>
              <a:t> </a:t>
            </a:r>
            <a:r>
              <a:rPr lang="en-US" dirty="0">
                <a:latin typeface="Arial" panose="020B0604020202020204" pitchFamily="34" charset="0"/>
              </a:rPr>
              <a:t>it</a:t>
            </a:r>
            <a:r>
              <a:rPr lang="en-US" spc="300" dirty="0">
                <a:latin typeface="Arial" panose="020B0604020202020204" pitchFamily="34" charset="0"/>
              </a:rPr>
              <a:t> </a:t>
            </a:r>
            <a:r>
              <a:rPr lang="en-US" dirty="0">
                <a:latin typeface="Arial" panose="020B0604020202020204" pitchFamily="34" charset="0"/>
              </a:rPr>
              <a:t>works </a:t>
            </a:r>
          </a:p>
        </p:txBody>
      </p:sp>
      <p:sp>
        <p:nvSpPr>
          <p:cNvPr id="4" name="Text Placeholder 3">
            <a:extLst>
              <a:ext uri="{FF2B5EF4-FFF2-40B4-BE49-F238E27FC236}">
                <a16:creationId xmlns:a16="http://schemas.microsoft.com/office/drawing/2014/main" id="{E571961F-3F75-CE28-4237-D9565D1C72DB}"/>
              </a:ext>
            </a:extLst>
          </p:cNvPr>
          <p:cNvSpPr>
            <a:spLocks noGrp="1"/>
          </p:cNvSpPr>
          <p:nvPr>
            <p:ph type="body" sz="quarter" idx="12"/>
          </p:nvPr>
        </p:nvSpPr>
        <p:spPr>
          <a:xfrm>
            <a:off x="647969" y="934894"/>
            <a:ext cx="3931920" cy="335348"/>
          </a:xfrm>
        </p:spPr>
        <p:txBody>
          <a:bodyPr/>
          <a:lstStyle/>
          <a:p>
            <a:r>
              <a:rPr lang="en-US" sz="2000" dirty="0">
                <a:latin typeface="Arial"/>
                <a:cs typeface="Arial"/>
              </a:rPr>
              <a:t> &lt;&lt; Name of plan &gt;&gt;</a:t>
            </a:r>
          </a:p>
        </p:txBody>
      </p:sp>
      <p:sp>
        <p:nvSpPr>
          <p:cNvPr id="5" name="Content Placeholder 4">
            <a:extLst>
              <a:ext uri="{FF2B5EF4-FFF2-40B4-BE49-F238E27FC236}">
                <a16:creationId xmlns:a16="http://schemas.microsoft.com/office/drawing/2014/main" id="{E521A51C-F7D0-485B-CBC9-331520DB4946}"/>
              </a:ext>
            </a:extLst>
          </p:cNvPr>
          <p:cNvSpPr>
            <a:spLocks noGrp="1"/>
          </p:cNvSpPr>
          <p:nvPr>
            <p:ph sz="quarter" idx="14"/>
          </p:nvPr>
        </p:nvSpPr>
        <p:spPr>
          <a:xfrm>
            <a:off x="639763" y="1644537"/>
            <a:ext cx="3116989" cy="1854418"/>
          </a:xfrm>
        </p:spPr>
        <p:txBody>
          <a:bodyPr vert="horz" lIns="0" tIns="0" rIns="0" bIns="0" rtlCol="0" anchor="t">
            <a:spAutoFit/>
          </a:bodyPr>
          <a:lstStyle/>
          <a:p>
            <a:pPr marL="295275" indent="-295275">
              <a:lnSpc>
                <a:spcPts val="2760"/>
              </a:lnSpc>
              <a:spcBef>
                <a:spcPts val="600"/>
              </a:spcBef>
              <a:buFont typeface="+mj-lt"/>
              <a:buAutoNum type="arabicPeriod"/>
            </a:pPr>
            <a:r>
              <a:rPr lang="en-US">
                <a:latin typeface="Arial"/>
                <a:cs typeface="Arial"/>
              </a:rPr>
              <a:t>&lt;&lt; Step 1 &gt;&gt;</a:t>
            </a:r>
          </a:p>
          <a:p>
            <a:pPr marL="295275" indent="-295275">
              <a:lnSpc>
                <a:spcPts val="2760"/>
              </a:lnSpc>
              <a:spcBef>
                <a:spcPts val="600"/>
              </a:spcBef>
              <a:buFont typeface="+mj-lt"/>
              <a:buAutoNum type="arabicPeriod"/>
            </a:pPr>
            <a:r>
              <a:rPr lang="en-US">
                <a:latin typeface="Arial"/>
                <a:cs typeface="Arial"/>
              </a:rPr>
              <a:t>&lt;&lt; Step 2 &gt;&gt;</a:t>
            </a:r>
          </a:p>
          <a:p>
            <a:pPr marL="295275" indent="-295275">
              <a:lnSpc>
                <a:spcPts val="2760"/>
              </a:lnSpc>
              <a:spcBef>
                <a:spcPts val="600"/>
              </a:spcBef>
              <a:buFont typeface="+mj-lt"/>
              <a:buAutoNum type="arabicPeriod"/>
            </a:pPr>
            <a:r>
              <a:rPr lang="en-US">
                <a:latin typeface="Arial"/>
                <a:cs typeface="Arial"/>
              </a:rPr>
              <a:t>&lt;&lt; Step 3 &gt;&gt;</a:t>
            </a:r>
          </a:p>
          <a:p>
            <a:pPr marL="295275" indent="-295275">
              <a:lnSpc>
                <a:spcPts val="2760"/>
              </a:lnSpc>
              <a:spcBef>
                <a:spcPts val="600"/>
              </a:spcBef>
              <a:buFont typeface="+mj-lt"/>
              <a:buAutoNum type="arabicPeriod"/>
            </a:pPr>
            <a:r>
              <a:rPr lang="en-US">
                <a:latin typeface="Arial"/>
                <a:cs typeface="Arial"/>
              </a:rPr>
              <a:t>&lt;&lt; Step 4 &gt;&gt;</a:t>
            </a:r>
          </a:p>
        </p:txBody>
      </p:sp>
      <p:pic>
        <p:nvPicPr>
          <p:cNvPr id="6" name="Picture Placeholder 5">
            <a:extLst>
              <a:ext uri="{FF2B5EF4-FFF2-40B4-BE49-F238E27FC236}">
                <a16:creationId xmlns:a16="http://schemas.microsoft.com/office/drawing/2014/main" id="{D8C6A19E-7994-7B20-74BB-708EC0F8E311}"/>
              </a:ext>
            </a:extLst>
          </p:cNvPr>
          <p:cNvPicPr>
            <a:picLocks noGrp="1" noChangeAspect="1"/>
          </p:cNvPicPr>
          <p:nvPr>
            <p:ph type="pic" idx="16"/>
          </p:nvPr>
        </p:nvPicPr>
        <p:blipFill rotWithShape="1">
          <a:blip r:embed="rId4" cstate="email">
            <a:extLst>
              <a:ext uri="{28A0092B-C50C-407E-A947-70E740481C1C}">
                <a14:useLocalDpi xmlns:a14="http://schemas.microsoft.com/office/drawing/2010/main"/>
              </a:ext>
            </a:extLst>
          </a:blip>
          <a:srcRect/>
          <a:stretch/>
        </p:blipFill>
        <p:spPr>
          <a:xfrm>
            <a:off x="3866920" y="-3"/>
            <a:ext cx="5267377" cy="5143499"/>
          </a:xfrm>
        </p:spPr>
      </p:pic>
    </p:spTree>
    <p:extLst>
      <p:ext uri="{BB962C8B-B14F-4D97-AF65-F5344CB8AC3E}">
        <p14:creationId xmlns:p14="http://schemas.microsoft.com/office/powerpoint/2010/main" val="839035920"/>
      </p:ext>
    </p:extLst>
  </p:cSld>
  <p:clrMapOvr>
    <a:masterClrMapping/>
  </p:clrMapOvr>
  <p:extLst>
    <p:ext uri="{6950BFC3-D8DA-4A85-94F7-54DA5524770B}">
      <p188:commentRel xmlns:p188="http://schemas.microsoft.com/office/powerpoint/2018/8/main" r:id="rId3"/>
    </p:ext>
  </p:extLs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D9EE4B74-69D2-E5FB-C09C-F90344E4D3EE}"/>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l="-4862"/>
          <a:stretch/>
        </p:blipFill>
        <p:spPr>
          <a:xfrm>
            <a:off x="1682929" y="0"/>
            <a:ext cx="7461071" cy="5143500"/>
          </a:xfrm>
          <a:prstGeom prst="rect">
            <a:avLst/>
          </a:prstGeom>
        </p:spPr>
      </p:pic>
      <p:sp>
        <p:nvSpPr>
          <p:cNvPr id="21" name="Rectangle 20">
            <a:extLst>
              <a:ext uri="{FF2B5EF4-FFF2-40B4-BE49-F238E27FC236}">
                <a16:creationId xmlns:a16="http://schemas.microsoft.com/office/drawing/2014/main" id="{E7D51092-8D7E-FFD8-CC7A-D4CB4F9CA7C3}"/>
              </a:ext>
              <a:ext uri="{C183D7F6-B498-43B3-948B-1728B52AA6E4}">
                <adec:decorative xmlns:adec="http://schemas.microsoft.com/office/drawing/2017/decorative" val="1"/>
              </a:ext>
            </a:extLst>
          </p:cNvPr>
          <p:cNvSpPr/>
          <p:nvPr/>
        </p:nvSpPr>
        <p:spPr>
          <a:xfrm flipV="1">
            <a:off x="1850834" y="7376"/>
            <a:ext cx="3690649" cy="5142599"/>
          </a:xfrm>
          <a:prstGeom prst="rect">
            <a:avLst/>
          </a:prstGeom>
          <a:gradFill flip="none" rotWithShape="1">
            <a:gsLst>
              <a:gs pos="81000">
                <a:schemeClr val="bg1">
                  <a:alpha val="0"/>
                </a:schemeClr>
              </a:gs>
              <a:gs pos="15000">
                <a:schemeClr val="bg1"/>
              </a:gs>
            </a:gsLst>
            <a:lin ang="42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00AAC6"/>
              </a:solidFill>
              <a:latin typeface="Oswald" panose="02000506000000020004" pitchFamily="2" charset="0"/>
            </a:endParaRPr>
          </a:p>
        </p:txBody>
      </p:sp>
      <p:sp>
        <p:nvSpPr>
          <p:cNvPr id="22" name="Rectangle 21">
            <a:extLst>
              <a:ext uri="{FF2B5EF4-FFF2-40B4-BE49-F238E27FC236}">
                <a16:creationId xmlns:a16="http://schemas.microsoft.com/office/drawing/2014/main" id="{A83AEE38-8291-7D16-BD03-306C40EA567C}"/>
              </a:ext>
              <a:ext uri="{C183D7F6-B498-43B3-948B-1728B52AA6E4}">
                <adec:decorative xmlns:adec="http://schemas.microsoft.com/office/drawing/2017/decorative" val="1"/>
              </a:ext>
            </a:extLst>
          </p:cNvPr>
          <p:cNvSpPr/>
          <p:nvPr/>
        </p:nvSpPr>
        <p:spPr>
          <a:xfrm flipV="1">
            <a:off x="2071171" y="7376"/>
            <a:ext cx="3690649" cy="5142599"/>
          </a:xfrm>
          <a:prstGeom prst="rect">
            <a:avLst/>
          </a:prstGeom>
          <a:gradFill flip="none" rotWithShape="1">
            <a:gsLst>
              <a:gs pos="81000">
                <a:schemeClr val="bg1">
                  <a:alpha val="0"/>
                </a:schemeClr>
              </a:gs>
              <a:gs pos="15000">
                <a:schemeClr val="bg1"/>
              </a:gs>
            </a:gsLst>
            <a:lin ang="42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00AAC6"/>
              </a:solidFill>
              <a:latin typeface="Oswald" panose="02000506000000020004" pitchFamily="2" charset="0"/>
            </a:endParaRPr>
          </a:p>
        </p:txBody>
      </p:sp>
      <p:sp>
        <p:nvSpPr>
          <p:cNvPr id="16" name="Title 2">
            <a:extLst>
              <a:ext uri="{FF2B5EF4-FFF2-40B4-BE49-F238E27FC236}">
                <a16:creationId xmlns:a16="http://schemas.microsoft.com/office/drawing/2014/main" id="{CD57412D-5951-D241-A281-A5808F7E578D}"/>
              </a:ext>
            </a:extLst>
          </p:cNvPr>
          <p:cNvSpPr>
            <a:spLocks noGrp="1"/>
          </p:cNvSpPr>
          <p:nvPr>
            <p:ph type="title"/>
          </p:nvPr>
        </p:nvSpPr>
        <p:spPr>
          <a:xfrm>
            <a:off x="640082" y="274321"/>
            <a:ext cx="3681424" cy="1050737"/>
          </a:xfrm>
        </p:spPr>
        <p:txBody>
          <a:bodyPr/>
          <a:lstStyle/>
          <a:p>
            <a:r>
              <a:rPr lang="en-US" dirty="0"/>
              <a:t>No ‘double dipping’ </a:t>
            </a:r>
          </a:p>
        </p:txBody>
      </p:sp>
      <p:sp>
        <p:nvSpPr>
          <p:cNvPr id="3" name="Content Placeholder 2">
            <a:extLst>
              <a:ext uri="{FF2B5EF4-FFF2-40B4-BE49-F238E27FC236}">
                <a16:creationId xmlns:a16="http://schemas.microsoft.com/office/drawing/2014/main" id="{11A2359B-D570-4B81-8490-078E5C20AB07}"/>
              </a:ext>
            </a:extLst>
          </p:cNvPr>
          <p:cNvSpPr>
            <a:spLocks noGrp="1"/>
          </p:cNvSpPr>
          <p:nvPr>
            <p:ph sz="quarter" idx="14"/>
          </p:nvPr>
        </p:nvSpPr>
        <p:spPr>
          <a:xfrm>
            <a:off x="410716" y="1592002"/>
            <a:ext cx="3443994" cy="2022115"/>
          </a:xfrm>
        </p:spPr>
        <p:txBody>
          <a:bodyPr/>
          <a:lstStyle/>
          <a:p>
            <a:pPr marL="0" indent="0">
              <a:buNone/>
            </a:pPr>
            <a:r>
              <a:rPr lang="en-US" dirty="0"/>
              <a:t>You can’t get reimbursed for the same expense by HRA and</a:t>
            </a:r>
          </a:p>
          <a:p>
            <a:r>
              <a:rPr lang="en-US" dirty="0"/>
              <a:t>FSA (Flexible Spending Account) or </a:t>
            </a:r>
          </a:p>
          <a:p>
            <a:r>
              <a:rPr lang="en-US" dirty="0"/>
              <a:t>HSA (Health Savings Account)  </a:t>
            </a:r>
          </a:p>
        </p:txBody>
      </p:sp>
      <p:grpSp>
        <p:nvGrpSpPr>
          <p:cNvPr id="15" name="Group 14">
            <a:extLst>
              <a:ext uri="{FF2B5EF4-FFF2-40B4-BE49-F238E27FC236}">
                <a16:creationId xmlns:a16="http://schemas.microsoft.com/office/drawing/2014/main" id="{9F6363C8-C0EA-5A66-7A80-37BB1B428649}"/>
              </a:ext>
            </a:extLst>
          </p:cNvPr>
          <p:cNvGrpSpPr/>
          <p:nvPr/>
        </p:nvGrpSpPr>
        <p:grpSpPr>
          <a:xfrm>
            <a:off x="72934" y="3031708"/>
            <a:ext cx="3843561" cy="1672846"/>
            <a:chOff x="579721" y="3190741"/>
            <a:chExt cx="3843561" cy="1728402"/>
          </a:xfrm>
        </p:grpSpPr>
        <p:sp>
          <p:nvSpPr>
            <p:cNvPr id="17" name="Rectangle 16">
              <a:extLst>
                <a:ext uri="{FF2B5EF4-FFF2-40B4-BE49-F238E27FC236}">
                  <a16:creationId xmlns:a16="http://schemas.microsoft.com/office/drawing/2014/main" id="{ED56F534-ECA8-F678-FC88-E9FDD00089EE}"/>
                </a:ext>
                <a:ext uri="{C183D7F6-B498-43B3-948B-1728B52AA6E4}">
                  <adec:decorative xmlns:adec="http://schemas.microsoft.com/office/drawing/2017/decorative" val="1"/>
                </a:ext>
              </a:extLst>
            </p:cNvPr>
            <p:cNvSpPr/>
            <p:nvPr/>
          </p:nvSpPr>
          <p:spPr>
            <a:xfrm>
              <a:off x="579721" y="3190741"/>
              <a:ext cx="3804992" cy="172840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00AAC6"/>
                </a:solidFill>
                <a:latin typeface="Arial" panose="020B0604020202020204" pitchFamily="34" charset="0"/>
              </a:endParaRPr>
            </a:p>
          </p:txBody>
        </p:sp>
        <p:sp>
          <p:nvSpPr>
            <p:cNvPr id="18" name="Rectangle 17">
              <a:extLst>
                <a:ext uri="{FF2B5EF4-FFF2-40B4-BE49-F238E27FC236}">
                  <a16:creationId xmlns:a16="http://schemas.microsoft.com/office/drawing/2014/main" id="{352879C6-D1D1-F82C-810A-4262929354F0}"/>
                </a:ext>
                <a:ext uri="{C183D7F6-B498-43B3-948B-1728B52AA6E4}">
                  <adec:decorative xmlns:adec="http://schemas.microsoft.com/office/drawing/2017/decorative" val="1"/>
                </a:ext>
              </a:extLst>
            </p:cNvPr>
            <p:cNvSpPr/>
            <p:nvPr/>
          </p:nvSpPr>
          <p:spPr>
            <a:xfrm>
              <a:off x="4299713" y="3190741"/>
              <a:ext cx="123569" cy="1728402"/>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00AAC6"/>
                </a:solidFill>
                <a:latin typeface="Arial" panose="020B0604020202020204" pitchFamily="34" charset="0"/>
              </a:endParaRPr>
            </a:p>
          </p:txBody>
        </p:sp>
      </p:grpSp>
      <p:sp>
        <p:nvSpPr>
          <p:cNvPr id="19" name="Content Placeholder 2">
            <a:extLst>
              <a:ext uri="{FF2B5EF4-FFF2-40B4-BE49-F238E27FC236}">
                <a16:creationId xmlns:a16="http://schemas.microsoft.com/office/drawing/2014/main" id="{F2B3D39C-E383-D0EF-81EB-D57F81D8F475}"/>
              </a:ext>
            </a:extLst>
          </p:cNvPr>
          <p:cNvSpPr txBox="1">
            <a:spLocks/>
          </p:cNvSpPr>
          <p:nvPr/>
        </p:nvSpPr>
        <p:spPr>
          <a:xfrm>
            <a:off x="671621" y="3620593"/>
            <a:ext cx="3183089" cy="868956"/>
          </a:xfrm>
          <a:prstGeom prst="rect">
            <a:avLst/>
          </a:prstGeom>
        </p:spPr>
        <p:txBody>
          <a:bodyPr vert="horz" wrap="square" lIns="0" tIns="0" rIns="0" bIns="0" rtlCol="0">
            <a:spAutoFit/>
          </a:bodyPr>
          <a:lstStyle>
            <a:lvl1pPr marL="177800" indent="-177800" algn="l" defTabSz="457189" rtl="0" eaLnBrk="1" latinLnBrk="0" hangingPunct="1">
              <a:lnSpc>
                <a:spcPct val="130000"/>
              </a:lnSpc>
              <a:spcBef>
                <a:spcPts val="0"/>
              </a:spcBef>
              <a:spcAft>
                <a:spcPts val="600"/>
              </a:spcAft>
              <a:buFont typeface="Wingdings" pitchFamily="2" charset="2"/>
              <a:buChar char="§"/>
              <a:tabLst/>
              <a:defRPr sz="1500" b="0" i="0" kern="1200">
                <a:solidFill>
                  <a:schemeClr val="tx1"/>
                </a:solidFill>
                <a:latin typeface="+mn-lt"/>
                <a:ea typeface="+mn-ea"/>
                <a:cs typeface="+mn-cs"/>
              </a:defRPr>
            </a:lvl1pPr>
            <a:lvl2pPr marL="347663" indent="-169863" algn="l" defTabSz="457189" rtl="0" eaLnBrk="1" latinLnBrk="0" hangingPunct="1">
              <a:lnSpc>
                <a:spcPct val="130000"/>
              </a:lnSpc>
              <a:spcBef>
                <a:spcPts val="0"/>
              </a:spcBef>
              <a:spcAft>
                <a:spcPts val="600"/>
              </a:spcAft>
              <a:buFont typeface="Wingdings" pitchFamily="2" charset="2"/>
              <a:buChar char="§"/>
              <a:tabLst/>
              <a:defRPr sz="1300" b="0" i="0" kern="1200">
                <a:solidFill>
                  <a:schemeClr val="tx1"/>
                </a:solidFill>
                <a:latin typeface="+mn-lt"/>
                <a:ea typeface="+mn-ea"/>
                <a:cs typeface="+mn-cs"/>
              </a:defRPr>
            </a:lvl2pPr>
            <a:lvl3pPr marL="517525" indent="-169863" algn="l" defTabSz="457189" rtl="0" eaLnBrk="1" latinLnBrk="0" hangingPunct="1">
              <a:lnSpc>
                <a:spcPct val="130000"/>
              </a:lnSpc>
              <a:spcBef>
                <a:spcPts val="0"/>
              </a:spcBef>
              <a:spcAft>
                <a:spcPts val="600"/>
              </a:spcAft>
              <a:buFont typeface="Wingdings" pitchFamily="2" charset="2"/>
              <a:buChar char="§"/>
              <a:tabLst/>
              <a:defRPr sz="1100" b="0" i="0" kern="1200">
                <a:solidFill>
                  <a:schemeClr val="tx1"/>
                </a:solidFill>
                <a:latin typeface="+mn-lt"/>
                <a:ea typeface="+mn-ea"/>
                <a:cs typeface="+mn-cs"/>
              </a:defRPr>
            </a:lvl3pPr>
            <a:lvl4pPr marL="687388" indent="-169863" algn="l" defTabSz="457189" rtl="0" eaLnBrk="1" latinLnBrk="0" hangingPunct="1">
              <a:lnSpc>
                <a:spcPct val="130000"/>
              </a:lnSpc>
              <a:spcBef>
                <a:spcPts val="0"/>
              </a:spcBef>
              <a:spcAft>
                <a:spcPts val="600"/>
              </a:spcAft>
              <a:buFont typeface="Wingdings" pitchFamily="2" charset="2"/>
              <a:buChar char="§"/>
              <a:tabLst/>
              <a:defRPr sz="900" b="0" i="0" kern="1200">
                <a:solidFill>
                  <a:schemeClr val="tx1"/>
                </a:solidFill>
                <a:latin typeface="+mn-lt"/>
                <a:ea typeface="+mn-ea"/>
                <a:cs typeface="+mn-cs"/>
              </a:defRPr>
            </a:lvl4pPr>
            <a:lvl5pPr marL="687388" indent="-168275" algn="l" defTabSz="457189" rtl="0" eaLnBrk="1" latinLnBrk="0" hangingPunct="1">
              <a:lnSpc>
                <a:spcPct val="120000"/>
              </a:lnSpc>
              <a:spcBef>
                <a:spcPts val="0"/>
              </a:spcBef>
              <a:spcAft>
                <a:spcPts val="600"/>
              </a:spcAft>
              <a:buFont typeface="Wingdings" pitchFamily="2" charset="2"/>
              <a:buChar char="§"/>
              <a:tabLst/>
              <a:defRPr sz="900" b="0" i="0" kern="1200">
                <a:solidFill>
                  <a:schemeClr val="tx1"/>
                </a:solidFill>
                <a:latin typeface="+mn-lt"/>
                <a:ea typeface="+mn-ea"/>
                <a:cs typeface="+mn-cs"/>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5"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dirty="0"/>
              <a:t>Consult your Summary Plan Description from your employer to find out which account pays first.</a:t>
            </a:r>
          </a:p>
        </p:txBody>
      </p:sp>
    </p:spTree>
    <p:extLst>
      <p:ext uri="{BB962C8B-B14F-4D97-AF65-F5344CB8AC3E}">
        <p14:creationId xmlns:p14="http://schemas.microsoft.com/office/powerpoint/2010/main" val="342693210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a:extLst>
              <a:ext uri="{FF2B5EF4-FFF2-40B4-BE49-F238E27FC236}">
                <a16:creationId xmlns:a16="http://schemas.microsoft.com/office/drawing/2014/main" id="{C6D8B7BF-035A-2395-57C5-32F1F2AFAA36}"/>
              </a:ext>
              <a:ext uri="{C183D7F6-B498-43B3-948B-1728B52AA6E4}">
                <adec:decorative xmlns:adec="http://schemas.microsoft.com/office/drawing/2017/decorative" val="1"/>
              </a:ext>
            </a:extLst>
          </p:cNvPr>
          <p:cNvPicPr>
            <a:picLocks noGrp="1" noChangeAspect="1" noChangeArrowheads="1"/>
          </p:cNvPicPr>
          <p:nvPr>
            <p:ph type="pic" idx="15"/>
          </p:nvPr>
        </p:nvPicPr>
        <p:blipFill rotWithShape="1">
          <a:blip r:embed="rId4" cstate="email">
            <a:extLst>
              <a:ext uri="{28A0092B-C50C-407E-A947-70E740481C1C}">
                <a14:useLocalDpi xmlns:a14="http://schemas.microsoft.com/office/drawing/2010/main"/>
              </a:ext>
            </a:extLst>
          </a:blip>
          <a:src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sp>
        <p:nvSpPr>
          <p:cNvPr id="13" name="SmartArt Placeholder 9">
            <a:extLst>
              <a:ext uri="{FF2B5EF4-FFF2-40B4-BE49-F238E27FC236}">
                <a16:creationId xmlns:a16="http://schemas.microsoft.com/office/drawing/2014/main" id="{3D0C6C04-A95A-5237-8485-0E098ED03ED2}"/>
              </a:ext>
            </a:extLst>
          </p:cNvPr>
          <p:cNvSpPr>
            <a:spLocks noGrp="1"/>
          </p:cNvSpPr>
          <p:nvPr>
            <p:ph type="dgm" sz="quarter" idx="47"/>
          </p:nvPr>
        </p:nvSpPr>
        <p:spPr>
          <a:xfrm>
            <a:off x="640081" y="2877672"/>
            <a:ext cx="4450393" cy="1774328"/>
          </a:xfrm>
        </p:spPr>
      </p:sp>
      <p:sp>
        <p:nvSpPr>
          <p:cNvPr id="14" name="SmartArt Placeholder 8">
            <a:extLst>
              <a:ext uri="{FF2B5EF4-FFF2-40B4-BE49-F238E27FC236}">
                <a16:creationId xmlns:a16="http://schemas.microsoft.com/office/drawing/2014/main" id="{0672FA3B-9810-282E-886D-8256DABE7A36}"/>
              </a:ext>
            </a:extLst>
          </p:cNvPr>
          <p:cNvSpPr>
            <a:spLocks noGrp="1"/>
          </p:cNvSpPr>
          <p:nvPr>
            <p:ph type="dgm" sz="quarter" idx="27"/>
          </p:nvPr>
        </p:nvSpPr>
        <p:spPr>
          <a:xfrm>
            <a:off x="5001900" y="2877672"/>
            <a:ext cx="88574" cy="1774328"/>
          </a:xfrm>
        </p:spPr>
      </p:sp>
      <p:sp>
        <p:nvSpPr>
          <p:cNvPr id="8" name="Title 7">
            <a:extLst>
              <a:ext uri="{FF2B5EF4-FFF2-40B4-BE49-F238E27FC236}">
                <a16:creationId xmlns:a16="http://schemas.microsoft.com/office/drawing/2014/main" id="{56CC7F7A-0CD0-5793-DE42-EB548E942A2D}"/>
              </a:ext>
            </a:extLst>
          </p:cNvPr>
          <p:cNvSpPr>
            <a:spLocks noGrp="1"/>
          </p:cNvSpPr>
          <p:nvPr>
            <p:ph type="title"/>
          </p:nvPr>
        </p:nvSpPr>
        <p:spPr>
          <a:xfrm>
            <a:off x="640081" y="3230701"/>
            <a:ext cx="4214723" cy="1041375"/>
          </a:xfrm>
        </p:spPr>
        <p:txBody>
          <a:bodyPr/>
          <a:lstStyle/>
          <a:p>
            <a:r>
              <a:rPr lang="en-US" dirty="0">
                <a:latin typeface="Arial" panose="020B0604020202020204" pitchFamily="34" charset="0"/>
                <a:cs typeface="Arial" panose="020B0604020202020204" pitchFamily="34" charset="0"/>
              </a:rPr>
              <a:t>Check</a:t>
            </a:r>
            <a:r>
              <a:rPr lang="en-US" spc="300" dirty="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your important</a:t>
            </a:r>
            <a:r>
              <a:rPr lang="en-US" spc="300" dirty="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dates</a:t>
            </a:r>
          </a:p>
        </p:txBody>
      </p:sp>
      <p:pic>
        <p:nvPicPr>
          <p:cNvPr id="2" name="Picture 1">
            <a:extLst>
              <a:ext uri="{FF2B5EF4-FFF2-40B4-BE49-F238E27FC236}">
                <a16:creationId xmlns:a16="http://schemas.microsoft.com/office/drawing/2014/main" id="{94EB7F0B-ECCD-AE5E-AE7A-733DBEAE71CE}"/>
              </a:ext>
            </a:extLst>
          </p:cNvPr>
          <p:cNvPicPr>
            <a:picLocks noChangeAspect="1"/>
          </p:cNvPicPr>
          <p:nvPr/>
        </p:nvPicPr>
        <p:blipFill>
          <a:blip r:embed="rId5" cstate="email">
            <a:duotone>
              <a:schemeClr val="bg2">
                <a:shade val="45000"/>
                <a:satMod val="135000"/>
              </a:schemeClr>
              <a:prstClr val="white"/>
            </a:duotone>
            <a:alphaModFix amt="70000"/>
            <a:extLst>
              <a:ext uri="{28A0092B-C50C-407E-A947-70E740481C1C}">
                <a14:useLocalDpi xmlns:a14="http://schemas.microsoft.com/office/drawing/2010/main"/>
              </a:ext>
            </a:extLst>
          </a:blip>
          <a:stretch>
            <a:fillRect/>
          </a:stretch>
        </p:blipFill>
        <p:spPr>
          <a:xfrm>
            <a:off x="640081" y="2278788"/>
            <a:ext cx="472623" cy="453900"/>
          </a:xfrm>
          <a:prstGeom prst="rect">
            <a:avLst/>
          </a:prstGeom>
        </p:spPr>
      </p:pic>
    </p:spTree>
    <p:extLst>
      <p:ext uri="{BB962C8B-B14F-4D97-AF65-F5344CB8AC3E}">
        <p14:creationId xmlns:p14="http://schemas.microsoft.com/office/powerpoint/2010/main" val="2312925565"/>
      </p:ext>
    </p:extLst>
  </p:cSld>
  <p:clrMapOvr>
    <a:masterClrMapping/>
  </p:clrMapOvr>
  <p:extLst>
    <p:ext uri="{6950BFC3-D8DA-4A85-94F7-54DA5524770B}">
      <p188:commentRel xmlns:p188="http://schemas.microsoft.com/office/powerpoint/2018/8/main" r:id="rId3"/>
    </p:ext>
  </p:extLs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 Placeholder 8">
            <a:extLst>
              <a:ext uri="{FF2B5EF4-FFF2-40B4-BE49-F238E27FC236}">
                <a16:creationId xmlns:a16="http://schemas.microsoft.com/office/drawing/2014/main" id="{55A15CF2-B025-36B4-1F7A-0BC1973B1E2B}"/>
              </a:ext>
            </a:extLst>
          </p:cNvPr>
          <p:cNvSpPr txBox="1">
            <a:spLocks/>
          </p:cNvSpPr>
          <p:nvPr/>
        </p:nvSpPr>
        <p:spPr>
          <a:xfrm>
            <a:off x="707239" y="1757970"/>
            <a:ext cx="4088282" cy="2338041"/>
          </a:xfrm>
          <a:prstGeom prst="rect">
            <a:avLst/>
          </a:prstGeom>
        </p:spPr>
        <p:txBody>
          <a:bodyPr lIns="68580" tIns="34290" rIns="68580" bIns="34290" anchor="t"/>
          <a:lstStyle>
            <a:lvl1pPr marL="177800" indent="-177800" algn="l" defTabSz="457189" rtl="0" eaLnBrk="1" latinLnBrk="0" hangingPunct="1">
              <a:lnSpc>
                <a:spcPct val="130000"/>
              </a:lnSpc>
              <a:spcBef>
                <a:spcPts val="0"/>
              </a:spcBef>
              <a:spcAft>
                <a:spcPts val="600"/>
              </a:spcAft>
              <a:buFont typeface="Wingdings" pitchFamily="2" charset="2"/>
              <a:buChar char="§"/>
              <a:tabLst/>
              <a:defRPr sz="1500" b="0" i="0" kern="1200">
                <a:solidFill>
                  <a:schemeClr val="tx1"/>
                </a:solidFill>
                <a:latin typeface="Neue Haas Grotesk Text Pro" panose="020B0504020202020204" pitchFamily="34" charset="0"/>
                <a:ea typeface="+mn-ea"/>
                <a:cs typeface="+mn-cs"/>
              </a:defRPr>
            </a:lvl1pPr>
            <a:lvl2pPr marL="347663" indent="-169863" algn="l" defTabSz="457189" rtl="0" eaLnBrk="1" latinLnBrk="0" hangingPunct="1">
              <a:lnSpc>
                <a:spcPct val="130000"/>
              </a:lnSpc>
              <a:spcBef>
                <a:spcPts val="0"/>
              </a:spcBef>
              <a:spcAft>
                <a:spcPts val="600"/>
              </a:spcAft>
              <a:buFont typeface="Wingdings" pitchFamily="2" charset="2"/>
              <a:buChar char="§"/>
              <a:tabLst/>
              <a:defRPr sz="1300" b="0" i="0" kern="1200">
                <a:solidFill>
                  <a:schemeClr val="tx1"/>
                </a:solidFill>
                <a:latin typeface="Neue Haas Grotesk Text Pro" panose="020B0504020202020204" pitchFamily="34" charset="0"/>
                <a:ea typeface="+mn-ea"/>
                <a:cs typeface="+mn-cs"/>
              </a:defRPr>
            </a:lvl2pPr>
            <a:lvl3pPr marL="517525" indent="-169863" algn="l" defTabSz="457189" rtl="0" eaLnBrk="1" latinLnBrk="0" hangingPunct="1">
              <a:lnSpc>
                <a:spcPct val="130000"/>
              </a:lnSpc>
              <a:spcBef>
                <a:spcPts val="0"/>
              </a:spcBef>
              <a:spcAft>
                <a:spcPts val="600"/>
              </a:spcAft>
              <a:buFont typeface="Wingdings" pitchFamily="2" charset="2"/>
              <a:buChar char="§"/>
              <a:tabLst/>
              <a:defRPr sz="1100" b="0" i="0" kern="1200">
                <a:solidFill>
                  <a:schemeClr val="tx1"/>
                </a:solidFill>
                <a:latin typeface="Neue Haas Grotesk Text Pro" panose="020B0504020202020204" pitchFamily="34" charset="0"/>
                <a:ea typeface="+mn-ea"/>
                <a:cs typeface="+mn-cs"/>
              </a:defRPr>
            </a:lvl3pPr>
            <a:lvl4pPr marL="687388" indent="-169863" algn="l" defTabSz="457189" rtl="0" eaLnBrk="1" latinLnBrk="0" hangingPunct="1">
              <a:lnSpc>
                <a:spcPct val="130000"/>
              </a:lnSpc>
              <a:spcBef>
                <a:spcPts val="0"/>
              </a:spcBef>
              <a:spcAft>
                <a:spcPts val="600"/>
              </a:spcAft>
              <a:buFont typeface="Wingdings" pitchFamily="2" charset="2"/>
              <a:buChar char="§"/>
              <a:tabLst/>
              <a:defRPr sz="900" b="0" i="0" kern="1200">
                <a:solidFill>
                  <a:schemeClr val="tx1"/>
                </a:solidFill>
                <a:latin typeface="Neue Haas Grotesk Text Pro" panose="020B0504020202020204" pitchFamily="34" charset="0"/>
                <a:ea typeface="+mn-ea"/>
                <a:cs typeface="+mn-cs"/>
              </a:defRPr>
            </a:lvl4pPr>
            <a:lvl5pPr marL="687388" indent="-168275" algn="l" defTabSz="457189" rtl="0" eaLnBrk="1" latinLnBrk="0" hangingPunct="1">
              <a:lnSpc>
                <a:spcPct val="120000"/>
              </a:lnSpc>
              <a:spcBef>
                <a:spcPts val="0"/>
              </a:spcBef>
              <a:spcAft>
                <a:spcPts val="600"/>
              </a:spcAft>
              <a:buFont typeface="Wingdings" pitchFamily="2" charset="2"/>
              <a:buChar char="§"/>
              <a:tabLst/>
              <a:defRPr sz="900" b="0" i="0" kern="1200">
                <a:solidFill>
                  <a:schemeClr val="tx1"/>
                </a:solidFill>
                <a:latin typeface="Neue Haas Grotesk Text Pro" panose="020B0504020202020204" pitchFamily="34" charset="77"/>
                <a:ea typeface="+mn-ea"/>
                <a:cs typeface="+mn-cs"/>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5"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a:lstStyle>
          <a:p>
            <a:pPr defTabSz="457178">
              <a:buChar char="ü"/>
              <a:defRPr/>
            </a:pPr>
            <a:r>
              <a:rPr lang="en-US" dirty="0">
                <a:solidFill>
                  <a:srgbClr val="2A2C2C"/>
                </a:solidFill>
                <a:latin typeface="Arial" panose="020B0604020202020204" pitchFamily="34" charset="0"/>
                <a:ea typeface="Verdana"/>
                <a:cs typeface="Arial" panose="020B0604020202020204" pitchFamily="34" charset="0"/>
              </a:rPr>
              <a:t>24/7 Member Services via call or chat</a:t>
            </a:r>
            <a:endParaRPr lang="en-US" sz="1125" dirty="0">
              <a:latin typeface="Arial" panose="020B0604020202020204" pitchFamily="34" charset="0"/>
              <a:cs typeface="Arial" panose="020B0604020202020204" pitchFamily="34" charset="0"/>
            </a:endParaRPr>
          </a:p>
          <a:p>
            <a:pPr defTabSz="457178">
              <a:buChar char="ü"/>
              <a:defRPr/>
            </a:pPr>
            <a:r>
              <a:rPr lang="en-US" dirty="0">
                <a:solidFill>
                  <a:srgbClr val="2A2C2C"/>
                </a:solidFill>
                <a:latin typeface="Arial" panose="020B0604020202020204" pitchFamily="34" charset="0"/>
                <a:ea typeface="Verdana"/>
                <a:cs typeface="Arial" panose="020B0604020202020204" pitchFamily="34" charset="0"/>
              </a:rPr>
              <a:t>On-the-go access with our mobile app</a:t>
            </a:r>
            <a:r>
              <a:rPr lang="en-US" baseline="30000" dirty="0">
                <a:solidFill>
                  <a:srgbClr val="2A2C2C"/>
                </a:solidFill>
                <a:latin typeface="Arial" panose="020B0604020202020204" pitchFamily="34" charset="0"/>
                <a:ea typeface="Verdana"/>
                <a:cs typeface="Arial" panose="020B0604020202020204" pitchFamily="34" charset="0"/>
              </a:rPr>
              <a:t>1</a:t>
            </a:r>
          </a:p>
          <a:p>
            <a:pPr defTabSz="457178">
              <a:buChar char="ü"/>
              <a:defRPr/>
            </a:pPr>
            <a:r>
              <a:rPr lang="en-US" dirty="0">
                <a:solidFill>
                  <a:srgbClr val="2A2C2C"/>
                </a:solidFill>
                <a:latin typeface="Arial" panose="020B0604020202020204" pitchFamily="34" charset="0"/>
                <a:ea typeface="Verdana"/>
                <a:cs typeface="Arial" panose="020B0604020202020204" pitchFamily="34" charset="0"/>
              </a:rPr>
              <a:t>Fast, hassle-free payment and reimbursement</a:t>
            </a:r>
            <a:endParaRPr lang="en-US" sz="1800" dirty="0">
              <a:latin typeface="+mn-lt"/>
              <a:cs typeface="Arial"/>
            </a:endParaRPr>
          </a:p>
        </p:txBody>
      </p:sp>
      <p:pic>
        <p:nvPicPr>
          <p:cNvPr id="9" name="Picture Placeholder 8">
            <a:extLst>
              <a:ext uri="{FF2B5EF4-FFF2-40B4-BE49-F238E27FC236}">
                <a16:creationId xmlns:a16="http://schemas.microsoft.com/office/drawing/2014/main" id="{DCFD8D7F-808C-2119-8EB0-1C4DF505442B}"/>
              </a:ext>
            </a:extLst>
          </p:cNvPr>
          <p:cNvPicPr>
            <a:picLocks noGrp="1" noChangeAspect="1"/>
          </p:cNvPicPr>
          <p:nvPr>
            <p:ph type="pic" idx="16"/>
          </p:nvPr>
        </p:nvPicPr>
        <p:blipFill rotWithShape="1">
          <a:blip r:embed="rId3"/>
          <a:srcRect l="13479" r="33531"/>
          <a:stretch/>
        </p:blipFill>
        <p:spPr>
          <a:xfrm>
            <a:off x="5036859" y="-3"/>
            <a:ext cx="4107141" cy="5155679"/>
          </a:xfrm>
          <a:noFill/>
        </p:spPr>
      </p:pic>
      <p:sp>
        <p:nvSpPr>
          <p:cNvPr id="2" name="Title 1">
            <a:extLst>
              <a:ext uri="{FF2B5EF4-FFF2-40B4-BE49-F238E27FC236}">
                <a16:creationId xmlns:a16="http://schemas.microsoft.com/office/drawing/2014/main" id="{E1D11EB9-8F8A-A273-D7D1-A161ACC6779C}"/>
              </a:ext>
            </a:extLst>
          </p:cNvPr>
          <p:cNvSpPr>
            <a:spLocks noGrp="1"/>
          </p:cNvSpPr>
          <p:nvPr>
            <p:ph type="title"/>
          </p:nvPr>
        </p:nvSpPr>
        <p:spPr>
          <a:xfrm>
            <a:off x="707239" y="293396"/>
            <a:ext cx="4329620" cy="1073948"/>
          </a:xfrm>
        </p:spPr>
        <p:txBody>
          <a:bodyPr/>
          <a:lstStyle/>
          <a:p>
            <a:pPr>
              <a:defRPr/>
            </a:pPr>
            <a:r>
              <a:rPr lang="en-US" sz="3300" dirty="0">
                <a:latin typeface="Arial" panose="020B0604020202020204" pitchFamily="34" charset="0"/>
                <a:cs typeface="Arial" panose="020B0604020202020204" pitchFamily="34" charset="0"/>
              </a:rPr>
              <a:t>HealthEquity makes saving easy</a:t>
            </a:r>
          </a:p>
        </p:txBody>
      </p:sp>
      <p:sp>
        <p:nvSpPr>
          <p:cNvPr id="3" name="Content Placeholder 40">
            <a:extLst>
              <a:ext uri="{FF2B5EF4-FFF2-40B4-BE49-F238E27FC236}">
                <a16:creationId xmlns:a16="http://schemas.microsoft.com/office/drawing/2014/main" id="{594C098F-CFF5-404E-7441-F85FF0500B98}"/>
              </a:ext>
            </a:extLst>
          </p:cNvPr>
          <p:cNvSpPr txBox="1">
            <a:spLocks/>
          </p:cNvSpPr>
          <p:nvPr/>
        </p:nvSpPr>
        <p:spPr>
          <a:xfrm>
            <a:off x="465899" y="4486636"/>
            <a:ext cx="4329621" cy="380617"/>
          </a:xfrm>
          <a:prstGeom prst="rect">
            <a:avLst/>
          </a:prstGeom>
        </p:spPr>
        <p:txBody>
          <a:bodyPr vert="horz" wrap="square" lIns="0" tIns="0" rIns="0" bIns="0" rtlCol="0">
            <a:spAutoFit/>
          </a:bodyPr>
          <a:lstStyle>
            <a:lvl1pPr marL="0" indent="0" algn="l" defTabSz="457189" rtl="0" eaLnBrk="1" latinLnBrk="0" hangingPunct="1">
              <a:lnSpc>
                <a:spcPct val="130000"/>
              </a:lnSpc>
              <a:spcBef>
                <a:spcPts val="0"/>
              </a:spcBef>
              <a:spcAft>
                <a:spcPts val="600"/>
              </a:spcAft>
              <a:buFont typeface="Wingdings" pitchFamily="2" charset="2"/>
              <a:buNone/>
              <a:tabLst/>
              <a:defRPr sz="600" b="0" i="0" kern="1200">
                <a:solidFill>
                  <a:schemeClr val="tx1"/>
                </a:solidFill>
                <a:latin typeface="Neue Haas Grotesk Text Pro" panose="020B0504020202020204" pitchFamily="34" charset="0"/>
                <a:ea typeface="+mn-ea"/>
                <a:cs typeface="+mn-cs"/>
              </a:defRPr>
            </a:lvl1pPr>
            <a:lvl2pPr marL="177796" indent="0" algn="l" defTabSz="457189" rtl="0" eaLnBrk="1" latinLnBrk="0" hangingPunct="1">
              <a:lnSpc>
                <a:spcPct val="130000"/>
              </a:lnSpc>
              <a:spcBef>
                <a:spcPts val="0"/>
              </a:spcBef>
              <a:spcAft>
                <a:spcPts val="600"/>
              </a:spcAft>
              <a:buFont typeface="Wingdings" pitchFamily="2" charset="2"/>
              <a:buNone/>
              <a:tabLst/>
              <a:defRPr sz="600" b="0" i="0" kern="1200">
                <a:solidFill>
                  <a:schemeClr val="tx1"/>
                </a:solidFill>
                <a:latin typeface="Neue Haas Grotesk Text Pro" panose="020B0504020202020204" pitchFamily="34" charset="0"/>
                <a:ea typeface="+mn-ea"/>
                <a:cs typeface="+mn-cs"/>
              </a:defRPr>
            </a:lvl2pPr>
            <a:lvl3pPr marL="347654" indent="0" algn="l" defTabSz="457189" rtl="0" eaLnBrk="1" latinLnBrk="0" hangingPunct="1">
              <a:lnSpc>
                <a:spcPct val="130000"/>
              </a:lnSpc>
              <a:spcBef>
                <a:spcPts val="0"/>
              </a:spcBef>
              <a:spcAft>
                <a:spcPts val="600"/>
              </a:spcAft>
              <a:buFont typeface="Wingdings" pitchFamily="2" charset="2"/>
              <a:buNone/>
              <a:tabLst/>
              <a:defRPr sz="600" b="0" i="0" kern="1200">
                <a:solidFill>
                  <a:schemeClr val="tx1"/>
                </a:solidFill>
                <a:latin typeface="Neue Haas Grotesk Text Pro" panose="020B0504020202020204" pitchFamily="34" charset="0"/>
                <a:ea typeface="+mn-ea"/>
                <a:cs typeface="+mn-cs"/>
              </a:defRPr>
            </a:lvl3pPr>
            <a:lvl4pPr marL="517512" indent="0" algn="l" defTabSz="457189" rtl="0" eaLnBrk="1" latinLnBrk="0" hangingPunct="1">
              <a:lnSpc>
                <a:spcPct val="130000"/>
              </a:lnSpc>
              <a:spcBef>
                <a:spcPts val="0"/>
              </a:spcBef>
              <a:spcAft>
                <a:spcPts val="600"/>
              </a:spcAft>
              <a:buFont typeface="Wingdings" pitchFamily="2" charset="2"/>
              <a:buNone/>
              <a:tabLst/>
              <a:defRPr sz="600" b="0" i="0" kern="1200">
                <a:solidFill>
                  <a:schemeClr val="tx1"/>
                </a:solidFill>
                <a:latin typeface="Neue Haas Grotesk Text Pro" panose="020B0504020202020204" pitchFamily="34" charset="0"/>
                <a:ea typeface="+mn-ea"/>
                <a:cs typeface="+mn-cs"/>
              </a:defRPr>
            </a:lvl4pPr>
            <a:lvl5pPr marL="519100" indent="0" algn="l" defTabSz="457189" rtl="0" eaLnBrk="1" latinLnBrk="0" hangingPunct="1">
              <a:lnSpc>
                <a:spcPct val="120000"/>
              </a:lnSpc>
              <a:spcBef>
                <a:spcPts val="0"/>
              </a:spcBef>
              <a:spcAft>
                <a:spcPts val="600"/>
              </a:spcAft>
              <a:buFont typeface="Wingdings" pitchFamily="2" charset="2"/>
              <a:buNone/>
              <a:tabLst/>
              <a:defRPr sz="600" b="0" i="0" kern="1200">
                <a:solidFill>
                  <a:schemeClr val="tx1"/>
                </a:solidFill>
                <a:latin typeface="Neue Haas Grotesk Text Pro" panose="020B0504020202020204" pitchFamily="34" charset="77"/>
                <a:ea typeface="+mn-ea"/>
                <a:cs typeface="+mn-cs"/>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5"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a:lstStyle>
          <a:p>
            <a:r>
              <a:rPr lang="en-US" sz="1000" baseline="30000" dirty="0">
                <a:solidFill>
                  <a:srgbClr val="2A2C2C"/>
                </a:solidFill>
                <a:latin typeface="Arial" panose="020B0604020202020204" pitchFamily="34" charset="0"/>
              </a:rPr>
              <a:t>1</a:t>
            </a:r>
            <a:r>
              <a:rPr lang="en-US" sz="1000" dirty="0">
                <a:solidFill>
                  <a:srgbClr val="2A2C2C"/>
                </a:solidFill>
                <a:latin typeface="Arial" panose="020B0604020202020204" pitchFamily="34" charset="0"/>
              </a:rPr>
              <a:t>Accounts must be activated via the HealthEquity website in order to use the mobile app.</a:t>
            </a:r>
            <a:endParaRPr lang="en-US" sz="1000" dirty="0"/>
          </a:p>
        </p:txBody>
      </p:sp>
    </p:spTree>
    <p:extLst>
      <p:ext uri="{BB962C8B-B14F-4D97-AF65-F5344CB8AC3E}">
        <p14:creationId xmlns:p14="http://schemas.microsoft.com/office/powerpoint/2010/main" val="327784724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woman pampering a dog.">
            <a:extLst>
              <a:ext uri="{FF2B5EF4-FFF2-40B4-BE49-F238E27FC236}">
                <a16:creationId xmlns:a16="http://schemas.microsoft.com/office/drawing/2014/main" id="{4799F7F1-D1C1-4E45-97E5-E3BDFF167D65}"/>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flipH="1">
            <a:off x="3057525" y="0"/>
            <a:ext cx="6114746" cy="5143500"/>
          </a:xfrm>
          <a:prstGeom prst="rect">
            <a:avLst/>
          </a:prstGeom>
        </p:spPr>
      </p:pic>
      <p:sp>
        <p:nvSpPr>
          <p:cNvPr id="13" name="Rectangle 12">
            <a:extLst>
              <a:ext uri="{FF2B5EF4-FFF2-40B4-BE49-F238E27FC236}">
                <a16:creationId xmlns:a16="http://schemas.microsoft.com/office/drawing/2014/main" id="{C88F6EB9-4520-4A92-A5A1-ADEEDF09BB5C}"/>
              </a:ext>
              <a:ext uri="{C183D7F6-B498-43B3-948B-1728B52AA6E4}">
                <adec:decorative xmlns:adec="http://schemas.microsoft.com/office/drawing/2017/decorative" val="1"/>
              </a:ext>
            </a:extLst>
          </p:cNvPr>
          <p:cNvSpPr/>
          <p:nvPr/>
        </p:nvSpPr>
        <p:spPr>
          <a:xfrm>
            <a:off x="2583874" y="9024"/>
            <a:ext cx="2899380" cy="5143500"/>
          </a:xfrm>
          <a:prstGeom prst="rect">
            <a:avLst/>
          </a:prstGeom>
          <a:gradFill flip="none" rotWithShape="1">
            <a:gsLst>
              <a:gs pos="34000">
                <a:schemeClr val="bg1"/>
              </a:gs>
              <a:gs pos="82000">
                <a:schemeClr val="bg1">
                  <a:alpha val="0"/>
                </a:schemeClr>
              </a:gs>
            </a:gsLst>
            <a:lin ang="6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noFill/>
              <a:latin typeface="Arial" panose="020B0604020202020204" pitchFamily="34" charset="0"/>
              <a:cs typeface="Arial" panose="020B0604020202020204" pitchFamily="34" charset="0"/>
            </a:endParaRPr>
          </a:p>
        </p:txBody>
      </p:sp>
      <p:sp>
        <p:nvSpPr>
          <p:cNvPr id="14" name="Rectangle 13">
            <a:extLst>
              <a:ext uri="{FF2B5EF4-FFF2-40B4-BE49-F238E27FC236}">
                <a16:creationId xmlns:a16="http://schemas.microsoft.com/office/drawing/2014/main" id="{87FDBD1D-A76E-4799-AAEC-9D19C1C08FAA}"/>
              </a:ext>
              <a:ext uri="{C183D7F6-B498-43B3-948B-1728B52AA6E4}">
                <adec:decorative xmlns:adec="http://schemas.microsoft.com/office/drawing/2017/decorative" val="1"/>
              </a:ext>
            </a:extLst>
          </p:cNvPr>
          <p:cNvSpPr/>
          <p:nvPr/>
        </p:nvSpPr>
        <p:spPr>
          <a:xfrm>
            <a:off x="2884664" y="9024"/>
            <a:ext cx="2148053" cy="5143500"/>
          </a:xfrm>
          <a:prstGeom prst="rect">
            <a:avLst/>
          </a:prstGeom>
          <a:gradFill flip="none" rotWithShape="1">
            <a:gsLst>
              <a:gs pos="34000">
                <a:schemeClr val="bg1"/>
              </a:gs>
              <a:gs pos="82000">
                <a:schemeClr val="bg1">
                  <a:alpha val="0"/>
                </a:schemeClr>
              </a:gs>
            </a:gsLst>
            <a:lin ang="36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noFill/>
              <a:latin typeface="Arial" panose="020B0604020202020204" pitchFamily="34" charset="0"/>
              <a:cs typeface="Arial" panose="020B0604020202020204" pitchFamily="34" charset="0"/>
            </a:endParaRPr>
          </a:p>
        </p:txBody>
      </p:sp>
      <p:sp>
        <p:nvSpPr>
          <p:cNvPr id="12" name="Rectangle 11">
            <a:extLst>
              <a:ext uri="{FF2B5EF4-FFF2-40B4-BE49-F238E27FC236}">
                <a16:creationId xmlns:a16="http://schemas.microsoft.com/office/drawing/2014/main" id="{6DC1A8EB-62B9-4958-838F-B37BCE9FD994}"/>
              </a:ext>
              <a:ext uri="{C183D7F6-B498-43B3-948B-1728B52AA6E4}">
                <adec:decorative xmlns:adec="http://schemas.microsoft.com/office/drawing/2017/decorative" val="1"/>
              </a:ext>
            </a:extLst>
          </p:cNvPr>
          <p:cNvSpPr/>
          <p:nvPr/>
        </p:nvSpPr>
        <p:spPr>
          <a:xfrm>
            <a:off x="2935936" y="0"/>
            <a:ext cx="2407590" cy="5143500"/>
          </a:xfrm>
          <a:prstGeom prst="rect">
            <a:avLst/>
          </a:prstGeom>
          <a:gradFill flip="none" rotWithShape="1">
            <a:gsLst>
              <a:gs pos="34000">
                <a:schemeClr val="bg1"/>
              </a:gs>
              <a:gs pos="82000">
                <a:schemeClr val="bg1">
                  <a:alpha val="0"/>
                </a:schemeClr>
              </a:gs>
            </a:gsLst>
            <a:lin ang="6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noFill/>
              <a:latin typeface="Arial" panose="020B0604020202020204" pitchFamily="34" charset="0"/>
              <a:cs typeface="Arial" panose="020B0604020202020204" pitchFamily="34" charset="0"/>
            </a:endParaRPr>
          </a:p>
        </p:txBody>
      </p:sp>
      <p:sp>
        <p:nvSpPr>
          <p:cNvPr id="24" name="Title 2">
            <a:extLst>
              <a:ext uri="{FF2B5EF4-FFF2-40B4-BE49-F238E27FC236}">
                <a16:creationId xmlns:a16="http://schemas.microsoft.com/office/drawing/2014/main" id="{573F3C57-72F8-1B49-B859-8034B9FB3CB0}"/>
              </a:ext>
            </a:extLst>
          </p:cNvPr>
          <p:cNvSpPr>
            <a:spLocks noGrp="1"/>
          </p:cNvSpPr>
          <p:nvPr>
            <p:ph type="title"/>
          </p:nvPr>
        </p:nvSpPr>
        <p:spPr>
          <a:xfrm>
            <a:off x="640082" y="274321"/>
            <a:ext cx="5247248" cy="1050817"/>
          </a:xfrm>
        </p:spPr>
        <p:txBody>
          <a:bodyPr/>
          <a:lstStyle/>
          <a:p>
            <a:r>
              <a:rPr lang="en-US">
                <a:latin typeface="Arial" panose="020B0604020202020204" pitchFamily="34" charset="0"/>
                <a:cs typeface="Arial" panose="020B0604020202020204" pitchFamily="34" charset="0"/>
              </a:rPr>
              <a:t>What’s needed </a:t>
            </a:r>
            <a:br>
              <a:rPr lang="en-US">
                <a:latin typeface="Arial" panose="020B0604020202020204" pitchFamily="34" charset="0"/>
                <a:cs typeface="Arial" panose="020B0604020202020204" pitchFamily="34" charset="0"/>
              </a:rPr>
            </a:br>
            <a:r>
              <a:rPr lang="en-US">
                <a:latin typeface="Arial" panose="020B0604020202020204" pitchFamily="34" charset="0"/>
                <a:cs typeface="Arial" panose="020B0604020202020204" pitchFamily="34" charset="0"/>
              </a:rPr>
              <a:t>for reimbursement</a:t>
            </a:r>
          </a:p>
        </p:txBody>
      </p:sp>
      <p:sp>
        <p:nvSpPr>
          <p:cNvPr id="2" name="Content Placeholder 1">
            <a:extLst>
              <a:ext uri="{FF2B5EF4-FFF2-40B4-BE49-F238E27FC236}">
                <a16:creationId xmlns:a16="http://schemas.microsoft.com/office/drawing/2014/main" id="{13B63394-5F08-4583-8828-7944E9863268}"/>
              </a:ext>
            </a:extLst>
          </p:cNvPr>
          <p:cNvSpPr>
            <a:spLocks noGrp="1"/>
          </p:cNvSpPr>
          <p:nvPr>
            <p:ph sz="quarter" idx="14"/>
          </p:nvPr>
        </p:nvSpPr>
        <p:spPr>
          <a:xfrm>
            <a:off x="639764" y="1486443"/>
            <a:ext cx="3802110" cy="2454005"/>
          </a:xfrm>
        </p:spPr>
        <p:txBody>
          <a:bodyPr/>
          <a:lstStyle/>
          <a:p>
            <a:pPr marL="0" indent="0">
              <a:buNone/>
            </a:pPr>
            <a:r>
              <a:rPr lang="en-US" noProof="0">
                <a:latin typeface="Arial" panose="020B0604020202020204" pitchFamily="34" charset="0"/>
                <a:cs typeface="Arial" panose="020B0604020202020204" pitchFamily="34" charset="0"/>
              </a:rPr>
              <a:t>Documentation that includes </a:t>
            </a:r>
            <a:br>
              <a:rPr lang="en-US" noProof="0">
                <a:latin typeface="Arial" panose="020B0604020202020204" pitchFamily="34" charset="0"/>
                <a:cs typeface="Arial" panose="020B0604020202020204" pitchFamily="34" charset="0"/>
              </a:rPr>
            </a:br>
            <a:r>
              <a:rPr lang="en-US" noProof="0">
                <a:latin typeface="Arial" panose="020B0604020202020204" pitchFamily="34" charset="0"/>
                <a:cs typeface="Arial" panose="020B0604020202020204" pitchFamily="34" charset="0"/>
              </a:rPr>
              <a:t>the following should be provided:</a:t>
            </a:r>
          </a:p>
          <a:p>
            <a:pPr marL="432197" lvl="1" indent="-254794">
              <a:buFont typeface="Wingdings" pitchFamily="2" charset="2"/>
              <a:buChar char="ü"/>
            </a:pPr>
            <a:r>
              <a:rPr lang="en-US" sz="1500">
                <a:latin typeface="Arial" panose="020B0604020202020204" pitchFamily="34" charset="0"/>
                <a:cs typeface="Arial" panose="020B0604020202020204" pitchFamily="34" charset="0"/>
              </a:rPr>
              <a:t>Name(s) of provider(s)</a:t>
            </a:r>
          </a:p>
          <a:p>
            <a:pPr marL="432197" lvl="1" indent="-254794">
              <a:buFont typeface="Wingdings" pitchFamily="2" charset="2"/>
              <a:buChar char="ü"/>
            </a:pPr>
            <a:r>
              <a:rPr lang="en-US" sz="1500">
                <a:latin typeface="Arial" panose="020B0604020202020204" pitchFamily="34" charset="0"/>
                <a:cs typeface="Arial" panose="020B0604020202020204" pitchFamily="34" charset="0"/>
              </a:rPr>
              <a:t>Name(s) of patient</a:t>
            </a:r>
          </a:p>
          <a:p>
            <a:pPr marL="432197" lvl="1" indent="-254794">
              <a:buFont typeface="Wingdings" pitchFamily="2" charset="2"/>
              <a:buChar char="ü"/>
            </a:pPr>
            <a:r>
              <a:rPr lang="en-US" sz="1500">
                <a:latin typeface="Arial" panose="020B0604020202020204" pitchFamily="34" charset="0"/>
                <a:cs typeface="Arial" panose="020B0604020202020204" pitchFamily="34" charset="0"/>
              </a:rPr>
              <a:t>Date(s) of service</a:t>
            </a:r>
          </a:p>
          <a:p>
            <a:pPr marL="432197" lvl="1" indent="-254794">
              <a:buFont typeface="Wingdings" pitchFamily="2" charset="2"/>
              <a:buChar char="ü"/>
            </a:pPr>
            <a:r>
              <a:rPr lang="en-US" sz="1500">
                <a:latin typeface="Arial" panose="020B0604020202020204" pitchFamily="34" charset="0"/>
                <a:cs typeface="Arial" panose="020B0604020202020204" pitchFamily="34" charset="0"/>
              </a:rPr>
              <a:t>Description(s) of services</a:t>
            </a:r>
          </a:p>
          <a:p>
            <a:pPr marL="432197" lvl="1" indent="-254794">
              <a:buFont typeface="Wingdings" pitchFamily="2" charset="2"/>
              <a:buChar char="ü"/>
            </a:pPr>
            <a:r>
              <a:rPr lang="en-US" sz="1500">
                <a:latin typeface="Arial" panose="020B0604020202020204" pitchFamily="34" charset="0"/>
                <a:cs typeface="Arial" panose="020B0604020202020204" pitchFamily="34" charset="0"/>
              </a:rPr>
              <a:t>Cost(s) of service</a:t>
            </a:r>
          </a:p>
        </p:txBody>
      </p:sp>
    </p:spTree>
    <p:extLst>
      <p:ext uri="{BB962C8B-B14F-4D97-AF65-F5344CB8AC3E}">
        <p14:creationId xmlns:p14="http://schemas.microsoft.com/office/powerpoint/2010/main" val="2939811367"/>
      </p:ext>
    </p:extLst>
  </p:cSld>
  <p:clrMapOvr>
    <a:masterClrMapping/>
  </p:clrMapOvr>
</p:sld>
</file>

<file path=ppt/theme/theme1.xml><?xml version="1.0" encoding="utf-8"?>
<a:theme xmlns:a="http://schemas.openxmlformats.org/drawingml/2006/main" name="BASIC LAYOUTS">
  <a:themeElements>
    <a:clrScheme name="HealthEquity 2022">
      <a:dk1>
        <a:srgbClr val="2A2C2C"/>
      </a:dk1>
      <a:lt1>
        <a:srgbClr val="FFFFFF"/>
      </a:lt1>
      <a:dk2>
        <a:srgbClr val="4F2883"/>
      </a:dk2>
      <a:lt2>
        <a:srgbClr val="F2F2F2"/>
      </a:lt2>
      <a:accent1>
        <a:srgbClr val="007F93"/>
      </a:accent1>
      <a:accent2>
        <a:srgbClr val="AD2B7D"/>
      </a:accent2>
      <a:accent3>
        <a:srgbClr val="0F5A8E"/>
      </a:accent3>
      <a:accent4>
        <a:srgbClr val="E96657"/>
      </a:accent4>
      <a:accent5>
        <a:srgbClr val="E99C11"/>
      </a:accent5>
      <a:accent6>
        <a:srgbClr val="A7A8AB"/>
      </a:accent6>
      <a:hlink>
        <a:srgbClr val="007E92"/>
      </a:hlink>
      <a:folHlink>
        <a:srgbClr val="007E91"/>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tlCol="0" anchor="ctr"/>
      <a:lstStyle>
        <a:defPPr algn="ctr">
          <a:defRPr>
            <a:solidFill>
              <a:srgbClr val="00AAC6"/>
            </a:solidFill>
          </a:defRPr>
        </a:defPPr>
      </a:lstStyle>
      <a:style>
        <a:lnRef idx="1">
          <a:schemeClr val="accent1"/>
        </a:lnRef>
        <a:fillRef idx="3">
          <a:schemeClr val="accent1"/>
        </a:fillRef>
        <a:effectRef idx="2">
          <a:schemeClr val="accent1"/>
        </a:effectRef>
        <a:fontRef idx="minor">
          <a:schemeClr val="lt1"/>
        </a:fontRef>
      </a:style>
    </a:spDef>
    <a:lnDef>
      <a:spPr>
        <a:ln>
          <a:solidFill>
            <a:schemeClr val="accent1"/>
          </a:solidFill>
        </a:ln>
        <a:effectLst/>
      </a:spPr>
      <a:bodyPr/>
      <a:lstStyle/>
      <a:style>
        <a:lnRef idx="2">
          <a:schemeClr val="accent1"/>
        </a:lnRef>
        <a:fillRef idx="0">
          <a:schemeClr val="accent1"/>
        </a:fillRef>
        <a:effectRef idx="1">
          <a:schemeClr val="accent1"/>
        </a:effectRef>
        <a:fontRef idx="minor">
          <a:schemeClr val="tx1"/>
        </a:fontRef>
      </a:style>
    </a:lnDef>
    <a:txDef>
      <a:spPr>
        <a:noFill/>
      </a:spPr>
      <a:bodyPr wrap="square" rtlCol="0">
        <a:spAutoFit/>
      </a:bodyPr>
      <a:lstStyle>
        <a:defPPr marL="174625" indent="-174625" algn="l">
          <a:lnSpc>
            <a:spcPct val="130000"/>
          </a:lnSpc>
          <a:spcAft>
            <a:spcPts val="600"/>
          </a:spcAft>
          <a:buFont typeface="Wingdings" pitchFamily="2" charset="2"/>
          <a:buChar char="§"/>
          <a:defRPr sz="1500" dirty="0" err="1">
            <a:solidFill>
              <a:srgbClr val="2A2C2C"/>
            </a:solidFill>
            <a:latin typeface="Neue Haas Grotesk Text Pro" panose="020B0504020202020204" pitchFamily="34" charset="77"/>
          </a:defRPr>
        </a:defPPr>
      </a:lstStyle>
    </a:txDef>
  </a:objectDefaults>
  <a:extraClrSchemeLst/>
  <a:extLst>
    <a:ext uri="{05A4C25C-085E-4340-85A3-A5531E510DB2}">
      <thm15:themeFamily xmlns:thm15="http://schemas.microsoft.com/office/thememl/2012/main" name="HealthEquity PPT template 2022 - External Updated" id="{8F9C7DB1-7461-49CA-9309-BA8E99EE84DE}" vid="{141C49AC-49E0-4937-BA2E-C8D5569D0632}"/>
    </a:ext>
  </a:extLst>
</a:theme>
</file>

<file path=ppt/theme/theme10.xml><?xml version="1.0" encoding="utf-8"?>
<a:theme xmlns:a="http://schemas.openxmlformats.org/drawingml/2006/main" name="CHARTS">
  <a:themeElements>
    <a:clrScheme name="Custom 1">
      <a:dk1>
        <a:srgbClr val="2A2C2C"/>
      </a:dk1>
      <a:lt1>
        <a:srgbClr val="FFFFFF"/>
      </a:lt1>
      <a:dk2>
        <a:srgbClr val="4F2883"/>
      </a:dk2>
      <a:lt2>
        <a:srgbClr val="F2F2F2"/>
      </a:lt2>
      <a:accent1>
        <a:srgbClr val="007F93"/>
      </a:accent1>
      <a:accent2>
        <a:srgbClr val="4E2882"/>
      </a:accent2>
      <a:accent3>
        <a:srgbClr val="AD2C7D"/>
      </a:accent3>
      <a:accent4>
        <a:srgbClr val="0E5B8E"/>
      </a:accent4>
      <a:accent5>
        <a:srgbClr val="EA6758"/>
      </a:accent5>
      <a:accent6>
        <a:srgbClr val="EB9C14"/>
      </a:accent6>
      <a:hlink>
        <a:srgbClr val="2A2C2C"/>
      </a:hlink>
      <a:folHlink>
        <a:srgbClr val="2A2C2C"/>
      </a:folHlink>
    </a:clrScheme>
    <a:fontScheme name="NHG 2">
      <a:majorFont>
        <a:latin typeface="Neue Haas Grotesk Text Pro Bold"/>
        <a:ea typeface=""/>
        <a:cs typeface=""/>
      </a:majorFont>
      <a:minorFont>
        <a:latin typeface="Neue Haas Grotesk Text Pro Regular"/>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2"/>
        </a:solidFill>
        <a:ln>
          <a:noFill/>
        </a:ln>
        <a:effectLst/>
      </a:spPr>
      <a:bodyPr rtlCol="0" anchor="ctr"/>
      <a:lstStyle>
        <a:defPPr algn="ctr">
          <a:defRPr>
            <a:solidFill>
              <a:srgbClr val="00AAC6"/>
            </a:solidFill>
          </a:defRPr>
        </a:defPPr>
      </a:lstStyle>
      <a:style>
        <a:lnRef idx="1">
          <a:schemeClr val="accent1"/>
        </a:lnRef>
        <a:fillRef idx="3">
          <a:schemeClr val="accent1"/>
        </a:fillRef>
        <a:effectRef idx="2">
          <a:schemeClr val="accent1"/>
        </a:effectRef>
        <a:fontRef idx="minor">
          <a:schemeClr val="lt1"/>
        </a:fontRef>
      </a:style>
    </a:spDef>
    <a:lnDef>
      <a:spPr>
        <a:ln>
          <a:solidFill>
            <a:schemeClr val="accent2"/>
          </a:solidFill>
        </a:ln>
        <a:effectLst/>
      </a:spPr>
      <a:bodyPr/>
      <a:lstStyle/>
      <a:style>
        <a:lnRef idx="2">
          <a:schemeClr val="accent1"/>
        </a:lnRef>
        <a:fillRef idx="0">
          <a:schemeClr val="accent1"/>
        </a:fillRef>
        <a:effectRef idx="1">
          <a:schemeClr val="accent1"/>
        </a:effectRef>
        <a:fontRef idx="minor">
          <a:schemeClr val="tx1"/>
        </a:fontRef>
      </a:style>
    </a:lnDef>
    <a:txDef>
      <a:spPr>
        <a:noFill/>
      </a:spPr>
      <a:bodyPr wrap="square" rtlCol="0">
        <a:spAutoFit/>
      </a:bodyPr>
      <a:lstStyle>
        <a:defPPr marL="174625" indent="-174625" algn="l">
          <a:lnSpc>
            <a:spcPct val="130000"/>
          </a:lnSpc>
          <a:spcAft>
            <a:spcPts val="600"/>
          </a:spcAft>
          <a:buFont typeface="Wingdings" pitchFamily="2" charset="2"/>
          <a:buChar char="§"/>
          <a:defRPr sz="1500" dirty="0" err="1">
            <a:solidFill>
              <a:srgbClr val="2A2C2C"/>
            </a:solidFill>
            <a:latin typeface="Neue Haas Grotesk Text Pro" panose="020B0504020202020204" pitchFamily="34" charset="77"/>
          </a:defRPr>
        </a:defPPr>
      </a:lstStyle>
    </a:txDef>
  </a:objectDefaults>
  <a:extraClrSchemeLst/>
  <a:extLst>
    <a:ext uri="{05A4C25C-085E-4340-85A3-A5531E510DB2}">
      <thm15:themeFamily xmlns:thm15="http://schemas.microsoft.com/office/thememl/2012/main" name="HealthEquity PPT template 2022 - External Updated" id="{8F9C7DB1-7461-49CA-9309-BA8E99EE84DE}" vid="{042446A8-1311-4A0B-BE21-4BDD3BA0E915}"/>
    </a:ext>
  </a:extLst>
</a:theme>
</file>

<file path=ppt/theme/theme11.xml><?xml version="1.0" encoding="utf-8"?>
<a:theme xmlns:a="http://schemas.openxmlformats.org/drawingml/2006/main" name="PLATFORM">
  <a:themeElements>
    <a:clrScheme name="Custom 1">
      <a:dk1>
        <a:srgbClr val="2A2C2C"/>
      </a:dk1>
      <a:lt1>
        <a:srgbClr val="FFFFFF"/>
      </a:lt1>
      <a:dk2>
        <a:srgbClr val="4F2883"/>
      </a:dk2>
      <a:lt2>
        <a:srgbClr val="F2F2F2"/>
      </a:lt2>
      <a:accent1>
        <a:srgbClr val="007F93"/>
      </a:accent1>
      <a:accent2>
        <a:srgbClr val="4E2882"/>
      </a:accent2>
      <a:accent3>
        <a:srgbClr val="AD2C7D"/>
      </a:accent3>
      <a:accent4>
        <a:srgbClr val="0E5B8E"/>
      </a:accent4>
      <a:accent5>
        <a:srgbClr val="EA6758"/>
      </a:accent5>
      <a:accent6>
        <a:srgbClr val="EB9C14"/>
      </a:accent6>
      <a:hlink>
        <a:srgbClr val="2A2C2C"/>
      </a:hlink>
      <a:folHlink>
        <a:srgbClr val="2A2C2C"/>
      </a:folHlink>
    </a:clrScheme>
    <a:fontScheme name="NHG 2">
      <a:majorFont>
        <a:latin typeface="Neue Haas Grotesk Text Pro Bold"/>
        <a:ea typeface=""/>
        <a:cs typeface=""/>
      </a:majorFont>
      <a:minorFont>
        <a:latin typeface="Neue Haas Grotesk Text Pro Regular"/>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2"/>
        </a:solidFill>
        <a:ln>
          <a:noFill/>
        </a:ln>
        <a:effectLst/>
      </a:spPr>
      <a:bodyPr rtlCol="0" anchor="ctr"/>
      <a:lstStyle>
        <a:defPPr algn="ctr">
          <a:defRPr>
            <a:solidFill>
              <a:srgbClr val="00AAC6"/>
            </a:solidFill>
          </a:defRPr>
        </a:defPPr>
      </a:lstStyle>
      <a:style>
        <a:lnRef idx="1">
          <a:schemeClr val="accent1"/>
        </a:lnRef>
        <a:fillRef idx="3">
          <a:schemeClr val="accent1"/>
        </a:fillRef>
        <a:effectRef idx="2">
          <a:schemeClr val="accent1"/>
        </a:effectRef>
        <a:fontRef idx="minor">
          <a:schemeClr val="lt1"/>
        </a:fontRef>
      </a:style>
    </a:spDef>
    <a:lnDef>
      <a:spPr>
        <a:ln>
          <a:solidFill>
            <a:schemeClr val="accent2"/>
          </a:solidFill>
        </a:ln>
        <a:effectLst/>
      </a:spPr>
      <a:bodyPr/>
      <a:lstStyle/>
      <a:style>
        <a:lnRef idx="2">
          <a:schemeClr val="accent1"/>
        </a:lnRef>
        <a:fillRef idx="0">
          <a:schemeClr val="accent1"/>
        </a:fillRef>
        <a:effectRef idx="1">
          <a:schemeClr val="accent1"/>
        </a:effectRef>
        <a:fontRef idx="minor">
          <a:schemeClr val="tx1"/>
        </a:fontRef>
      </a:style>
    </a:lnDef>
    <a:txDef>
      <a:spPr>
        <a:noFill/>
      </a:spPr>
      <a:bodyPr wrap="square" rtlCol="0">
        <a:spAutoFit/>
      </a:bodyPr>
      <a:lstStyle>
        <a:defPPr marL="174625" indent="-174625" algn="l">
          <a:lnSpc>
            <a:spcPct val="130000"/>
          </a:lnSpc>
          <a:spcAft>
            <a:spcPts val="600"/>
          </a:spcAft>
          <a:buFont typeface="Wingdings" pitchFamily="2" charset="2"/>
          <a:buChar char="§"/>
          <a:defRPr sz="1500" dirty="0" err="1">
            <a:solidFill>
              <a:srgbClr val="2A2C2C"/>
            </a:solidFill>
            <a:latin typeface="Neue Haas Grotesk Text Pro" panose="020B0504020202020204" pitchFamily="34" charset="77"/>
          </a:defRPr>
        </a:defPPr>
      </a:lstStyle>
    </a:txDef>
  </a:objectDefaults>
  <a:extraClrSchemeLst/>
  <a:extLst>
    <a:ext uri="{05A4C25C-085E-4340-85A3-A5531E510DB2}">
      <thm15:themeFamily xmlns:thm15="http://schemas.microsoft.com/office/thememl/2012/main" name="HealthEquity PPT template 2022 - External Updated" id="{8F9C7DB1-7461-49CA-9309-BA8E99EE84DE}" vid="{3E38D371-AA75-4F38-BD27-CB5E2C3E5942}"/>
    </a:ext>
  </a:extLst>
</a:theme>
</file>

<file path=ppt/theme/theme12.xml><?xml version="1.0" encoding="utf-8"?>
<a:theme xmlns:a="http://schemas.openxmlformats.org/drawingml/2006/main" name="1_BASIC LAYOUTS">
  <a:themeElements>
    <a:clrScheme name="HealthEquity 2022">
      <a:dk1>
        <a:srgbClr val="2A2C2C"/>
      </a:dk1>
      <a:lt1>
        <a:srgbClr val="FFFFFF"/>
      </a:lt1>
      <a:dk2>
        <a:srgbClr val="4F2883"/>
      </a:dk2>
      <a:lt2>
        <a:srgbClr val="F2F2F2"/>
      </a:lt2>
      <a:accent1>
        <a:srgbClr val="007F93"/>
      </a:accent1>
      <a:accent2>
        <a:srgbClr val="AD2B7D"/>
      </a:accent2>
      <a:accent3>
        <a:srgbClr val="0F5A8E"/>
      </a:accent3>
      <a:accent4>
        <a:srgbClr val="E96657"/>
      </a:accent4>
      <a:accent5>
        <a:srgbClr val="E99C11"/>
      </a:accent5>
      <a:accent6>
        <a:srgbClr val="A7A8AB"/>
      </a:accent6>
      <a:hlink>
        <a:srgbClr val="007E92"/>
      </a:hlink>
      <a:folHlink>
        <a:srgbClr val="007E91"/>
      </a:folHlink>
    </a:clrScheme>
    <a:fontScheme name="Neue Haas Grotesk Text Pro">
      <a:majorFont>
        <a:latin typeface="Neue Haas Grotesk Text Pro"/>
        <a:ea typeface=""/>
        <a:cs typeface=""/>
      </a:majorFont>
      <a:minorFont>
        <a:latin typeface="Neue Haas Grotesk Text Pro"/>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tlCol="0" anchor="ctr"/>
      <a:lstStyle>
        <a:defPPr algn="ctr">
          <a:defRPr>
            <a:solidFill>
              <a:srgbClr val="00AAC6"/>
            </a:solidFill>
          </a:defRPr>
        </a:defPPr>
      </a:lstStyle>
      <a:style>
        <a:lnRef idx="1">
          <a:schemeClr val="accent1"/>
        </a:lnRef>
        <a:fillRef idx="3">
          <a:schemeClr val="accent1"/>
        </a:fillRef>
        <a:effectRef idx="2">
          <a:schemeClr val="accent1"/>
        </a:effectRef>
        <a:fontRef idx="minor">
          <a:schemeClr val="lt1"/>
        </a:fontRef>
      </a:style>
    </a:spDef>
    <a:lnDef>
      <a:spPr>
        <a:ln>
          <a:solidFill>
            <a:schemeClr val="accent1"/>
          </a:solidFill>
        </a:ln>
        <a:effectLst/>
      </a:spPr>
      <a:bodyPr/>
      <a:lstStyle/>
      <a:style>
        <a:lnRef idx="2">
          <a:schemeClr val="accent1"/>
        </a:lnRef>
        <a:fillRef idx="0">
          <a:schemeClr val="accent1"/>
        </a:fillRef>
        <a:effectRef idx="1">
          <a:schemeClr val="accent1"/>
        </a:effectRef>
        <a:fontRef idx="minor">
          <a:schemeClr val="tx1"/>
        </a:fontRef>
      </a:style>
    </a:lnDef>
    <a:txDef>
      <a:spPr>
        <a:noFill/>
      </a:spPr>
      <a:bodyPr wrap="square" rtlCol="0">
        <a:spAutoFit/>
      </a:bodyPr>
      <a:lstStyle>
        <a:defPPr marL="174625" indent="-174625" algn="l">
          <a:lnSpc>
            <a:spcPct val="130000"/>
          </a:lnSpc>
          <a:spcAft>
            <a:spcPts val="600"/>
          </a:spcAft>
          <a:buFont typeface="Wingdings" pitchFamily="2" charset="2"/>
          <a:buChar char="§"/>
          <a:defRPr sz="1500" dirty="0" err="1">
            <a:solidFill>
              <a:srgbClr val="2A2C2C"/>
            </a:solidFill>
            <a:latin typeface="Neue Haas Grotesk Text Pro" panose="020B0504020202020204" pitchFamily="34" charset="77"/>
          </a:defRPr>
        </a:defPPr>
      </a:lstStyle>
    </a:txDef>
  </a:objectDefaults>
  <a:extraClrSchemeLst/>
  <a:extLst>
    <a:ext uri="{05A4C25C-085E-4340-85A3-A5531E510DB2}">
      <thm15:themeFamily xmlns:thm15="http://schemas.microsoft.com/office/thememl/2012/main" name="HealthEquity PPT template 2022 - External Updated" id="{8F9C7DB1-7461-49CA-9309-BA8E99EE84DE}" vid="{141C49AC-49E0-4937-BA2E-C8D5569D0632}"/>
    </a:ext>
  </a:extLst>
</a:theme>
</file>

<file path=ppt/theme/theme13.xml><?xml version="1.0" encoding="utf-8"?>
<a:theme xmlns:a="http://schemas.openxmlformats.org/drawingml/2006/main" name="1_CONTENT">
  <a:themeElements>
    <a:clrScheme name="HealthEquity 2022">
      <a:dk1>
        <a:srgbClr val="2A2C2C"/>
      </a:dk1>
      <a:lt1>
        <a:srgbClr val="FFFFFF"/>
      </a:lt1>
      <a:dk2>
        <a:srgbClr val="4F2883"/>
      </a:dk2>
      <a:lt2>
        <a:srgbClr val="F2F2F2"/>
      </a:lt2>
      <a:accent1>
        <a:srgbClr val="007F93"/>
      </a:accent1>
      <a:accent2>
        <a:srgbClr val="AD2B7D"/>
      </a:accent2>
      <a:accent3>
        <a:srgbClr val="0F5A8E"/>
      </a:accent3>
      <a:accent4>
        <a:srgbClr val="E96657"/>
      </a:accent4>
      <a:accent5>
        <a:srgbClr val="E99C11"/>
      </a:accent5>
      <a:accent6>
        <a:srgbClr val="A7A8AB"/>
      </a:accent6>
      <a:hlink>
        <a:srgbClr val="2A2C2C"/>
      </a:hlink>
      <a:folHlink>
        <a:srgbClr val="2A2C2C"/>
      </a:folHlink>
    </a:clrScheme>
    <a:fontScheme name="NHG 2">
      <a:majorFont>
        <a:latin typeface="Neue Haas Grotesk Text Pro Bold"/>
        <a:ea typeface=""/>
        <a:cs typeface=""/>
      </a:majorFont>
      <a:minorFont>
        <a:latin typeface="Neue Haas Grotesk Text Pro Regular"/>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tlCol="0" anchor="ctr"/>
      <a:lstStyle>
        <a:defPPr algn="ctr">
          <a:defRPr>
            <a:solidFill>
              <a:srgbClr val="00AAC6"/>
            </a:solidFill>
          </a:defRPr>
        </a:defPPr>
      </a:lstStyle>
      <a:style>
        <a:lnRef idx="1">
          <a:schemeClr val="accent1"/>
        </a:lnRef>
        <a:fillRef idx="3">
          <a:schemeClr val="accent1"/>
        </a:fillRef>
        <a:effectRef idx="2">
          <a:schemeClr val="accent1"/>
        </a:effectRef>
        <a:fontRef idx="minor">
          <a:schemeClr val="lt1"/>
        </a:fontRef>
      </a:style>
    </a:spDef>
    <a:lnDef>
      <a:spPr>
        <a:ln>
          <a:solidFill>
            <a:schemeClr val="accent1"/>
          </a:solidFill>
        </a:ln>
        <a:effectLst/>
      </a:spPr>
      <a:bodyPr/>
      <a:lstStyle/>
      <a:style>
        <a:lnRef idx="2">
          <a:schemeClr val="accent1"/>
        </a:lnRef>
        <a:fillRef idx="0">
          <a:schemeClr val="accent1"/>
        </a:fillRef>
        <a:effectRef idx="1">
          <a:schemeClr val="accent1"/>
        </a:effectRef>
        <a:fontRef idx="minor">
          <a:schemeClr val="tx1"/>
        </a:fontRef>
      </a:style>
    </a:lnDef>
    <a:txDef>
      <a:spPr>
        <a:noFill/>
      </a:spPr>
      <a:bodyPr wrap="square" rtlCol="0">
        <a:spAutoFit/>
      </a:bodyPr>
      <a:lstStyle>
        <a:defPPr marL="174625" indent="-174625" algn="l">
          <a:lnSpc>
            <a:spcPct val="130000"/>
          </a:lnSpc>
          <a:spcAft>
            <a:spcPts val="600"/>
          </a:spcAft>
          <a:buFont typeface="Wingdings" pitchFamily="2" charset="2"/>
          <a:buChar char="§"/>
          <a:defRPr sz="1500" dirty="0" err="1">
            <a:solidFill>
              <a:srgbClr val="2A2C2C"/>
            </a:solidFill>
            <a:latin typeface="Neue Haas Grotesk Text Pro" panose="020B0504020202020204" pitchFamily="34" charset="77"/>
          </a:defRPr>
        </a:defPPr>
      </a:lstStyle>
    </a:txDef>
  </a:objectDefaults>
  <a:extraClrSchemeLst/>
  <a:extLst>
    <a:ext uri="{05A4C25C-085E-4340-85A3-A5531E510DB2}">
      <thm15:themeFamily xmlns:thm15="http://schemas.microsoft.com/office/thememl/2012/main" name="HealthEquity PPT template 2022 - External Updated" id="{8F9C7DB1-7461-49CA-9309-BA8E99EE84DE}" vid="{697C8DED-986D-4DC9-A0CF-E316D478344B}"/>
    </a:ext>
  </a:extLst>
</a:theme>
</file>

<file path=ppt/theme/theme14.xml><?xml version="1.0" encoding="utf-8"?>
<a:theme xmlns:a="http://schemas.openxmlformats.org/drawingml/2006/main" name="1_SECTION BREAKS">
  <a:themeElements>
    <a:clrScheme name="Custom 1">
      <a:dk1>
        <a:srgbClr val="2A2C2C"/>
      </a:dk1>
      <a:lt1>
        <a:srgbClr val="FFFFFF"/>
      </a:lt1>
      <a:dk2>
        <a:srgbClr val="4F2883"/>
      </a:dk2>
      <a:lt2>
        <a:srgbClr val="F2F2F2"/>
      </a:lt2>
      <a:accent1>
        <a:srgbClr val="007F93"/>
      </a:accent1>
      <a:accent2>
        <a:srgbClr val="4E2882"/>
      </a:accent2>
      <a:accent3>
        <a:srgbClr val="AD2C7D"/>
      </a:accent3>
      <a:accent4>
        <a:srgbClr val="0E5B8E"/>
      </a:accent4>
      <a:accent5>
        <a:srgbClr val="EA6758"/>
      </a:accent5>
      <a:accent6>
        <a:srgbClr val="EB9C14"/>
      </a:accent6>
      <a:hlink>
        <a:srgbClr val="2A2C2C"/>
      </a:hlink>
      <a:folHlink>
        <a:srgbClr val="2A2C2C"/>
      </a:folHlink>
    </a:clrScheme>
    <a:fontScheme name="NHG 2">
      <a:majorFont>
        <a:latin typeface="Neue Haas Grotesk Text Pro Bold"/>
        <a:ea typeface=""/>
        <a:cs typeface=""/>
      </a:majorFont>
      <a:minorFont>
        <a:latin typeface="Neue Haas Grotesk Text Pro Regular"/>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2"/>
        </a:solidFill>
        <a:ln>
          <a:noFill/>
        </a:ln>
        <a:effectLst/>
      </a:spPr>
      <a:bodyPr rtlCol="0" anchor="ctr"/>
      <a:lstStyle>
        <a:defPPr algn="ctr">
          <a:defRPr>
            <a:solidFill>
              <a:srgbClr val="00AAC6"/>
            </a:solidFill>
          </a:defRPr>
        </a:defPPr>
      </a:lstStyle>
      <a:style>
        <a:lnRef idx="1">
          <a:schemeClr val="accent1"/>
        </a:lnRef>
        <a:fillRef idx="3">
          <a:schemeClr val="accent1"/>
        </a:fillRef>
        <a:effectRef idx="2">
          <a:schemeClr val="accent1"/>
        </a:effectRef>
        <a:fontRef idx="minor">
          <a:schemeClr val="lt1"/>
        </a:fontRef>
      </a:style>
    </a:spDef>
    <a:lnDef>
      <a:spPr>
        <a:ln>
          <a:solidFill>
            <a:schemeClr val="accent2"/>
          </a:solidFill>
        </a:ln>
        <a:effectLst/>
      </a:spPr>
      <a:bodyPr/>
      <a:lstStyle/>
      <a:style>
        <a:lnRef idx="2">
          <a:schemeClr val="accent1"/>
        </a:lnRef>
        <a:fillRef idx="0">
          <a:schemeClr val="accent1"/>
        </a:fillRef>
        <a:effectRef idx="1">
          <a:schemeClr val="accent1"/>
        </a:effectRef>
        <a:fontRef idx="minor">
          <a:schemeClr val="tx1"/>
        </a:fontRef>
      </a:style>
    </a:lnDef>
    <a:txDef>
      <a:spPr>
        <a:noFill/>
      </a:spPr>
      <a:bodyPr wrap="square" rtlCol="0">
        <a:spAutoFit/>
      </a:bodyPr>
      <a:lstStyle>
        <a:defPPr marL="174625" indent="-174625" algn="l">
          <a:lnSpc>
            <a:spcPct val="130000"/>
          </a:lnSpc>
          <a:spcAft>
            <a:spcPts val="600"/>
          </a:spcAft>
          <a:buFont typeface="Wingdings" pitchFamily="2" charset="2"/>
          <a:buChar char="§"/>
          <a:defRPr sz="1500" dirty="0" err="1">
            <a:solidFill>
              <a:srgbClr val="2A2C2C"/>
            </a:solidFill>
            <a:latin typeface="Neue Haas Grotesk Text Pro" panose="020B0504020202020204" pitchFamily="34" charset="77"/>
          </a:defRPr>
        </a:defPPr>
      </a:lstStyle>
    </a:txDef>
  </a:objectDefaults>
  <a:extraClrSchemeLst/>
  <a:extLst>
    <a:ext uri="{05A4C25C-085E-4340-85A3-A5531E510DB2}">
      <thm15:themeFamily xmlns:thm15="http://schemas.microsoft.com/office/thememl/2012/main" name="HealthEquity PPT template 2022 - External Updated" id="{8F9C7DB1-7461-49CA-9309-BA8E99EE84DE}" vid="{6C94717C-8FD7-4154-A295-25A717B672D3}"/>
    </a:ext>
  </a:extLst>
</a:theme>
</file>

<file path=ppt/theme/theme1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TITLE">
  <a:themeElements>
    <a:clrScheme name="HealthEquity 2022">
      <a:dk1>
        <a:srgbClr val="2A2C2C"/>
      </a:dk1>
      <a:lt1>
        <a:srgbClr val="FFFFFF"/>
      </a:lt1>
      <a:dk2>
        <a:srgbClr val="4F2883"/>
      </a:dk2>
      <a:lt2>
        <a:srgbClr val="F2F2F2"/>
      </a:lt2>
      <a:accent1>
        <a:srgbClr val="007F93"/>
      </a:accent1>
      <a:accent2>
        <a:srgbClr val="AD2B7D"/>
      </a:accent2>
      <a:accent3>
        <a:srgbClr val="0F5A8E"/>
      </a:accent3>
      <a:accent4>
        <a:srgbClr val="E96657"/>
      </a:accent4>
      <a:accent5>
        <a:srgbClr val="E99C11"/>
      </a:accent5>
      <a:accent6>
        <a:srgbClr val="A7A8AB"/>
      </a:accent6>
      <a:hlink>
        <a:srgbClr val="007E92"/>
      </a:hlink>
      <a:folHlink>
        <a:srgbClr val="007E91"/>
      </a:folHlink>
    </a:clrScheme>
    <a:fontScheme name="NHG 2">
      <a:majorFont>
        <a:latin typeface="Neue Haas Grotesk Text Pro Bold"/>
        <a:ea typeface=""/>
        <a:cs typeface=""/>
      </a:majorFont>
      <a:minorFont>
        <a:latin typeface="Neue Haas Grotesk Text Pro Regular"/>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tlCol="0" anchor="ctr"/>
      <a:lstStyle>
        <a:defPPr algn="ctr">
          <a:defRPr>
            <a:solidFill>
              <a:srgbClr val="00AAC6"/>
            </a:solidFill>
          </a:defRPr>
        </a:defPPr>
      </a:lstStyle>
      <a:style>
        <a:lnRef idx="1">
          <a:schemeClr val="accent1"/>
        </a:lnRef>
        <a:fillRef idx="3">
          <a:schemeClr val="accent1"/>
        </a:fillRef>
        <a:effectRef idx="2">
          <a:schemeClr val="accent1"/>
        </a:effectRef>
        <a:fontRef idx="minor">
          <a:schemeClr val="lt1"/>
        </a:fontRef>
      </a:style>
    </a:spDef>
    <a:lnDef>
      <a:spPr>
        <a:ln>
          <a:solidFill>
            <a:schemeClr val="accent1"/>
          </a:solidFill>
        </a:ln>
        <a:effectLst/>
      </a:spPr>
      <a:bodyPr/>
      <a:lstStyle/>
      <a:style>
        <a:lnRef idx="2">
          <a:schemeClr val="accent1"/>
        </a:lnRef>
        <a:fillRef idx="0">
          <a:schemeClr val="accent1"/>
        </a:fillRef>
        <a:effectRef idx="1">
          <a:schemeClr val="accent1"/>
        </a:effectRef>
        <a:fontRef idx="minor">
          <a:schemeClr val="tx1"/>
        </a:fontRef>
      </a:style>
    </a:lnDef>
    <a:txDef>
      <a:spPr>
        <a:noFill/>
      </a:spPr>
      <a:bodyPr wrap="square" rtlCol="0">
        <a:spAutoFit/>
      </a:bodyPr>
      <a:lstStyle>
        <a:defPPr marL="174625" indent="-174625" algn="l">
          <a:lnSpc>
            <a:spcPct val="130000"/>
          </a:lnSpc>
          <a:spcAft>
            <a:spcPts val="600"/>
          </a:spcAft>
          <a:buFont typeface="Wingdings" pitchFamily="2" charset="2"/>
          <a:buChar char="§"/>
          <a:defRPr sz="1500" dirty="0" err="1">
            <a:solidFill>
              <a:srgbClr val="2A2C2C"/>
            </a:solidFill>
            <a:latin typeface="Neue Haas Grotesk Text Pro" panose="020B0504020202020204" pitchFamily="34" charset="77"/>
          </a:defRPr>
        </a:defPPr>
      </a:lstStyle>
    </a:txDef>
  </a:objectDefaults>
  <a:extraClrSchemeLst/>
  <a:extLst>
    <a:ext uri="{05A4C25C-085E-4340-85A3-A5531E510DB2}">
      <thm15:themeFamily xmlns:thm15="http://schemas.microsoft.com/office/thememl/2012/main" name="HealthEquity PPT template 2022 - External Updated" id="{8F9C7DB1-7461-49CA-9309-BA8E99EE84DE}" vid="{7FD553A7-4B12-43C7-A896-83F5C14DE38C}"/>
    </a:ext>
  </a:extLst>
</a:theme>
</file>

<file path=ppt/theme/theme3.xml><?xml version="1.0" encoding="utf-8"?>
<a:theme xmlns:a="http://schemas.openxmlformats.org/drawingml/2006/main" name="CONTENT">
  <a:themeElements>
    <a:clrScheme name="HealthEquity 2022">
      <a:dk1>
        <a:srgbClr val="2A2C2C"/>
      </a:dk1>
      <a:lt1>
        <a:srgbClr val="FFFFFF"/>
      </a:lt1>
      <a:dk2>
        <a:srgbClr val="4F2883"/>
      </a:dk2>
      <a:lt2>
        <a:srgbClr val="F2F2F2"/>
      </a:lt2>
      <a:accent1>
        <a:srgbClr val="007F93"/>
      </a:accent1>
      <a:accent2>
        <a:srgbClr val="AD2B7D"/>
      </a:accent2>
      <a:accent3>
        <a:srgbClr val="0F5A8E"/>
      </a:accent3>
      <a:accent4>
        <a:srgbClr val="E96657"/>
      </a:accent4>
      <a:accent5>
        <a:srgbClr val="E99C11"/>
      </a:accent5>
      <a:accent6>
        <a:srgbClr val="A7A8AB"/>
      </a:accent6>
      <a:hlink>
        <a:srgbClr val="2A2C2C"/>
      </a:hlink>
      <a:folHlink>
        <a:srgbClr val="2A2C2C"/>
      </a:folHlink>
    </a:clrScheme>
    <a:fontScheme name="NHG 2">
      <a:majorFont>
        <a:latin typeface="Neue Haas Grotesk Text Pro Bold"/>
        <a:ea typeface=""/>
        <a:cs typeface=""/>
      </a:majorFont>
      <a:minorFont>
        <a:latin typeface="Neue Haas Grotesk Text Pro Regular"/>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tlCol="0" anchor="ctr"/>
      <a:lstStyle>
        <a:defPPr algn="ctr">
          <a:defRPr>
            <a:solidFill>
              <a:srgbClr val="00AAC6"/>
            </a:solidFill>
          </a:defRPr>
        </a:defPPr>
      </a:lstStyle>
      <a:style>
        <a:lnRef idx="1">
          <a:schemeClr val="accent1"/>
        </a:lnRef>
        <a:fillRef idx="3">
          <a:schemeClr val="accent1"/>
        </a:fillRef>
        <a:effectRef idx="2">
          <a:schemeClr val="accent1"/>
        </a:effectRef>
        <a:fontRef idx="minor">
          <a:schemeClr val="lt1"/>
        </a:fontRef>
      </a:style>
    </a:spDef>
    <a:lnDef>
      <a:spPr>
        <a:ln>
          <a:solidFill>
            <a:schemeClr val="accent1"/>
          </a:solidFill>
        </a:ln>
        <a:effectLst/>
      </a:spPr>
      <a:bodyPr/>
      <a:lstStyle/>
      <a:style>
        <a:lnRef idx="2">
          <a:schemeClr val="accent1"/>
        </a:lnRef>
        <a:fillRef idx="0">
          <a:schemeClr val="accent1"/>
        </a:fillRef>
        <a:effectRef idx="1">
          <a:schemeClr val="accent1"/>
        </a:effectRef>
        <a:fontRef idx="minor">
          <a:schemeClr val="tx1"/>
        </a:fontRef>
      </a:style>
    </a:lnDef>
    <a:txDef>
      <a:spPr>
        <a:noFill/>
      </a:spPr>
      <a:bodyPr wrap="square" rtlCol="0">
        <a:spAutoFit/>
      </a:bodyPr>
      <a:lstStyle>
        <a:defPPr marL="174625" indent="-174625" algn="l">
          <a:lnSpc>
            <a:spcPct val="130000"/>
          </a:lnSpc>
          <a:spcAft>
            <a:spcPts val="600"/>
          </a:spcAft>
          <a:buFont typeface="Wingdings" pitchFamily="2" charset="2"/>
          <a:buChar char="§"/>
          <a:defRPr sz="1500" dirty="0" err="1">
            <a:solidFill>
              <a:srgbClr val="2A2C2C"/>
            </a:solidFill>
            <a:latin typeface="Neue Haas Grotesk Text Pro" panose="020B0504020202020204" pitchFamily="34" charset="77"/>
          </a:defRPr>
        </a:defPPr>
      </a:lstStyle>
    </a:txDef>
  </a:objectDefaults>
  <a:extraClrSchemeLst/>
  <a:extLst>
    <a:ext uri="{05A4C25C-085E-4340-85A3-A5531E510DB2}">
      <thm15:themeFamily xmlns:thm15="http://schemas.microsoft.com/office/thememl/2012/main" name="HealthEquity PPT template 2022 - External Updated" id="{8F9C7DB1-7461-49CA-9309-BA8E99EE84DE}" vid="{697C8DED-986D-4DC9-A0CF-E316D478344B}"/>
    </a:ext>
  </a:extLst>
</a:theme>
</file>

<file path=ppt/theme/theme4.xml><?xml version="1.0" encoding="utf-8"?>
<a:theme xmlns:a="http://schemas.openxmlformats.org/drawingml/2006/main" name="SECTION BREAKS">
  <a:themeElements>
    <a:clrScheme name="Custom 1">
      <a:dk1>
        <a:srgbClr val="2A2C2C"/>
      </a:dk1>
      <a:lt1>
        <a:srgbClr val="FFFFFF"/>
      </a:lt1>
      <a:dk2>
        <a:srgbClr val="4F2883"/>
      </a:dk2>
      <a:lt2>
        <a:srgbClr val="F2F2F2"/>
      </a:lt2>
      <a:accent1>
        <a:srgbClr val="007F93"/>
      </a:accent1>
      <a:accent2>
        <a:srgbClr val="4E2882"/>
      </a:accent2>
      <a:accent3>
        <a:srgbClr val="AD2C7D"/>
      </a:accent3>
      <a:accent4>
        <a:srgbClr val="0E5B8E"/>
      </a:accent4>
      <a:accent5>
        <a:srgbClr val="EA6758"/>
      </a:accent5>
      <a:accent6>
        <a:srgbClr val="EB9C14"/>
      </a:accent6>
      <a:hlink>
        <a:srgbClr val="2A2C2C"/>
      </a:hlink>
      <a:folHlink>
        <a:srgbClr val="2A2C2C"/>
      </a:folHlink>
    </a:clrScheme>
    <a:fontScheme name="NHG 2">
      <a:majorFont>
        <a:latin typeface="Neue Haas Grotesk Text Pro Bold"/>
        <a:ea typeface=""/>
        <a:cs typeface=""/>
      </a:majorFont>
      <a:minorFont>
        <a:latin typeface="Neue Haas Grotesk Text Pro Regular"/>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2"/>
        </a:solidFill>
        <a:ln>
          <a:noFill/>
        </a:ln>
        <a:effectLst/>
      </a:spPr>
      <a:bodyPr rtlCol="0" anchor="ctr"/>
      <a:lstStyle>
        <a:defPPr algn="ctr">
          <a:defRPr>
            <a:solidFill>
              <a:srgbClr val="00AAC6"/>
            </a:solidFill>
          </a:defRPr>
        </a:defPPr>
      </a:lstStyle>
      <a:style>
        <a:lnRef idx="1">
          <a:schemeClr val="accent1"/>
        </a:lnRef>
        <a:fillRef idx="3">
          <a:schemeClr val="accent1"/>
        </a:fillRef>
        <a:effectRef idx="2">
          <a:schemeClr val="accent1"/>
        </a:effectRef>
        <a:fontRef idx="minor">
          <a:schemeClr val="lt1"/>
        </a:fontRef>
      </a:style>
    </a:spDef>
    <a:lnDef>
      <a:spPr>
        <a:ln>
          <a:solidFill>
            <a:schemeClr val="accent2"/>
          </a:solidFill>
        </a:ln>
        <a:effectLst/>
      </a:spPr>
      <a:bodyPr/>
      <a:lstStyle/>
      <a:style>
        <a:lnRef idx="2">
          <a:schemeClr val="accent1"/>
        </a:lnRef>
        <a:fillRef idx="0">
          <a:schemeClr val="accent1"/>
        </a:fillRef>
        <a:effectRef idx="1">
          <a:schemeClr val="accent1"/>
        </a:effectRef>
        <a:fontRef idx="minor">
          <a:schemeClr val="tx1"/>
        </a:fontRef>
      </a:style>
    </a:lnDef>
    <a:txDef>
      <a:spPr>
        <a:noFill/>
      </a:spPr>
      <a:bodyPr wrap="square" rtlCol="0">
        <a:spAutoFit/>
      </a:bodyPr>
      <a:lstStyle>
        <a:defPPr marL="174625" indent="-174625" algn="l">
          <a:lnSpc>
            <a:spcPct val="130000"/>
          </a:lnSpc>
          <a:spcAft>
            <a:spcPts val="600"/>
          </a:spcAft>
          <a:buFont typeface="Wingdings" pitchFamily="2" charset="2"/>
          <a:buChar char="§"/>
          <a:defRPr sz="1500" dirty="0" err="1">
            <a:solidFill>
              <a:srgbClr val="2A2C2C"/>
            </a:solidFill>
            <a:latin typeface="Neue Haas Grotesk Text Pro" panose="020B0504020202020204" pitchFamily="34" charset="77"/>
          </a:defRPr>
        </a:defPPr>
      </a:lstStyle>
    </a:txDef>
  </a:objectDefaults>
  <a:extraClrSchemeLst/>
  <a:extLst>
    <a:ext uri="{05A4C25C-085E-4340-85A3-A5531E510DB2}">
      <thm15:themeFamily xmlns:thm15="http://schemas.microsoft.com/office/thememl/2012/main" name="HealthEquity PPT template 2022 - External Updated" id="{8F9C7DB1-7461-49CA-9309-BA8E99EE84DE}" vid="{6C94717C-8FD7-4154-A295-25A717B672D3}"/>
    </a:ext>
  </a:extLst>
</a:theme>
</file>

<file path=ppt/theme/theme5.xml><?xml version="1.0" encoding="utf-8"?>
<a:theme xmlns:a="http://schemas.openxmlformats.org/drawingml/2006/main" name="CLOSING">
  <a:themeElements>
    <a:clrScheme name="HealthEquity 2022">
      <a:dk1>
        <a:srgbClr val="2A2C2C"/>
      </a:dk1>
      <a:lt1>
        <a:srgbClr val="FFFFFF"/>
      </a:lt1>
      <a:dk2>
        <a:srgbClr val="4F2883"/>
      </a:dk2>
      <a:lt2>
        <a:srgbClr val="F2F2F2"/>
      </a:lt2>
      <a:accent1>
        <a:srgbClr val="007F93"/>
      </a:accent1>
      <a:accent2>
        <a:srgbClr val="4E2882"/>
      </a:accent2>
      <a:accent3>
        <a:srgbClr val="AD2C7D"/>
      </a:accent3>
      <a:accent4>
        <a:srgbClr val="0E5B8E"/>
      </a:accent4>
      <a:accent5>
        <a:srgbClr val="EA6758"/>
      </a:accent5>
      <a:accent6>
        <a:srgbClr val="EB9C14"/>
      </a:accent6>
      <a:hlink>
        <a:srgbClr val="2A2C2C"/>
      </a:hlink>
      <a:folHlink>
        <a:srgbClr val="2A2C2C"/>
      </a:folHlink>
    </a:clrScheme>
    <a:fontScheme name="NHG 2">
      <a:majorFont>
        <a:latin typeface="Neue Haas Grotesk Text Pro Bold"/>
        <a:ea typeface=""/>
        <a:cs typeface=""/>
      </a:majorFont>
      <a:minorFont>
        <a:latin typeface="Neue Haas Grotesk Text Pro Regular"/>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2"/>
        </a:solidFill>
        <a:ln>
          <a:noFill/>
        </a:ln>
        <a:effectLst/>
      </a:spPr>
      <a:bodyPr rtlCol="0" anchor="ctr"/>
      <a:lstStyle>
        <a:defPPr algn="ctr">
          <a:defRPr>
            <a:solidFill>
              <a:srgbClr val="00AAC6"/>
            </a:solidFill>
          </a:defRPr>
        </a:defPPr>
      </a:lstStyle>
      <a:style>
        <a:lnRef idx="1">
          <a:schemeClr val="accent1"/>
        </a:lnRef>
        <a:fillRef idx="3">
          <a:schemeClr val="accent1"/>
        </a:fillRef>
        <a:effectRef idx="2">
          <a:schemeClr val="accent1"/>
        </a:effectRef>
        <a:fontRef idx="minor">
          <a:schemeClr val="lt1"/>
        </a:fontRef>
      </a:style>
    </a:spDef>
    <a:lnDef>
      <a:spPr>
        <a:ln>
          <a:solidFill>
            <a:schemeClr val="accent2"/>
          </a:solidFill>
        </a:ln>
        <a:effectLst/>
      </a:spPr>
      <a:bodyPr/>
      <a:lstStyle/>
      <a:style>
        <a:lnRef idx="2">
          <a:schemeClr val="accent1"/>
        </a:lnRef>
        <a:fillRef idx="0">
          <a:schemeClr val="accent1"/>
        </a:fillRef>
        <a:effectRef idx="1">
          <a:schemeClr val="accent1"/>
        </a:effectRef>
        <a:fontRef idx="minor">
          <a:schemeClr val="tx1"/>
        </a:fontRef>
      </a:style>
    </a:lnDef>
    <a:txDef>
      <a:spPr>
        <a:noFill/>
      </a:spPr>
      <a:bodyPr wrap="square" rtlCol="0">
        <a:spAutoFit/>
      </a:bodyPr>
      <a:lstStyle>
        <a:defPPr marL="174625" indent="-174625" algn="l">
          <a:lnSpc>
            <a:spcPct val="130000"/>
          </a:lnSpc>
          <a:spcAft>
            <a:spcPts val="600"/>
          </a:spcAft>
          <a:buFont typeface="Wingdings" pitchFamily="2" charset="2"/>
          <a:buChar char="§"/>
          <a:defRPr sz="1500" dirty="0" err="1">
            <a:solidFill>
              <a:srgbClr val="2A2C2C"/>
            </a:solidFill>
            <a:latin typeface="Neue Haas Grotesk Text Pro" panose="020B0504020202020204" pitchFamily="34" charset="77"/>
          </a:defRPr>
        </a:defPPr>
      </a:lstStyle>
    </a:txDef>
  </a:objectDefaults>
  <a:extraClrSchemeLst/>
  <a:extLst>
    <a:ext uri="{05A4C25C-085E-4340-85A3-A5531E510DB2}">
      <thm15:themeFamily xmlns:thm15="http://schemas.microsoft.com/office/thememl/2012/main" name="HealthEquity PPT template 2022 - External Updated" id="{8F9C7DB1-7461-49CA-9309-BA8E99EE84DE}" vid="{5AC2409B-6AB5-4448-8574-F4FAA1332A10}"/>
    </a:ext>
  </a:extLst>
</a:theme>
</file>

<file path=ppt/theme/theme6.xml><?xml version="1.0" encoding="utf-8"?>
<a:theme xmlns:a="http://schemas.openxmlformats.org/drawingml/2006/main" name="AGENDA">
  <a:themeElements>
    <a:clrScheme name="Custom 1">
      <a:dk1>
        <a:srgbClr val="2A2C2C"/>
      </a:dk1>
      <a:lt1>
        <a:srgbClr val="FFFFFF"/>
      </a:lt1>
      <a:dk2>
        <a:srgbClr val="4F2883"/>
      </a:dk2>
      <a:lt2>
        <a:srgbClr val="F2F2F2"/>
      </a:lt2>
      <a:accent1>
        <a:srgbClr val="007F93"/>
      </a:accent1>
      <a:accent2>
        <a:srgbClr val="4E2882"/>
      </a:accent2>
      <a:accent3>
        <a:srgbClr val="AD2C7D"/>
      </a:accent3>
      <a:accent4>
        <a:srgbClr val="0E5B8E"/>
      </a:accent4>
      <a:accent5>
        <a:srgbClr val="EA6758"/>
      </a:accent5>
      <a:accent6>
        <a:srgbClr val="EB9C14"/>
      </a:accent6>
      <a:hlink>
        <a:srgbClr val="2A2C2C"/>
      </a:hlink>
      <a:folHlink>
        <a:srgbClr val="2A2C2C"/>
      </a:folHlink>
    </a:clrScheme>
    <a:fontScheme name="NHG 2">
      <a:majorFont>
        <a:latin typeface="Neue Haas Grotesk Text Pro Bold"/>
        <a:ea typeface=""/>
        <a:cs typeface=""/>
      </a:majorFont>
      <a:minorFont>
        <a:latin typeface="Neue Haas Grotesk Text Pro Regular"/>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2"/>
        </a:solidFill>
        <a:ln>
          <a:noFill/>
        </a:ln>
        <a:effectLst/>
      </a:spPr>
      <a:bodyPr rtlCol="0" anchor="ctr"/>
      <a:lstStyle>
        <a:defPPr algn="ctr">
          <a:defRPr>
            <a:solidFill>
              <a:srgbClr val="00AAC6"/>
            </a:solidFill>
          </a:defRPr>
        </a:defPPr>
      </a:lstStyle>
      <a:style>
        <a:lnRef idx="1">
          <a:schemeClr val="accent1"/>
        </a:lnRef>
        <a:fillRef idx="3">
          <a:schemeClr val="accent1"/>
        </a:fillRef>
        <a:effectRef idx="2">
          <a:schemeClr val="accent1"/>
        </a:effectRef>
        <a:fontRef idx="minor">
          <a:schemeClr val="lt1"/>
        </a:fontRef>
      </a:style>
    </a:spDef>
    <a:lnDef>
      <a:spPr>
        <a:ln>
          <a:solidFill>
            <a:schemeClr val="accent2"/>
          </a:solidFill>
        </a:ln>
        <a:effectLst/>
      </a:spPr>
      <a:bodyPr/>
      <a:lstStyle/>
      <a:style>
        <a:lnRef idx="2">
          <a:schemeClr val="accent1"/>
        </a:lnRef>
        <a:fillRef idx="0">
          <a:schemeClr val="accent1"/>
        </a:fillRef>
        <a:effectRef idx="1">
          <a:schemeClr val="accent1"/>
        </a:effectRef>
        <a:fontRef idx="minor">
          <a:schemeClr val="tx1"/>
        </a:fontRef>
      </a:style>
    </a:lnDef>
    <a:txDef>
      <a:spPr>
        <a:noFill/>
      </a:spPr>
      <a:bodyPr wrap="square" rtlCol="0">
        <a:spAutoFit/>
      </a:bodyPr>
      <a:lstStyle>
        <a:defPPr marL="174625" indent="-174625" algn="l">
          <a:lnSpc>
            <a:spcPct val="130000"/>
          </a:lnSpc>
          <a:spcAft>
            <a:spcPts val="600"/>
          </a:spcAft>
          <a:buFont typeface="Wingdings" pitchFamily="2" charset="2"/>
          <a:buChar char="§"/>
          <a:defRPr sz="1500" dirty="0" err="1">
            <a:solidFill>
              <a:srgbClr val="2A2C2C"/>
            </a:solidFill>
            <a:latin typeface="Neue Haas Grotesk Text Pro" panose="020B0504020202020204" pitchFamily="34" charset="77"/>
          </a:defRPr>
        </a:defPPr>
      </a:lstStyle>
    </a:txDef>
  </a:objectDefaults>
  <a:extraClrSchemeLst/>
  <a:extLst>
    <a:ext uri="{05A4C25C-085E-4340-85A3-A5531E510DB2}">
      <thm15:themeFamily xmlns:thm15="http://schemas.microsoft.com/office/thememl/2012/main" name="HealthEquity PPT template 2022 - External Updated" id="{8F9C7DB1-7461-49CA-9309-BA8E99EE84DE}" vid="{930F15F5-5A6B-44CF-B8B3-C2AFB7FFF3EC}"/>
    </a:ext>
  </a:extLst>
</a:theme>
</file>

<file path=ppt/theme/theme7.xml><?xml version="1.0" encoding="utf-8"?>
<a:theme xmlns:a="http://schemas.openxmlformats.org/drawingml/2006/main" name="PRESENTERS/TEAMS">
  <a:themeElements>
    <a:clrScheme name="Custom 1">
      <a:dk1>
        <a:srgbClr val="2A2C2C"/>
      </a:dk1>
      <a:lt1>
        <a:srgbClr val="FFFFFF"/>
      </a:lt1>
      <a:dk2>
        <a:srgbClr val="4F2883"/>
      </a:dk2>
      <a:lt2>
        <a:srgbClr val="F2F2F2"/>
      </a:lt2>
      <a:accent1>
        <a:srgbClr val="007F93"/>
      </a:accent1>
      <a:accent2>
        <a:srgbClr val="4E2882"/>
      </a:accent2>
      <a:accent3>
        <a:srgbClr val="AD2C7D"/>
      </a:accent3>
      <a:accent4>
        <a:srgbClr val="0E5B8E"/>
      </a:accent4>
      <a:accent5>
        <a:srgbClr val="EA6758"/>
      </a:accent5>
      <a:accent6>
        <a:srgbClr val="EB9C14"/>
      </a:accent6>
      <a:hlink>
        <a:srgbClr val="2A2C2C"/>
      </a:hlink>
      <a:folHlink>
        <a:srgbClr val="2A2C2C"/>
      </a:folHlink>
    </a:clrScheme>
    <a:fontScheme name="NHG 2">
      <a:majorFont>
        <a:latin typeface="Neue Haas Grotesk Text Pro Bold"/>
        <a:ea typeface=""/>
        <a:cs typeface=""/>
      </a:majorFont>
      <a:minorFont>
        <a:latin typeface="Neue Haas Grotesk Text Pro Regular"/>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2"/>
        </a:solidFill>
        <a:ln>
          <a:noFill/>
        </a:ln>
        <a:effectLst/>
      </a:spPr>
      <a:bodyPr rtlCol="0" anchor="ctr"/>
      <a:lstStyle>
        <a:defPPr algn="ctr">
          <a:defRPr>
            <a:solidFill>
              <a:srgbClr val="00AAC6"/>
            </a:solidFill>
          </a:defRPr>
        </a:defPPr>
      </a:lstStyle>
      <a:style>
        <a:lnRef idx="1">
          <a:schemeClr val="accent1"/>
        </a:lnRef>
        <a:fillRef idx="3">
          <a:schemeClr val="accent1"/>
        </a:fillRef>
        <a:effectRef idx="2">
          <a:schemeClr val="accent1"/>
        </a:effectRef>
        <a:fontRef idx="minor">
          <a:schemeClr val="lt1"/>
        </a:fontRef>
      </a:style>
    </a:spDef>
    <a:lnDef>
      <a:spPr>
        <a:ln>
          <a:solidFill>
            <a:schemeClr val="accent2"/>
          </a:solidFill>
        </a:ln>
        <a:effectLst/>
      </a:spPr>
      <a:bodyPr/>
      <a:lstStyle/>
      <a:style>
        <a:lnRef idx="2">
          <a:schemeClr val="accent1"/>
        </a:lnRef>
        <a:fillRef idx="0">
          <a:schemeClr val="accent1"/>
        </a:fillRef>
        <a:effectRef idx="1">
          <a:schemeClr val="accent1"/>
        </a:effectRef>
        <a:fontRef idx="minor">
          <a:schemeClr val="tx1"/>
        </a:fontRef>
      </a:style>
    </a:lnDef>
    <a:txDef>
      <a:spPr>
        <a:noFill/>
      </a:spPr>
      <a:bodyPr wrap="square" rtlCol="0">
        <a:spAutoFit/>
      </a:bodyPr>
      <a:lstStyle>
        <a:defPPr marL="174625" indent="-174625" algn="l">
          <a:lnSpc>
            <a:spcPct val="130000"/>
          </a:lnSpc>
          <a:spcAft>
            <a:spcPts val="600"/>
          </a:spcAft>
          <a:buFont typeface="Wingdings" pitchFamily="2" charset="2"/>
          <a:buChar char="§"/>
          <a:defRPr sz="1500" dirty="0" err="1">
            <a:solidFill>
              <a:srgbClr val="2A2C2C"/>
            </a:solidFill>
            <a:latin typeface="Neue Haas Grotesk Text Pro" panose="020B0504020202020204" pitchFamily="34" charset="77"/>
          </a:defRPr>
        </a:defPPr>
      </a:lstStyle>
    </a:txDef>
  </a:objectDefaults>
  <a:extraClrSchemeLst/>
  <a:extLst>
    <a:ext uri="{05A4C25C-085E-4340-85A3-A5531E510DB2}">
      <thm15:themeFamily xmlns:thm15="http://schemas.microsoft.com/office/thememl/2012/main" name="HealthEquity PPT template 2022 - External Updated" id="{8F9C7DB1-7461-49CA-9309-BA8E99EE84DE}" vid="{C731AD2D-FF96-41D0-AE5D-22A001D8827D}"/>
    </a:ext>
  </a:extLst>
</a:theme>
</file>

<file path=ppt/theme/theme8.xml><?xml version="1.0" encoding="utf-8"?>
<a:theme xmlns:a="http://schemas.openxmlformats.org/drawingml/2006/main" name="TESTIMONIALS">
  <a:themeElements>
    <a:clrScheme name="Custom 1">
      <a:dk1>
        <a:srgbClr val="2A2C2C"/>
      </a:dk1>
      <a:lt1>
        <a:srgbClr val="FFFFFF"/>
      </a:lt1>
      <a:dk2>
        <a:srgbClr val="4F2883"/>
      </a:dk2>
      <a:lt2>
        <a:srgbClr val="F2F2F2"/>
      </a:lt2>
      <a:accent1>
        <a:srgbClr val="007F93"/>
      </a:accent1>
      <a:accent2>
        <a:srgbClr val="4E2882"/>
      </a:accent2>
      <a:accent3>
        <a:srgbClr val="AD2C7D"/>
      </a:accent3>
      <a:accent4>
        <a:srgbClr val="0E5B8E"/>
      </a:accent4>
      <a:accent5>
        <a:srgbClr val="EA6758"/>
      </a:accent5>
      <a:accent6>
        <a:srgbClr val="EB9C14"/>
      </a:accent6>
      <a:hlink>
        <a:srgbClr val="2A2C2C"/>
      </a:hlink>
      <a:folHlink>
        <a:srgbClr val="2A2C2C"/>
      </a:folHlink>
    </a:clrScheme>
    <a:fontScheme name="NHG 2">
      <a:majorFont>
        <a:latin typeface="Neue Haas Grotesk Text Pro Bold"/>
        <a:ea typeface=""/>
        <a:cs typeface=""/>
      </a:majorFont>
      <a:minorFont>
        <a:latin typeface="Neue Haas Grotesk Text Pro Regular"/>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2"/>
        </a:solidFill>
        <a:ln>
          <a:noFill/>
        </a:ln>
        <a:effectLst/>
      </a:spPr>
      <a:bodyPr rtlCol="0" anchor="ctr"/>
      <a:lstStyle>
        <a:defPPr algn="ctr">
          <a:defRPr>
            <a:solidFill>
              <a:srgbClr val="00AAC6"/>
            </a:solidFill>
          </a:defRPr>
        </a:defPPr>
      </a:lstStyle>
      <a:style>
        <a:lnRef idx="1">
          <a:schemeClr val="accent1"/>
        </a:lnRef>
        <a:fillRef idx="3">
          <a:schemeClr val="accent1"/>
        </a:fillRef>
        <a:effectRef idx="2">
          <a:schemeClr val="accent1"/>
        </a:effectRef>
        <a:fontRef idx="minor">
          <a:schemeClr val="lt1"/>
        </a:fontRef>
      </a:style>
    </a:spDef>
    <a:lnDef>
      <a:spPr>
        <a:ln>
          <a:solidFill>
            <a:schemeClr val="accent2"/>
          </a:solidFill>
        </a:ln>
        <a:effectLst/>
      </a:spPr>
      <a:bodyPr/>
      <a:lstStyle/>
      <a:style>
        <a:lnRef idx="2">
          <a:schemeClr val="accent1"/>
        </a:lnRef>
        <a:fillRef idx="0">
          <a:schemeClr val="accent1"/>
        </a:fillRef>
        <a:effectRef idx="1">
          <a:schemeClr val="accent1"/>
        </a:effectRef>
        <a:fontRef idx="minor">
          <a:schemeClr val="tx1"/>
        </a:fontRef>
      </a:style>
    </a:lnDef>
    <a:txDef>
      <a:spPr>
        <a:noFill/>
      </a:spPr>
      <a:bodyPr wrap="square" rtlCol="0">
        <a:spAutoFit/>
      </a:bodyPr>
      <a:lstStyle>
        <a:defPPr marL="174625" indent="-174625" algn="l">
          <a:lnSpc>
            <a:spcPct val="130000"/>
          </a:lnSpc>
          <a:spcAft>
            <a:spcPts val="600"/>
          </a:spcAft>
          <a:buFont typeface="Wingdings" pitchFamily="2" charset="2"/>
          <a:buChar char="§"/>
          <a:defRPr sz="1500" dirty="0" err="1">
            <a:solidFill>
              <a:srgbClr val="2A2C2C"/>
            </a:solidFill>
            <a:latin typeface="Neue Haas Grotesk Text Pro" panose="020B0504020202020204" pitchFamily="34" charset="77"/>
          </a:defRPr>
        </a:defPPr>
      </a:lstStyle>
    </a:txDef>
  </a:objectDefaults>
  <a:extraClrSchemeLst/>
  <a:extLst>
    <a:ext uri="{05A4C25C-085E-4340-85A3-A5531E510DB2}">
      <thm15:themeFamily xmlns:thm15="http://schemas.microsoft.com/office/thememl/2012/main" name="HealthEquity PPT template 2022 - External Updated" id="{8F9C7DB1-7461-49CA-9309-BA8E99EE84DE}" vid="{060C3C10-D8FD-4E4B-80AC-0C46050680F5}"/>
    </a:ext>
  </a:extLst>
</a:theme>
</file>

<file path=ppt/theme/theme9.xml><?xml version="1.0" encoding="utf-8"?>
<a:theme xmlns:a="http://schemas.openxmlformats.org/drawingml/2006/main" name="PHOTOS">
  <a:themeElements>
    <a:clrScheme name="Custom 1">
      <a:dk1>
        <a:srgbClr val="2A2C2C"/>
      </a:dk1>
      <a:lt1>
        <a:srgbClr val="FFFFFF"/>
      </a:lt1>
      <a:dk2>
        <a:srgbClr val="4F2883"/>
      </a:dk2>
      <a:lt2>
        <a:srgbClr val="F2F2F2"/>
      </a:lt2>
      <a:accent1>
        <a:srgbClr val="007F93"/>
      </a:accent1>
      <a:accent2>
        <a:srgbClr val="4E2882"/>
      </a:accent2>
      <a:accent3>
        <a:srgbClr val="AD2C7D"/>
      </a:accent3>
      <a:accent4>
        <a:srgbClr val="0E5B8E"/>
      </a:accent4>
      <a:accent5>
        <a:srgbClr val="EA6758"/>
      </a:accent5>
      <a:accent6>
        <a:srgbClr val="EB9C14"/>
      </a:accent6>
      <a:hlink>
        <a:srgbClr val="2A2C2C"/>
      </a:hlink>
      <a:folHlink>
        <a:srgbClr val="2A2C2C"/>
      </a:folHlink>
    </a:clrScheme>
    <a:fontScheme name="NHG 2">
      <a:majorFont>
        <a:latin typeface="Neue Haas Grotesk Text Pro Bold"/>
        <a:ea typeface=""/>
        <a:cs typeface=""/>
      </a:majorFont>
      <a:minorFont>
        <a:latin typeface="Neue Haas Grotesk Text Pro Regular"/>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2"/>
        </a:solidFill>
        <a:ln>
          <a:noFill/>
        </a:ln>
        <a:effectLst/>
      </a:spPr>
      <a:bodyPr rtlCol="0" anchor="ctr"/>
      <a:lstStyle>
        <a:defPPr algn="ctr">
          <a:defRPr>
            <a:solidFill>
              <a:srgbClr val="00AAC6"/>
            </a:solidFill>
          </a:defRPr>
        </a:defPPr>
      </a:lstStyle>
      <a:style>
        <a:lnRef idx="1">
          <a:schemeClr val="accent1"/>
        </a:lnRef>
        <a:fillRef idx="3">
          <a:schemeClr val="accent1"/>
        </a:fillRef>
        <a:effectRef idx="2">
          <a:schemeClr val="accent1"/>
        </a:effectRef>
        <a:fontRef idx="minor">
          <a:schemeClr val="lt1"/>
        </a:fontRef>
      </a:style>
    </a:spDef>
    <a:lnDef>
      <a:spPr>
        <a:ln>
          <a:solidFill>
            <a:schemeClr val="accent2"/>
          </a:solidFill>
        </a:ln>
        <a:effectLst/>
      </a:spPr>
      <a:bodyPr/>
      <a:lstStyle/>
      <a:style>
        <a:lnRef idx="2">
          <a:schemeClr val="accent1"/>
        </a:lnRef>
        <a:fillRef idx="0">
          <a:schemeClr val="accent1"/>
        </a:fillRef>
        <a:effectRef idx="1">
          <a:schemeClr val="accent1"/>
        </a:effectRef>
        <a:fontRef idx="minor">
          <a:schemeClr val="tx1"/>
        </a:fontRef>
      </a:style>
    </a:lnDef>
    <a:txDef>
      <a:spPr>
        <a:noFill/>
      </a:spPr>
      <a:bodyPr wrap="square" rtlCol="0">
        <a:spAutoFit/>
      </a:bodyPr>
      <a:lstStyle>
        <a:defPPr marL="174625" indent="-174625" algn="l">
          <a:lnSpc>
            <a:spcPct val="130000"/>
          </a:lnSpc>
          <a:spcAft>
            <a:spcPts val="600"/>
          </a:spcAft>
          <a:buFont typeface="Wingdings" pitchFamily="2" charset="2"/>
          <a:buChar char="§"/>
          <a:defRPr sz="1500" dirty="0" err="1">
            <a:solidFill>
              <a:srgbClr val="2A2C2C"/>
            </a:solidFill>
            <a:latin typeface="Neue Haas Grotesk Text Pro" panose="020B0504020202020204" pitchFamily="34" charset="77"/>
          </a:defRPr>
        </a:defPPr>
      </a:lstStyle>
    </a:txDef>
  </a:objectDefaults>
  <a:extraClrSchemeLst/>
  <a:extLst>
    <a:ext uri="{05A4C25C-085E-4340-85A3-A5531E510DB2}">
      <thm15:themeFamily xmlns:thm15="http://schemas.microsoft.com/office/thememl/2012/main" name="HealthEquity PPT template 2022 - External Updated" id="{8F9C7DB1-7461-49CA-9309-BA8E99EE84DE}" vid="{483560E0-9D0F-4523-BC08-051EC726B1EB}"/>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350" row="0">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782E6D1C-5E60-1344-9361-A63894BF913D}">
  <we:reference id="b0430364-2ab6-47cd-907e-f8b72239b204" version="3.19.222.0" store="EXCatalog" storeType="EXCatalog"/>
  <we:alternateReferences>
    <we:reference id="WA200000729" version="3.19.222.0" store="en-US" storeType="OMEX"/>
  </we:alternateReferences>
  <we:properties/>
  <we:bindings/>
  <we:snapshot xmlns:r="http://schemas.openxmlformats.org/officeDocument/2006/relationships"/>
</we:webextension>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9CA1A5D38D7876499F26BBD42C72CB1A" ma:contentTypeVersion="17" ma:contentTypeDescription="Create a new document." ma:contentTypeScope="" ma:versionID="7424bfe6fa2a45498deb8a9ce8497fc3">
  <xsd:schema xmlns:xsd="http://www.w3.org/2001/XMLSchema" xmlns:xs="http://www.w3.org/2001/XMLSchema" xmlns:p="http://schemas.microsoft.com/office/2006/metadata/properties" xmlns:ns2="ce94e72a-f1bf-4a8c-b95b-2de3b9ea1f72" xmlns:ns3="eee692be-9dfa-450e-84ce-8c4db8d683c5" targetNamespace="http://schemas.microsoft.com/office/2006/metadata/properties" ma:root="true" ma:fieldsID="3855bcf5ecc335a869f60dfe205d8f10" ns2:_="" ns3:_="">
    <xsd:import namespace="ce94e72a-f1bf-4a8c-b95b-2de3b9ea1f72"/>
    <xsd:import namespace="eee692be-9dfa-450e-84ce-8c4db8d683c5"/>
    <xsd:element name="properties">
      <xsd:complexType>
        <xsd:sequence>
          <xsd:element name="documentManagement">
            <xsd:complexType>
              <xsd:all>
                <xsd:element ref="ns2:MediaServiceMetadata" minOccurs="0"/>
                <xsd:element ref="ns2:MediaServiceFastMetadata" minOccurs="0"/>
                <xsd:element ref="ns2:MediaServiceDateTaken" minOccurs="0"/>
                <xsd:element ref="ns3:SharedWithUsers" minOccurs="0"/>
                <xsd:element ref="ns3:SharedWithDetails" minOccurs="0"/>
                <xsd:element ref="ns2:MediaServiceAutoKeyPoints" minOccurs="0"/>
                <xsd:element ref="ns2:MediaServiceKeyPoints" minOccurs="0"/>
                <xsd:element ref="ns2:MediaServiceAutoTags" minOccurs="0"/>
                <xsd:element ref="ns2:MediaServiceGenerationTime" minOccurs="0"/>
                <xsd:element ref="ns2:MediaServiceEventHashCode" minOccurs="0"/>
                <xsd:element ref="ns2:MediaLengthInSeconds" minOccurs="0"/>
                <xsd:element ref="ns2:MediaServiceOCR" minOccurs="0"/>
                <xsd:element ref="ns2:lcf76f155ced4ddcb4097134ff3c332f" minOccurs="0"/>
                <xsd:element ref="ns3:TaxCatchAll" minOccurs="0"/>
                <xsd:element ref="ns2:MediaServiceObjectDetectorVersions"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e94e72a-f1bf-4a8c-b95b-2de3b9ea1f7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AutoTags" ma:index="15" nillable="true" ma:displayName="Tags" ma:internalName="MediaServiceAutoTags"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LengthInSeconds" ma:index="18" nillable="true" ma:displayName="Length (seconds)" ma:internalName="MediaLengthInSeconds" ma:readOnly="true">
      <xsd:simpleType>
        <xsd:restriction base="dms:Unknown"/>
      </xsd:simpleType>
    </xsd:element>
    <xsd:element name="MediaServiceOCR" ma:index="19" nillable="true" ma:displayName="Extracted Text" ma:internalName="MediaServiceOCR" ma:readOnly="true">
      <xsd:simpleType>
        <xsd:restriction base="dms:Note">
          <xsd:maxLength value="255"/>
        </xsd:restrictio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25b63519-2865-40f6-b4ff-6a0af005ef43"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MediaServiceLocation" ma:index="24"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eee692be-9dfa-450e-84ce-8c4db8d683c5" elementFormDefault="qualified">
    <xsd:import namespace="http://schemas.microsoft.com/office/2006/documentManagement/types"/>
    <xsd:import namespace="http://schemas.microsoft.com/office/infopath/2007/PartnerControls"/>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299f042f-9378-42c8-bdd0-dddd33508d46}" ma:internalName="TaxCatchAll" ma:showField="CatchAllData" ma:web="eee692be-9dfa-450e-84ce-8c4db8d683c5">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SharedWithUsers xmlns="eee692be-9dfa-450e-84ce-8c4db8d683c5">
      <UserInfo>
        <DisplayName>Drew Gerken</DisplayName>
        <AccountId>1322</AccountId>
        <AccountType/>
      </UserInfo>
      <UserInfo>
        <DisplayName>Adam Black</DisplayName>
        <AccountId>14</AccountId>
        <AccountType/>
      </UserInfo>
      <UserInfo>
        <DisplayName>Heather Gerken</DisplayName>
        <AccountId>16</AccountId>
        <AccountType/>
      </UserInfo>
      <UserInfo>
        <DisplayName>Chantille Jarrard</DisplayName>
        <AccountId>12</AccountId>
        <AccountType/>
      </UserInfo>
    </SharedWithUsers>
    <lcf76f155ced4ddcb4097134ff3c332f xmlns="ce94e72a-f1bf-4a8c-b95b-2de3b9ea1f72">
      <Terms xmlns="http://schemas.microsoft.com/office/infopath/2007/PartnerControls"/>
    </lcf76f155ced4ddcb4097134ff3c332f>
    <TaxCatchAll xmlns="eee692be-9dfa-450e-84ce-8c4db8d683c5" xsi:nil="true"/>
  </documentManagement>
</p:properties>
</file>

<file path=customXml/itemProps1.xml><?xml version="1.0" encoding="utf-8"?>
<ds:datastoreItem xmlns:ds="http://schemas.openxmlformats.org/officeDocument/2006/customXml" ds:itemID="{96866FDD-162C-4F4F-B480-EB79AB3E94A7}">
  <ds:schemaRefs>
    <ds:schemaRef ds:uri="http://schemas.microsoft.com/sharepoint/v3/contenttype/forms"/>
  </ds:schemaRefs>
</ds:datastoreItem>
</file>

<file path=customXml/itemProps2.xml><?xml version="1.0" encoding="utf-8"?>
<ds:datastoreItem xmlns:ds="http://schemas.openxmlformats.org/officeDocument/2006/customXml" ds:itemID="{395B5325-3B92-4F68-BEE8-42131BE3FFA9}">
  <ds:schemaRefs>
    <ds:schemaRef ds:uri="ce94e72a-f1bf-4a8c-b95b-2de3b9ea1f72"/>
    <ds:schemaRef ds:uri="eee692be-9dfa-450e-84ce-8c4db8d683c5"/>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353B360C-1BF2-4649-ACE4-39FB78EFEBE2}">
  <ds:schemaRefs>
    <ds:schemaRef ds:uri="ce94e72a-f1bf-4a8c-b95b-2de3b9ea1f72"/>
    <ds:schemaRef ds:uri="eee692be-9dfa-450e-84ce-8c4db8d683c5"/>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BASIC LAYOUTS</Template>
  <TotalTime>206</TotalTime>
  <Words>719</Words>
  <Application>Microsoft Office PowerPoint</Application>
  <PresentationFormat>On-screen Show (16:9)</PresentationFormat>
  <Paragraphs>87</Paragraphs>
  <Slides>12</Slides>
  <Notes>11</Notes>
  <HiddenSlides>0</HiddenSlides>
  <MMClips>0</MMClips>
  <ScaleCrop>false</ScaleCrop>
  <HeadingPairs>
    <vt:vector size="4" baseType="variant">
      <vt:variant>
        <vt:lpstr>Theme</vt:lpstr>
      </vt:variant>
      <vt:variant>
        <vt:i4>14</vt:i4>
      </vt:variant>
      <vt:variant>
        <vt:lpstr>Slide Titles</vt:lpstr>
      </vt:variant>
      <vt:variant>
        <vt:i4>12</vt:i4>
      </vt:variant>
    </vt:vector>
  </HeadingPairs>
  <TitlesOfParts>
    <vt:vector size="26" baseType="lpstr">
      <vt:lpstr>BASIC LAYOUTS</vt:lpstr>
      <vt:lpstr>TITLE</vt:lpstr>
      <vt:lpstr>CONTENT</vt:lpstr>
      <vt:lpstr>SECTION BREAKS</vt:lpstr>
      <vt:lpstr>CLOSING</vt:lpstr>
      <vt:lpstr>AGENDA</vt:lpstr>
      <vt:lpstr>PRESENTERS/TEAMS</vt:lpstr>
      <vt:lpstr>TESTIMONIALS</vt:lpstr>
      <vt:lpstr>PHOTOS</vt:lpstr>
      <vt:lpstr>CHARTS</vt:lpstr>
      <vt:lpstr>PLATFORM</vt:lpstr>
      <vt:lpstr>1_BASIC LAYOUTS</vt:lpstr>
      <vt:lpstr>1_CONTENT</vt:lpstr>
      <vt:lpstr>1_SECTION BREAKS</vt:lpstr>
      <vt:lpstr>HRA the easy way</vt:lpstr>
      <vt:lpstr>Get support for medical costs   </vt:lpstr>
      <vt:lpstr>Bridge the gap on eligible healthcare expenses</vt:lpstr>
      <vt:lpstr>Reimbursements  for eligible expenses  are not taxed</vt:lpstr>
      <vt:lpstr>How it works </vt:lpstr>
      <vt:lpstr>No ‘double dipping’ </vt:lpstr>
      <vt:lpstr>Check your important dates</vt:lpstr>
      <vt:lpstr>HealthEquity makes saving easy</vt:lpstr>
      <vt:lpstr>What’s needed  for reimbursement</vt:lpstr>
      <vt:lpstr>PowerPoint Presentation</vt:lpstr>
      <vt:lpstr>PowerPoint Presentation</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Heather Gerken</dc:creator>
  <cp:keywords/>
  <dc:description/>
  <cp:lastModifiedBy>Amy Cowin</cp:lastModifiedBy>
  <cp:revision>4</cp:revision>
  <cp:lastPrinted>2020-03-12T16:52:16Z</cp:lastPrinted>
  <dcterms:created xsi:type="dcterms:W3CDTF">2022-04-27T22:38:10Z</dcterms:created>
  <dcterms:modified xsi:type="dcterms:W3CDTF">2023-09-06T13:01:15Z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0x0101009CA1A5D38D7876499F26BBD42C72CB1A</vt:lpwstr>
  </property>
  <property fmtid="{D5CDD505-2E9C-101B-9397-08002B2CF9AE}" pid="3" name="MSIP_Label_ae2a2fc1-a791-4dd1-b983-54e57c2cd8f7_Enabled">
    <vt:lpwstr>True</vt:lpwstr>
  </property>
  <property fmtid="{D5CDD505-2E9C-101B-9397-08002B2CF9AE}" pid="4" name="MSIP_Label_ae2a2fc1-a791-4dd1-b983-54e57c2cd8f7_SiteId">
    <vt:lpwstr>c5d0ad88-8f93-43b8-9b7c-c8a3bb8e410a</vt:lpwstr>
  </property>
  <property fmtid="{D5CDD505-2E9C-101B-9397-08002B2CF9AE}" pid="5" name="MSIP_Label_ae2a2fc1-a791-4dd1-b983-54e57c2cd8f7_Owner">
    <vt:lpwstr>rbernal@healthequity.com</vt:lpwstr>
  </property>
  <property fmtid="{D5CDD505-2E9C-101B-9397-08002B2CF9AE}" pid="6" name="MSIP_Label_ae2a2fc1-a791-4dd1-b983-54e57c2cd8f7_SetDate">
    <vt:lpwstr>2020-03-03T21:17:39.6882322Z</vt:lpwstr>
  </property>
  <property fmtid="{D5CDD505-2E9C-101B-9397-08002B2CF9AE}" pid="7" name="MSIP_Label_ae2a2fc1-a791-4dd1-b983-54e57c2cd8f7_Name">
    <vt:lpwstr>HealthEquity Proprietary</vt:lpwstr>
  </property>
  <property fmtid="{D5CDD505-2E9C-101B-9397-08002B2CF9AE}" pid="8" name="MSIP_Label_ae2a2fc1-a791-4dd1-b983-54e57c2cd8f7_Application">
    <vt:lpwstr>Microsoft Azure Information Protection</vt:lpwstr>
  </property>
  <property fmtid="{D5CDD505-2E9C-101B-9397-08002B2CF9AE}" pid="9" name="MSIP_Label_ae2a2fc1-a791-4dd1-b983-54e57c2cd8f7_ActionId">
    <vt:lpwstr>788d2182-52db-4cfd-8ad7-d14feaa95b13</vt:lpwstr>
  </property>
  <property fmtid="{D5CDD505-2E9C-101B-9397-08002B2CF9AE}" pid="10" name="MSIP_Label_ae2a2fc1-a791-4dd1-b983-54e57c2cd8f7_Extended_MSFT_Method">
    <vt:lpwstr>Automatic</vt:lpwstr>
  </property>
  <property fmtid="{D5CDD505-2E9C-101B-9397-08002B2CF9AE}" pid="11" name="Sensitivity">
    <vt:lpwstr>HealthEquity Proprietary</vt:lpwstr>
  </property>
  <property fmtid="{D5CDD505-2E9C-101B-9397-08002B2CF9AE}" pid="12" name="MediaServiceImageTags">
    <vt:lpwstr/>
  </property>
</Properties>
</file>